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524" r:id="rId2"/>
    <p:sldId id="29525" r:id="rId3"/>
    <p:sldId id="29526" r:id="rId4"/>
    <p:sldId id="2952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E671-59DC-7C06-F92B-F6F71F16A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B0CD1-BA22-8BE4-281C-A69F34160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1B175-B527-DB25-4342-8089842D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3F90-171D-DF40-A149-57375EA98F1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A1871-15F4-8006-DD23-193B00796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F1A87-ADB9-6FD8-7059-3088262A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5B27-02CA-C948-AC65-E78B39CE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5DE77-5077-2BA6-C9AA-15961ACE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FB47C-809D-F9E7-757B-4AB5BF822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2104C-6453-6A65-762B-6E892904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3F90-171D-DF40-A149-57375EA98F1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80CE6-38EB-029E-0ABD-B1064676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D81D5-3F27-022E-78F5-FDDABDED9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5B27-02CA-C948-AC65-E78B39CE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3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E93E0B-4D98-5496-83CF-B22E7068E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32B39-6129-108E-D4F8-E511F1BB1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38505-0DBE-BB01-D0A0-BE0DAB4A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3F90-171D-DF40-A149-57375EA98F1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68F9-9584-87E8-60A3-84A20398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F1D2A-6ACD-1ABC-4A37-EB6CAC56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5B27-02CA-C948-AC65-E78B39CE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7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2AA1E-48F2-31C1-2085-DCED9716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0C493-C730-1EA6-403A-A934438B5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0B203-51D0-2850-F5BD-A9F7FC8A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3F90-171D-DF40-A149-57375EA98F1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F94DA-21EF-B5AF-E9EC-79DCDA5E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85F54-4468-51B3-E98A-EEC32E14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5B27-02CA-C948-AC65-E78B39CE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2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68C9-4B45-CEA7-D4C1-63E426AB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EDE17-65BF-78FA-0FA8-3EEE9FABE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6D41D-B3B1-F5AB-E84E-C0016BFF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3F90-171D-DF40-A149-57375EA98F1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5BECC-4494-BB92-84A9-2CB45C56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B1084-2A64-C4E3-75D7-1EC61B0A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5B27-02CA-C948-AC65-E78B39CE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3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0C70-7DC6-86F7-61CD-0B7CD89A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C35BF-BCD6-0CA5-BF92-98B64EF44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FE39E-617F-A89A-6408-F692F156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42CF3-8B05-0D37-1C3F-956796A02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3F90-171D-DF40-A149-57375EA98F1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6CA09-85F5-49BE-96AE-85D8B3EF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BDC29-4438-7393-637A-17311D1D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5B27-02CA-C948-AC65-E78B39CE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F58CF-A567-1B00-2797-C2C2D858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D1AEE-F8AB-E268-2817-414C4EA6D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8193D-6888-3FA4-5E26-70110DB22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FCE3D-FBE7-24A2-E828-B0120D2E5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2F15C-6F11-3657-8A39-0BB887968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48D523-6C23-EAA4-D9E0-06BF4FE57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3F90-171D-DF40-A149-57375EA98F1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320EB-640A-C9CE-9D43-EE787BF2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15854-B48A-731E-34CA-E8DDFA40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5B27-02CA-C948-AC65-E78B39CE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1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458B-7677-33E2-93D7-F0F05C608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4152B-1225-7C4C-650F-97483313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3F90-171D-DF40-A149-57375EA98F1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91BD5-E031-15F5-A956-42BE0F1B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FB0B3-60A9-6D23-894B-147595B0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5B27-02CA-C948-AC65-E78B39CE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48C36-EAFC-5DAB-AE4D-AE14F694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3F90-171D-DF40-A149-57375EA98F1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CBA7E-1A11-A815-16CB-682BC279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28E2F-20EA-827C-4BEC-CA8EF7E0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5B27-02CA-C948-AC65-E78B39CE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ACBB9-D569-191F-9C35-3AB223C6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D7698-AEE8-0B93-63C2-B1733A4DD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B5B65-BD0A-90E3-D0FF-F46AD0AF3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1FA7E-14AC-BE51-FC7B-1902151A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3F90-171D-DF40-A149-57375EA98F1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EB1B4-EED7-62D2-170E-FB2F20A4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6065D-6AFF-4A4D-20C5-2703038C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5B27-02CA-C948-AC65-E78B39CE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9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BB00-3714-C62F-554D-E1B41AD9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D204B5-6EE7-A4E6-0249-AA1602C2D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8E718-8B75-9257-7BC9-685416453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5F285-61B9-935D-CD0C-76C61E1BA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3F90-171D-DF40-A149-57375EA98F1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16658-A5A4-B119-D323-E6BC108F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E70DB-4C8C-A806-54FC-84677C10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5B27-02CA-C948-AC65-E78B39CE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6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3C11E2-69B4-41C4-848C-C48A2445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06028-48C9-F639-CF17-C951C7D26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DF29F-163D-EC06-D578-0D3D68D7B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4B3F90-171D-DF40-A149-57375EA98F1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B9E89-0683-045F-F74D-A817DDCD1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3FA2D-B700-D859-C712-B749FD512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A95B27-02CA-C948-AC65-E78B39CE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4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3AF2-B177-76BF-908F-6032E5C7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V4.0 </a:t>
            </a:r>
            <a:r>
              <a:rPr lang="en-US" dirty="0" err="1"/>
              <a:t>gitlab</a:t>
            </a:r>
            <a:endParaRPr lang="en-US" dirty="0"/>
          </a:p>
        </p:txBody>
      </p:sp>
      <p:pic>
        <p:nvPicPr>
          <p:cNvPr id="5" name="Content Placeholder 4" descr="Map&#10;&#10;AI-generated content may be incorrect.">
            <a:extLst>
              <a:ext uri="{FF2B5EF4-FFF2-40B4-BE49-F238E27FC236}">
                <a16:creationId xmlns:a16="http://schemas.microsoft.com/office/drawing/2014/main" id="{5373A598-6846-E08E-5389-3D9B27A49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93" y="1825625"/>
            <a:ext cx="72244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0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AD1-3BDF-DBA4-F787-A8F51339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V4.0 public</a:t>
            </a:r>
          </a:p>
        </p:txBody>
      </p:sp>
      <p:pic>
        <p:nvPicPr>
          <p:cNvPr id="4" name="Content Placeholder 4" descr="Map&#10;&#10;AI-generated content may be incorrect.">
            <a:extLst>
              <a:ext uri="{FF2B5EF4-FFF2-40B4-BE49-F238E27FC236}">
                <a16:creationId xmlns:a16="http://schemas.microsoft.com/office/drawing/2014/main" id="{10226E44-AAFC-4032-0366-11FCA66DB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93" y="1825625"/>
            <a:ext cx="7224413" cy="4351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CDF4BC-F423-1CE7-4C68-7F9F4A023CEB}"/>
              </a:ext>
            </a:extLst>
          </p:cNvPr>
          <p:cNvSpPr txBox="1"/>
          <p:nvPr/>
        </p:nvSpPr>
        <p:spPr>
          <a:xfrm>
            <a:off x="265814" y="1889532"/>
            <a:ext cx="20797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Ocean seems noisier: </a:t>
            </a:r>
          </a:p>
          <a:p>
            <a:endParaRPr lang="en-US" dirty="0"/>
          </a:p>
          <a:p>
            <a:r>
              <a:rPr lang="en-US" dirty="0"/>
              <a:t>May due to the use of larger AOD range in the NN training with the </a:t>
            </a:r>
            <a:r>
              <a:rPr lang="en-US" dirty="0" err="1"/>
              <a:t>rtsos_public</a:t>
            </a:r>
            <a:r>
              <a:rPr lang="en-US" dirty="0"/>
              <a:t> code. </a:t>
            </a:r>
          </a:p>
          <a:p>
            <a:endParaRPr lang="en-US" dirty="0"/>
          </a:p>
          <a:p>
            <a:r>
              <a:rPr lang="en-US" dirty="0"/>
              <a:t>AOD over land seems increase a bit when switching </a:t>
            </a:r>
            <a:r>
              <a:rPr lang="en-US" dirty="0" err="1"/>
              <a:t>rtoss</a:t>
            </a:r>
            <a:r>
              <a:rPr lang="en-US" dirty="0"/>
              <a:t> in </a:t>
            </a:r>
            <a:r>
              <a:rPr lang="en-US" dirty="0" err="1"/>
              <a:t>gitlab</a:t>
            </a:r>
            <a:r>
              <a:rPr lang="en-US" dirty="0"/>
              <a:t> to </a:t>
            </a:r>
            <a:r>
              <a:rPr lang="en-US" dirty="0" err="1"/>
              <a:t>rtsos_public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8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2C94A-75A5-98AF-A303-1D6CB0ED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V4.0 </a:t>
            </a:r>
            <a:r>
              <a:rPr lang="en-US" dirty="0" err="1"/>
              <a:t>gitlab</a:t>
            </a:r>
            <a:endParaRPr lang="en-US" dirty="0"/>
          </a:p>
        </p:txBody>
      </p:sp>
      <p:pic>
        <p:nvPicPr>
          <p:cNvPr id="5" name="Content Placeholder 4" descr="Map&#10;&#10;AI-generated content may be incorrect.">
            <a:extLst>
              <a:ext uri="{FF2B5EF4-FFF2-40B4-BE49-F238E27FC236}">
                <a16:creationId xmlns:a16="http://schemas.microsoft.com/office/drawing/2014/main" id="{4CD3484F-57B7-FE66-9687-E90E7A986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93" y="1825625"/>
            <a:ext cx="72244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0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1D4EE-AC5E-FEFC-EE3A-0293C1A2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V4.0 public</a:t>
            </a:r>
          </a:p>
        </p:txBody>
      </p:sp>
      <p:pic>
        <p:nvPicPr>
          <p:cNvPr id="4" name="Content Placeholder 4" descr="Map&#10;&#10;AI-generated content may be incorrect.">
            <a:extLst>
              <a:ext uri="{FF2B5EF4-FFF2-40B4-BE49-F238E27FC236}">
                <a16:creationId xmlns:a16="http://schemas.microsoft.com/office/drawing/2014/main" id="{CF10983A-F3DF-656A-3686-4F6C39BD2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93" y="1825625"/>
            <a:ext cx="7224413" cy="4351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DF4AD1-9CCC-68C6-A6AF-653A21CD52DB}"/>
              </a:ext>
            </a:extLst>
          </p:cNvPr>
          <p:cNvSpPr txBox="1"/>
          <p:nvPr/>
        </p:nvSpPr>
        <p:spPr>
          <a:xfrm>
            <a:off x="308344" y="2094614"/>
            <a:ext cx="1881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behavior over land and ocean</a:t>
            </a:r>
          </a:p>
        </p:txBody>
      </p:sp>
    </p:spTree>
    <p:extLst>
      <p:ext uri="{BB962C8B-B14F-4D97-AF65-F5344CB8AC3E}">
        <p14:creationId xmlns:p14="http://schemas.microsoft.com/office/powerpoint/2010/main" val="2981776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</Words>
  <Application>Microsoft Macintosh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V4.0 gitlab</vt:lpstr>
      <vt:lpstr>V4.0 public</vt:lpstr>
      <vt:lpstr>V4.0 gitlab</vt:lpstr>
      <vt:lpstr>V4.0 public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Gao, Meng (GSFC-616.0)[SCIENCE SYSTEMS AND APPLICATIONS INC]</dc:creator>
  <cp:lastModifiedBy>Gao, Meng (GSFC-616.0)[SCIENCE SYSTEMS AND APPLICATIONS INC]</cp:lastModifiedBy>
  <cp:revision>3</cp:revision>
  <dcterms:created xsi:type="dcterms:W3CDTF">2026-04-13T14:26:54Z</dcterms:created>
  <dcterms:modified xsi:type="dcterms:W3CDTF">2026-04-13T14:29:37Z</dcterms:modified>
</cp:coreProperties>
</file>