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"/>
  </p:notesMasterIdLst>
  <p:sldIdLst>
    <p:sldId id="262" r:id="rId2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27C5DB-67F1-E640-9A93-1DC239430E36}" v="4" dt="2025-06-04T16:59:52.776"/>
    <p1510:client id="{E9EF8AE2-5B27-FF48-9C97-5A7795716BB8}" v="350" dt="2025-06-04T18:16:50.8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389"/>
    <p:restoredTop sz="96949"/>
  </p:normalViewPr>
  <p:slideViewPr>
    <p:cSldViewPr snapToGrid="0">
      <p:cViewPr>
        <p:scale>
          <a:sx n="39" d="100"/>
          <a:sy n="39" d="100"/>
        </p:scale>
        <p:origin x="1848" y="-10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o, Meng (GSFC-616.0)[SCIENCE SYSTEMS AND APPLICATIONS INC]" userId="75b426fa-68fa-4178-8b59-7bfd17bc2ff3" providerId="ADAL" clId="{9D3C8236-BAEA-734B-B0ED-DFEF8BCB8DB0}"/>
    <pc:docChg chg="undo custSel delSld modSld">
      <pc:chgData name="Gao, Meng (GSFC-616.0)[SCIENCE SYSTEMS AND APPLICATIONS INC]" userId="75b426fa-68fa-4178-8b59-7bfd17bc2ff3" providerId="ADAL" clId="{9D3C8236-BAEA-734B-B0ED-DFEF8BCB8DB0}" dt="2024-09-24T17:55:14.197" v="488" actId="1076"/>
      <pc:docMkLst>
        <pc:docMk/>
      </pc:docMkLst>
      <pc:sldChg chg="del">
        <pc:chgData name="Gao, Meng (GSFC-616.0)[SCIENCE SYSTEMS AND APPLICATIONS INC]" userId="75b426fa-68fa-4178-8b59-7bfd17bc2ff3" providerId="ADAL" clId="{9D3C8236-BAEA-734B-B0ED-DFEF8BCB8DB0}" dt="2024-09-15T16:24:46.250" v="0" actId="2696"/>
        <pc:sldMkLst>
          <pc:docMk/>
          <pc:sldMk cId="3334889993" sldId="260"/>
        </pc:sldMkLst>
      </pc:sldChg>
      <pc:sldChg chg="addSp modSp mod">
        <pc:chgData name="Gao, Meng (GSFC-616.0)[SCIENCE SYSTEMS AND APPLICATIONS INC]" userId="75b426fa-68fa-4178-8b59-7bfd17bc2ff3" providerId="ADAL" clId="{9D3C8236-BAEA-734B-B0ED-DFEF8BCB8DB0}" dt="2024-09-24T17:55:14.197" v="488" actId="1076"/>
        <pc:sldMkLst>
          <pc:docMk/>
          <pc:sldMk cId="699522062" sldId="261"/>
        </pc:sldMkLst>
      </pc:sldChg>
    </pc:docChg>
  </pc:docChgLst>
  <pc:docChgLst>
    <pc:chgData name="Gao, Meng (GSFC-616.0)[SCIENCE SYSTEMS AND APPLICATIONS INC]" userId="75b426fa-68fa-4178-8b59-7bfd17bc2ff3" providerId="ADAL" clId="{E9EF8AE2-5B27-FF48-9C97-5A7795716BB8}"/>
    <pc:docChg chg="undo custSel addSld delSld modSld">
      <pc:chgData name="Gao, Meng (GSFC-616.0)[SCIENCE SYSTEMS AND APPLICATIONS INC]" userId="75b426fa-68fa-4178-8b59-7bfd17bc2ff3" providerId="ADAL" clId="{E9EF8AE2-5B27-FF48-9C97-5A7795716BB8}" dt="2025-06-04T18:16:55.243" v="1919" actId="1038"/>
      <pc:docMkLst>
        <pc:docMk/>
      </pc:docMkLst>
      <pc:sldChg chg="addSp delSp modSp mod addAnim delAnim modAnim modNotesTx">
        <pc:chgData name="Gao, Meng (GSFC-616.0)[SCIENCE SYSTEMS AND APPLICATIONS INC]" userId="75b426fa-68fa-4178-8b59-7bfd17bc2ff3" providerId="ADAL" clId="{E9EF8AE2-5B27-FF48-9C97-5A7795716BB8}" dt="2025-06-04T18:16:55.243" v="1919" actId="1038"/>
        <pc:sldMkLst>
          <pc:docMk/>
          <pc:sldMk cId="4041334975" sldId="262"/>
        </pc:sldMkLst>
        <pc:spChg chg="del">
          <ac:chgData name="Gao, Meng (GSFC-616.0)[SCIENCE SYSTEMS AND APPLICATIONS INC]" userId="75b426fa-68fa-4178-8b59-7bfd17bc2ff3" providerId="ADAL" clId="{E9EF8AE2-5B27-FF48-9C97-5A7795716BB8}" dt="2025-06-04T17:38:14.229" v="629" actId="478"/>
          <ac:spMkLst>
            <pc:docMk/>
            <pc:sldMk cId="4041334975" sldId="262"/>
            <ac:spMk id="3" creationId="{F6B1E587-D1E6-4F95-705F-ACEF935B2CCC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06:21.438" v="34" actId="1076"/>
          <ac:spMkLst>
            <pc:docMk/>
            <pc:sldMk cId="4041334975" sldId="262"/>
            <ac:spMk id="4" creationId="{5046F264-003C-5155-DC53-56BFFE053C4D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8:10:06.401" v="1780" actId="20577"/>
          <ac:spMkLst>
            <pc:docMk/>
            <pc:sldMk cId="4041334975" sldId="262"/>
            <ac:spMk id="6" creationId="{19222E74-42B4-F8A1-ED4B-D2BFFFFA210F}"/>
          </ac:spMkLst>
        </pc:spChg>
        <pc:spChg chg="add del mod">
          <ac:chgData name="Gao, Meng (GSFC-616.0)[SCIENCE SYSTEMS AND APPLICATIONS INC]" userId="75b426fa-68fa-4178-8b59-7bfd17bc2ff3" providerId="ADAL" clId="{E9EF8AE2-5B27-FF48-9C97-5A7795716BB8}" dt="2025-06-04T17:09:15.389" v="72" actId="478"/>
          <ac:spMkLst>
            <pc:docMk/>
            <pc:sldMk cId="4041334975" sldId="262"/>
            <ac:spMk id="10" creationId="{7D1DD971-5A37-1CA2-D292-DE1B2FDC2E21}"/>
          </ac:spMkLst>
        </pc:spChg>
        <pc:spChg chg="del mod">
          <ac:chgData name="Gao, Meng (GSFC-616.0)[SCIENCE SYSTEMS AND APPLICATIONS INC]" userId="75b426fa-68fa-4178-8b59-7bfd17bc2ff3" providerId="ADAL" clId="{E9EF8AE2-5B27-FF48-9C97-5A7795716BB8}" dt="2025-06-04T17:29:03.422" v="270" actId="478"/>
          <ac:spMkLst>
            <pc:docMk/>
            <pc:sldMk cId="4041334975" sldId="262"/>
            <ac:spMk id="12" creationId="{C50A3EEB-90BD-3310-C73C-4A06D3A9E6FE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8:08:48.423" v="1728" actId="20577"/>
          <ac:spMkLst>
            <pc:docMk/>
            <pc:sldMk cId="4041334975" sldId="262"/>
            <ac:spMk id="14" creationId="{42BA8A48-F0BF-3D13-E286-76BC024C3F37}"/>
          </ac:spMkLst>
        </pc:spChg>
        <pc:spChg chg="del mod">
          <ac:chgData name="Gao, Meng (GSFC-616.0)[SCIENCE SYSTEMS AND APPLICATIONS INC]" userId="75b426fa-68fa-4178-8b59-7bfd17bc2ff3" providerId="ADAL" clId="{E9EF8AE2-5B27-FF48-9C97-5A7795716BB8}" dt="2025-06-04T17:57:34.472" v="1394" actId="478"/>
          <ac:spMkLst>
            <pc:docMk/>
            <pc:sldMk cId="4041334975" sldId="262"/>
            <ac:spMk id="16" creationId="{CBBDFD34-60E1-68DD-EE25-919B65084962}"/>
          </ac:spMkLst>
        </pc:spChg>
        <pc:spChg chg="del">
          <ac:chgData name="Gao, Meng (GSFC-616.0)[SCIENCE SYSTEMS AND APPLICATIONS INC]" userId="75b426fa-68fa-4178-8b59-7bfd17bc2ff3" providerId="ADAL" clId="{E9EF8AE2-5B27-FF48-9C97-5A7795716BB8}" dt="2025-06-04T17:38:15.683" v="630" actId="478"/>
          <ac:spMkLst>
            <pc:docMk/>
            <pc:sldMk cId="4041334975" sldId="262"/>
            <ac:spMk id="17" creationId="{59F1108A-FC94-71C7-69D0-0D9B24901AFF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33:04.945" v="422" actId="113"/>
          <ac:spMkLst>
            <pc:docMk/>
            <pc:sldMk cId="4041334975" sldId="262"/>
            <ac:spMk id="18" creationId="{E3672DF4-D5D7-F186-76E8-7C6D528234B7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56:52.649" v="1385" actId="207"/>
          <ac:spMkLst>
            <pc:docMk/>
            <pc:sldMk cId="4041334975" sldId="262"/>
            <ac:spMk id="25" creationId="{F9527E29-E951-585F-0789-4738FB58BBBE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8:09:29.215" v="1755" actId="1035"/>
          <ac:spMkLst>
            <pc:docMk/>
            <pc:sldMk cId="4041334975" sldId="262"/>
            <ac:spMk id="31" creationId="{6595F03B-5E57-EA1A-4CCD-2A2B21B48B1A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8:06:41.094" v="1672" actId="1076"/>
          <ac:spMkLst>
            <pc:docMk/>
            <pc:sldMk cId="4041334975" sldId="262"/>
            <ac:spMk id="35" creationId="{DDF77FF8-A761-2295-10B8-6187A83B9819}"/>
          </ac:spMkLst>
        </pc:spChg>
        <pc:spChg chg="del">
          <ac:chgData name="Gao, Meng (GSFC-616.0)[SCIENCE SYSTEMS AND APPLICATIONS INC]" userId="75b426fa-68fa-4178-8b59-7bfd17bc2ff3" providerId="ADAL" clId="{E9EF8AE2-5B27-FF48-9C97-5A7795716BB8}" dt="2025-06-04T17:07:52.645" v="46" actId="478"/>
          <ac:spMkLst>
            <pc:docMk/>
            <pc:sldMk cId="4041334975" sldId="262"/>
            <ac:spMk id="36" creationId="{50B5A8B8-6305-5BDD-CCC8-3558927957C9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8:01:41.281" v="1614" actId="1036"/>
          <ac:spMkLst>
            <pc:docMk/>
            <pc:sldMk cId="4041334975" sldId="262"/>
            <ac:spMk id="37" creationId="{A5234421-BBFB-3776-CFBB-81F1E72ADC6F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30:46.963" v="373" actId="14100"/>
          <ac:spMkLst>
            <pc:docMk/>
            <pc:sldMk cId="4041334975" sldId="262"/>
            <ac:spMk id="38" creationId="{92CEB510-C6BB-A10A-FA32-B21E8CC7DC95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54:46.819" v="1357" actId="1035"/>
          <ac:spMkLst>
            <pc:docMk/>
            <pc:sldMk cId="4041334975" sldId="262"/>
            <ac:spMk id="39" creationId="{4A491F38-CABC-D34E-8C2E-364143F2DE4E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54:57.658" v="1360" actId="1076"/>
          <ac:spMkLst>
            <pc:docMk/>
            <pc:sldMk cId="4041334975" sldId="262"/>
            <ac:spMk id="40" creationId="{D6407CDF-8511-AF23-C00F-C90D486BEA05}"/>
          </ac:spMkLst>
        </pc:spChg>
        <pc:spChg chg="add del mod">
          <ac:chgData name="Gao, Meng (GSFC-616.0)[SCIENCE SYSTEMS AND APPLICATIONS INC]" userId="75b426fa-68fa-4178-8b59-7bfd17bc2ff3" providerId="ADAL" clId="{E9EF8AE2-5B27-FF48-9C97-5A7795716BB8}" dt="2025-06-04T17:26:41.001" v="176" actId="478"/>
          <ac:spMkLst>
            <pc:docMk/>
            <pc:sldMk cId="4041334975" sldId="262"/>
            <ac:spMk id="47" creationId="{62A0A840-E37B-5524-4D71-D36864B3712E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8:07:47.783" v="1692" actId="14100"/>
          <ac:spMkLst>
            <pc:docMk/>
            <pc:sldMk cId="4041334975" sldId="262"/>
            <ac:spMk id="48" creationId="{58AF82A1-5AA5-D0D4-599A-4D84CA414B08}"/>
          </ac:spMkLst>
        </pc:spChg>
        <pc:spChg chg="add mod">
          <ac:chgData name="Gao, Meng (GSFC-616.0)[SCIENCE SYSTEMS AND APPLICATIONS INC]" userId="75b426fa-68fa-4178-8b59-7bfd17bc2ff3" providerId="ADAL" clId="{E9EF8AE2-5B27-FF48-9C97-5A7795716BB8}" dt="2025-06-04T17:08:36.328" v="58" actId="27636"/>
          <ac:spMkLst>
            <pc:docMk/>
            <pc:sldMk cId="4041334975" sldId="262"/>
            <ac:spMk id="50" creationId="{D52B542D-144D-CA67-B6A2-8D2ED8F9F8BC}"/>
          </ac:spMkLst>
        </pc:spChg>
        <pc:spChg chg="add mod">
          <ac:chgData name="Gao, Meng (GSFC-616.0)[SCIENCE SYSTEMS AND APPLICATIONS INC]" userId="75b426fa-68fa-4178-8b59-7bfd17bc2ff3" providerId="ADAL" clId="{E9EF8AE2-5B27-FF48-9C97-5A7795716BB8}" dt="2025-06-04T17:09:29.307" v="75" actId="14100"/>
          <ac:spMkLst>
            <pc:docMk/>
            <pc:sldMk cId="4041334975" sldId="262"/>
            <ac:spMk id="52" creationId="{0C7C6E94-DFBB-F79D-7874-3F7CB40697E5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33:09.070" v="423" actId="113"/>
          <ac:spMkLst>
            <pc:docMk/>
            <pc:sldMk cId="4041334975" sldId="262"/>
            <ac:spMk id="75" creationId="{338003C4-DB7B-9953-B73B-636B962AAA94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8:01:16.535" v="1595" actId="1076"/>
          <ac:spMkLst>
            <pc:docMk/>
            <pc:sldMk cId="4041334975" sldId="262"/>
            <ac:spMk id="76" creationId="{23634ED0-04BE-B8E7-D781-EBD82D779F1C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8:08:56.703" v="1742" actId="20577"/>
          <ac:spMkLst>
            <pc:docMk/>
            <pc:sldMk cId="4041334975" sldId="262"/>
            <ac:spMk id="77" creationId="{9C8A6522-9331-901E-E55E-9902F0D5A594}"/>
          </ac:spMkLst>
        </pc:spChg>
        <pc:spChg chg="del">
          <ac:chgData name="Gao, Meng (GSFC-616.0)[SCIENCE SYSTEMS AND APPLICATIONS INC]" userId="75b426fa-68fa-4178-8b59-7bfd17bc2ff3" providerId="ADAL" clId="{E9EF8AE2-5B27-FF48-9C97-5A7795716BB8}" dt="2025-06-04T17:07:49.959" v="44" actId="478"/>
          <ac:spMkLst>
            <pc:docMk/>
            <pc:sldMk cId="4041334975" sldId="262"/>
            <ac:spMk id="79" creationId="{C1BEC9A4-4F8F-8544-C490-45F726D06600}"/>
          </ac:spMkLst>
        </pc:spChg>
        <pc:spChg chg="del">
          <ac:chgData name="Gao, Meng (GSFC-616.0)[SCIENCE SYSTEMS AND APPLICATIONS INC]" userId="75b426fa-68fa-4178-8b59-7bfd17bc2ff3" providerId="ADAL" clId="{E9EF8AE2-5B27-FF48-9C97-5A7795716BB8}" dt="2025-06-04T17:07:57.143" v="50" actId="478"/>
          <ac:spMkLst>
            <pc:docMk/>
            <pc:sldMk cId="4041334975" sldId="262"/>
            <ac:spMk id="85" creationId="{1B7F63CE-EAC1-8A58-F9B8-FBEE91E7B51B}"/>
          </ac:spMkLst>
        </pc:spChg>
        <pc:spChg chg="del">
          <ac:chgData name="Gao, Meng (GSFC-616.0)[SCIENCE SYSTEMS AND APPLICATIONS INC]" userId="75b426fa-68fa-4178-8b59-7bfd17bc2ff3" providerId="ADAL" clId="{E9EF8AE2-5B27-FF48-9C97-5A7795716BB8}" dt="2025-06-04T17:07:55.698" v="49" actId="478"/>
          <ac:spMkLst>
            <pc:docMk/>
            <pc:sldMk cId="4041334975" sldId="262"/>
            <ac:spMk id="86" creationId="{663F35EC-DA45-8017-1D23-A01EF608044D}"/>
          </ac:spMkLst>
        </pc:spChg>
        <pc:spChg chg="del">
          <ac:chgData name="Gao, Meng (GSFC-616.0)[SCIENCE SYSTEMS AND APPLICATIONS INC]" userId="75b426fa-68fa-4178-8b59-7bfd17bc2ff3" providerId="ADAL" clId="{E9EF8AE2-5B27-FF48-9C97-5A7795716BB8}" dt="2025-06-04T17:07:47.094" v="42" actId="478"/>
          <ac:spMkLst>
            <pc:docMk/>
            <pc:sldMk cId="4041334975" sldId="262"/>
            <ac:spMk id="89" creationId="{EBD65C9F-7184-57D4-E7BA-C60656624A0A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11:58.165" v="160" actId="1076"/>
          <ac:spMkLst>
            <pc:docMk/>
            <pc:sldMk cId="4041334975" sldId="262"/>
            <ac:spMk id="90" creationId="{EE32B594-2ED3-BDDC-92C2-19C134199CAE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09:42.297" v="77" actId="255"/>
          <ac:spMkLst>
            <pc:docMk/>
            <pc:sldMk cId="4041334975" sldId="262"/>
            <ac:spMk id="92" creationId="{12334C90-5E6E-661F-C197-F7B6CA3C7C31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12:24.677" v="166" actId="1076"/>
          <ac:spMkLst>
            <pc:docMk/>
            <pc:sldMk cId="4041334975" sldId="262"/>
            <ac:spMk id="93" creationId="{760A89AA-A431-679F-BFD2-593CED1C49A9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32:47.383" v="419" actId="20577"/>
          <ac:spMkLst>
            <pc:docMk/>
            <pc:sldMk cId="4041334975" sldId="262"/>
            <ac:spMk id="94" creationId="{A680201C-63DF-C841-7298-1A0035230A28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8:11:58.036" v="1797" actId="1076"/>
          <ac:spMkLst>
            <pc:docMk/>
            <pc:sldMk cId="4041334975" sldId="262"/>
            <ac:spMk id="95" creationId="{0FBE0B3C-E2B4-F924-CB73-4C597848A8F2}"/>
          </ac:spMkLst>
        </pc:spChg>
        <pc:spChg chg="add mod">
          <ac:chgData name="Gao, Meng (GSFC-616.0)[SCIENCE SYSTEMS AND APPLICATIONS INC]" userId="75b426fa-68fa-4178-8b59-7bfd17bc2ff3" providerId="ADAL" clId="{E9EF8AE2-5B27-FF48-9C97-5A7795716BB8}" dt="2025-06-04T18:03:04.778" v="1643" actId="1035"/>
          <ac:spMkLst>
            <pc:docMk/>
            <pc:sldMk cId="4041334975" sldId="262"/>
            <ac:spMk id="96" creationId="{A15F90A8-3D2B-57DC-AE0C-3434A1C9F86B}"/>
          </ac:spMkLst>
        </pc:spChg>
        <pc:spChg chg="add mod">
          <ac:chgData name="Gao, Meng (GSFC-616.0)[SCIENCE SYSTEMS AND APPLICATIONS INC]" userId="75b426fa-68fa-4178-8b59-7bfd17bc2ff3" providerId="ADAL" clId="{E9EF8AE2-5B27-FF48-9C97-5A7795716BB8}" dt="2025-06-04T18:08:15.677" v="1699" actId="113"/>
          <ac:spMkLst>
            <pc:docMk/>
            <pc:sldMk cId="4041334975" sldId="262"/>
            <ac:spMk id="98" creationId="{8E29A41C-D0ED-587E-873B-A832A4386C83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51:57.791" v="1203" actId="14100"/>
          <ac:spMkLst>
            <pc:docMk/>
            <pc:sldMk cId="4041334975" sldId="262"/>
            <ac:spMk id="106" creationId="{947AC94B-BCD2-C228-041F-BDBB426E196A}"/>
          </ac:spMkLst>
        </pc:spChg>
        <pc:spChg chg="del">
          <ac:chgData name="Gao, Meng (GSFC-616.0)[SCIENCE SYSTEMS AND APPLICATIONS INC]" userId="75b426fa-68fa-4178-8b59-7bfd17bc2ff3" providerId="ADAL" clId="{E9EF8AE2-5B27-FF48-9C97-5A7795716BB8}" dt="2025-06-04T17:35:15.665" v="455" actId="478"/>
          <ac:spMkLst>
            <pc:docMk/>
            <pc:sldMk cId="4041334975" sldId="262"/>
            <ac:spMk id="109" creationId="{C64D3B36-14DC-7EF3-5EA3-6D4C4C9D476E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37:33.073" v="596" actId="1035"/>
          <ac:spMkLst>
            <pc:docMk/>
            <pc:sldMk cId="4041334975" sldId="262"/>
            <ac:spMk id="110" creationId="{0E6AF0B4-EE7D-9083-DF93-ACF0D9F29CD4}"/>
          </ac:spMkLst>
        </pc:spChg>
        <pc:spChg chg="del">
          <ac:chgData name="Gao, Meng (GSFC-616.0)[SCIENCE SYSTEMS AND APPLICATIONS INC]" userId="75b426fa-68fa-4178-8b59-7bfd17bc2ff3" providerId="ADAL" clId="{E9EF8AE2-5B27-FF48-9C97-5A7795716BB8}" dt="2025-06-04T17:34:48.769" v="442" actId="478"/>
          <ac:spMkLst>
            <pc:docMk/>
            <pc:sldMk cId="4041334975" sldId="262"/>
            <ac:spMk id="111" creationId="{51B3ED41-63D4-BF75-CE8B-0C29DDC62751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57:51.165" v="1412" actId="1038"/>
          <ac:spMkLst>
            <pc:docMk/>
            <pc:sldMk cId="4041334975" sldId="262"/>
            <ac:spMk id="112" creationId="{126E895E-0B3F-AD9D-C7AF-AADE99FEDF7D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27:41.596" v="218"/>
          <ac:spMkLst>
            <pc:docMk/>
            <pc:sldMk cId="4041334975" sldId="262"/>
            <ac:spMk id="116" creationId="{FA7E1E1C-ACCF-13C3-2ED1-1872C4BCB133}"/>
          </ac:spMkLst>
        </pc:spChg>
        <pc:spChg chg="del mod">
          <ac:chgData name="Gao, Meng (GSFC-616.0)[SCIENCE SYSTEMS AND APPLICATIONS INC]" userId="75b426fa-68fa-4178-8b59-7bfd17bc2ff3" providerId="ADAL" clId="{E9EF8AE2-5B27-FF48-9C97-5A7795716BB8}" dt="2025-06-04T17:27:49.128" v="221" actId="478"/>
          <ac:spMkLst>
            <pc:docMk/>
            <pc:sldMk cId="4041334975" sldId="262"/>
            <ac:spMk id="117" creationId="{6E2A4D89-B53E-C201-7A33-55BBB5119AF1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27:41.596" v="218"/>
          <ac:spMkLst>
            <pc:docMk/>
            <pc:sldMk cId="4041334975" sldId="262"/>
            <ac:spMk id="119" creationId="{6EC2AA64-D961-4111-428C-E542AA082961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27:41.596" v="218"/>
          <ac:spMkLst>
            <pc:docMk/>
            <pc:sldMk cId="4041334975" sldId="262"/>
            <ac:spMk id="130" creationId="{792838E3-C474-9FA6-BF82-63C2488BFADF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27:41.596" v="218"/>
          <ac:spMkLst>
            <pc:docMk/>
            <pc:sldMk cId="4041334975" sldId="262"/>
            <ac:spMk id="131" creationId="{1BEAF9B0-E91A-5D33-EFA7-11BDBD09D1AA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27:41.596" v="218"/>
          <ac:spMkLst>
            <pc:docMk/>
            <pc:sldMk cId="4041334975" sldId="262"/>
            <ac:spMk id="132" creationId="{E89F2D16-5435-03A0-E6F8-BCB0413991DD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27:41.596" v="218"/>
          <ac:spMkLst>
            <pc:docMk/>
            <pc:sldMk cId="4041334975" sldId="262"/>
            <ac:spMk id="133" creationId="{D57C4F46-8C93-921D-9875-E4A45618D92B}"/>
          </ac:spMkLst>
        </pc:spChg>
        <pc:spChg chg="del">
          <ac:chgData name="Gao, Meng (GSFC-616.0)[SCIENCE SYSTEMS AND APPLICATIONS INC]" userId="75b426fa-68fa-4178-8b59-7bfd17bc2ff3" providerId="ADAL" clId="{E9EF8AE2-5B27-FF48-9C97-5A7795716BB8}" dt="2025-06-04T17:07:48.553" v="43" actId="478"/>
          <ac:spMkLst>
            <pc:docMk/>
            <pc:sldMk cId="4041334975" sldId="262"/>
            <ac:spMk id="136" creationId="{B76BF511-DAB4-7455-12D3-8F98B928DBE1}"/>
          </ac:spMkLst>
        </pc:spChg>
        <pc:spChg chg="add del mod">
          <ac:chgData name="Gao, Meng (GSFC-616.0)[SCIENCE SYSTEMS AND APPLICATIONS INC]" userId="75b426fa-68fa-4178-8b59-7bfd17bc2ff3" providerId="ADAL" clId="{E9EF8AE2-5B27-FF48-9C97-5A7795716BB8}" dt="2025-06-04T17:31:08.077" v="378" actId="478"/>
          <ac:spMkLst>
            <pc:docMk/>
            <pc:sldMk cId="4041334975" sldId="262"/>
            <ac:spMk id="137" creationId="{6D41FFFA-9CCA-D09F-DB29-85A70D2BE3B3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8:10:13.081" v="1781" actId="20577"/>
          <ac:spMkLst>
            <pc:docMk/>
            <pc:sldMk cId="4041334975" sldId="262"/>
            <ac:spMk id="138" creationId="{FE8FE75E-505C-8BAB-A4E4-8265076BDF05}"/>
          </ac:spMkLst>
        </pc:spChg>
        <pc:spChg chg="add mod">
          <ac:chgData name="Gao, Meng (GSFC-616.0)[SCIENCE SYSTEMS AND APPLICATIONS INC]" userId="75b426fa-68fa-4178-8b59-7bfd17bc2ff3" providerId="ADAL" clId="{E9EF8AE2-5B27-FF48-9C97-5A7795716BB8}" dt="2025-06-04T17:53:49.208" v="1273" actId="20577"/>
          <ac:spMkLst>
            <pc:docMk/>
            <pc:sldMk cId="4041334975" sldId="262"/>
            <ac:spMk id="142" creationId="{3A401BF8-EC2F-083B-D8E5-21C28577609E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37:26.857" v="582" actId="1076"/>
          <ac:spMkLst>
            <pc:docMk/>
            <pc:sldMk cId="4041334975" sldId="262"/>
            <ac:spMk id="147" creationId="{3162DF36-FFBC-9879-8C40-1AD08022D9FB}"/>
          </ac:spMkLst>
        </pc:spChg>
        <pc:spChg chg="add mod">
          <ac:chgData name="Gao, Meng (GSFC-616.0)[SCIENCE SYSTEMS AND APPLICATIONS INC]" userId="75b426fa-68fa-4178-8b59-7bfd17bc2ff3" providerId="ADAL" clId="{E9EF8AE2-5B27-FF48-9C97-5A7795716BB8}" dt="2025-06-04T17:51:50.551" v="1193" actId="20577"/>
          <ac:spMkLst>
            <pc:docMk/>
            <pc:sldMk cId="4041334975" sldId="262"/>
            <ac:spMk id="153" creationId="{A999ACE9-DA16-4576-FBD5-E34C0CEA3BC1}"/>
          </ac:spMkLst>
        </pc:spChg>
        <pc:spChg chg="add del mod">
          <ac:chgData name="Gao, Meng (GSFC-616.0)[SCIENCE SYSTEMS AND APPLICATIONS INC]" userId="75b426fa-68fa-4178-8b59-7bfd17bc2ff3" providerId="ADAL" clId="{E9EF8AE2-5B27-FF48-9C97-5A7795716BB8}" dt="2025-06-04T17:39:52.268" v="653" actId="478"/>
          <ac:spMkLst>
            <pc:docMk/>
            <pc:sldMk cId="4041334975" sldId="262"/>
            <ac:spMk id="154" creationId="{FF4D8F54-D221-E852-6D4E-9AFBBD16526E}"/>
          </ac:spMkLst>
        </pc:spChg>
        <pc:spChg chg="add del mod">
          <ac:chgData name="Gao, Meng (GSFC-616.0)[SCIENCE SYSTEMS AND APPLICATIONS INC]" userId="75b426fa-68fa-4178-8b59-7bfd17bc2ff3" providerId="ADAL" clId="{E9EF8AE2-5B27-FF48-9C97-5A7795716BB8}" dt="2025-06-04T17:39:48.797" v="652"/>
          <ac:spMkLst>
            <pc:docMk/>
            <pc:sldMk cId="4041334975" sldId="262"/>
            <ac:spMk id="155" creationId="{905E93DC-CFBD-CAEF-6984-9032C7F01F8D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06:02.879" v="29" actId="1076"/>
          <ac:spMkLst>
            <pc:docMk/>
            <pc:sldMk cId="4041334975" sldId="262"/>
            <ac:spMk id="156" creationId="{1E2945FE-93F1-C3B9-96D3-705BA8092F4C}"/>
          </ac:spMkLst>
        </pc:spChg>
        <pc:spChg chg="del mod">
          <ac:chgData name="Gao, Meng (GSFC-616.0)[SCIENCE SYSTEMS AND APPLICATIONS INC]" userId="75b426fa-68fa-4178-8b59-7bfd17bc2ff3" providerId="ADAL" clId="{E9EF8AE2-5B27-FF48-9C97-5A7795716BB8}" dt="2025-06-04T17:36:51.029" v="553" actId="478"/>
          <ac:spMkLst>
            <pc:docMk/>
            <pc:sldMk cId="4041334975" sldId="262"/>
            <ac:spMk id="159" creationId="{3F09A0EC-BD8D-5AA9-4FAE-460538562FEE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8:10:55.954" v="1795" actId="14100"/>
          <ac:spMkLst>
            <pc:docMk/>
            <pc:sldMk cId="4041334975" sldId="262"/>
            <ac:spMk id="160" creationId="{043B76B2-24E2-F5F5-3E57-1DC735866118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43:14.103" v="888" actId="255"/>
          <ac:spMkLst>
            <pc:docMk/>
            <pc:sldMk cId="4041334975" sldId="262"/>
            <ac:spMk id="161" creationId="{E24ADC6E-D5BE-D566-B454-171516AFFEB2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43:14.103" v="888" actId="255"/>
          <ac:spMkLst>
            <pc:docMk/>
            <pc:sldMk cId="4041334975" sldId="262"/>
            <ac:spMk id="164" creationId="{D8C5BDFF-CC4E-E12B-8480-4F542996ADC3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43:14.103" v="888" actId="255"/>
          <ac:spMkLst>
            <pc:docMk/>
            <pc:sldMk cId="4041334975" sldId="262"/>
            <ac:spMk id="165" creationId="{5B64D3DE-1E1B-8AB0-10F6-0EF8A63BEB67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8:10:49.998" v="1794" actId="1037"/>
          <ac:spMkLst>
            <pc:docMk/>
            <pc:sldMk cId="4041334975" sldId="262"/>
            <ac:spMk id="167" creationId="{5D3407B8-06BC-ED27-8441-32B4010CCF59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43:14.103" v="888" actId="255"/>
          <ac:spMkLst>
            <pc:docMk/>
            <pc:sldMk cId="4041334975" sldId="262"/>
            <ac:spMk id="169" creationId="{49546F41-F9BD-8F03-302F-CFD54144AE18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43:14.103" v="888" actId="255"/>
          <ac:spMkLst>
            <pc:docMk/>
            <pc:sldMk cId="4041334975" sldId="262"/>
            <ac:spMk id="173" creationId="{3B4A5B35-9627-67D5-5FDD-DBE497938FDC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43:14.103" v="888" actId="255"/>
          <ac:spMkLst>
            <pc:docMk/>
            <pc:sldMk cId="4041334975" sldId="262"/>
            <ac:spMk id="175" creationId="{57394782-EDDA-FC4E-8BB7-EAD151927C43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43:14.103" v="888" actId="255"/>
          <ac:spMkLst>
            <pc:docMk/>
            <pc:sldMk cId="4041334975" sldId="262"/>
            <ac:spMk id="176" creationId="{4A0FEB33-E5EA-C2D9-AF1E-515E405F8B3E}"/>
          </ac:spMkLst>
        </pc:spChg>
        <pc:spChg chg="mod">
          <ac:chgData name="Gao, Meng (GSFC-616.0)[SCIENCE SYSTEMS AND APPLICATIONS INC]" userId="75b426fa-68fa-4178-8b59-7bfd17bc2ff3" providerId="ADAL" clId="{E9EF8AE2-5B27-FF48-9C97-5A7795716BB8}" dt="2025-06-04T17:43:14.103" v="888" actId="255"/>
          <ac:spMkLst>
            <pc:docMk/>
            <pc:sldMk cId="4041334975" sldId="262"/>
            <ac:spMk id="179" creationId="{E9306257-EC92-5CF5-FB1A-EC0D3C8F3922}"/>
          </ac:spMkLst>
        </pc:spChg>
        <pc:spChg chg="add del mod">
          <ac:chgData name="Gao, Meng (GSFC-616.0)[SCIENCE SYSTEMS AND APPLICATIONS INC]" userId="75b426fa-68fa-4178-8b59-7bfd17bc2ff3" providerId="ADAL" clId="{E9EF8AE2-5B27-FF48-9C97-5A7795716BB8}" dt="2025-06-04T17:44:00.708" v="892" actId="478"/>
          <ac:spMkLst>
            <pc:docMk/>
            <pc:sldMk cId="4041334975" sldId="262"/>
            <ac:spMk id="185" creationId="{CD50F238-505F-2650-A340-AE968F7B62D1}"/>
          </ac:spMkLst>
        </pc:spChg>
        <pc:spChg chg="add mod">
          <ac:chgData name="Gao, Meng (GSFC-616.0)[SCIENCE SYSTEMS AND APPLICATIONS INC]" userId="75b426fa-68fa-4178-8b59-7bfd17bc2ff3" providerId="ADAL" clId="{E9EF8AE2-5B27-FF48-9C97-5A7795716BB8}" dt="2025-06-04T18:00:51.586" v="1577" actId="1035"/>
          <ac:spMkLst>
            <pc:docMk/>
            <pc:sldMk cId="4041334975" sldId="262"/>
            <ac:spMk id="187" creationId="{EDF86C1F-C6CC-3F15-F777-E3B0FEDE94D2}"/>
          </ac:spMkLst>
        </pc:spChg>
        <pc:spChg chg="add mod">
          <ac:chgData name="Gao, Meng (GSFC-616.0)[SCIENCE SYSTEMS AND APPLICATIONS INC]" userId="75b426fa-68fa-4178-8b59-7bfd17bc2ff3" providerId="ADAL" clId="{E9EF8AE2-5B27-FF48-9C97-5A7795716BB8}" dt="2025-06-04T18:12:29.852" v="1829" actId="313"/>
          <ac:spMkLst>
            <pc:docMk/>
            <pc:sldMk cId="4041334975" sldId="262"/>
            <ac:spMk id="191" creationId="{13AE6757-2529-C922-0280-CA0E05A1721C}"/>
          </ac:spMkLst>
        </pc:spChg>
        <pc:spChg chg="add mod">
          <ac:chgData name="Gao, Meng (GSFC-616.0)[SCIENCE SYSTEMS AND APPLICATIONS INC]" userId="75b426fa-68fa-4178-8b59-7bfd17bc2ff3" providerId="ADAL" clId="{E9EF8AE2-5B27-FF48-9C97-5A7795716BB8}" dt="2025-06-04T18:09:16.754" v="1751" actId="1076"/>
          <ac:spMkLst>
            <pc:docMk/>
            <pc:sldMk cId="4041334975" sldId="262"/>
            <ac:spMk id="1024" creationId="{C23D9113-BEAC-400D-C983-06DC52815253}"/>
          </ac:spMkLst>
        </pc:spChg>
        <pc:spChg chg="add mod">
          <ac:chgData name="Gao, Meng (GSFC-616.0)[SCIENCE SYSTEMS AND APPLICATIONS INC]" userId="75b426fa-68fa-4178-8b59-7bfd17bc2ff3" providerId="ADAL" clId="{E9EF8AE2-5B27-FF48-9C97-5A7795716BB8}" dt="2025-06-04T17:46:57.852" v="1020" actId="255"/>
          <ac:spMkLst>
            <pc:docMk/>
            <pc:sldMk cId="4041334975" sldId="262"/>
            <ac:spMk id="1027" creationId="{FB9B2CF0-BB35-0151-867C-2945E28FB561}"/>
          </ac:spMkLst>
        </pc:spChg>
        <pc:spChg chg="add mod">
          <ac:chgData name="Gao, Meng (GSFC-616.0)[SCIENCE SYSTEMS AND APPLICATIONS INC]" userId="75b426fa-68fa-4178-8b59-7bfd17bc2ff3" providerId="ADAL" clId="{E9EF8AE2-5B27-FF48-9C97-5A7795716BB8}" dt="2025-06-04T17:57:23.146" v="1393" actId="167"/>
          <ac:spMkLst>
            <pc:docMk/>
            <pc:sldMk cId="4041334975" sldId="262"/>
            <ac:spMk id="1031" creationId="{E522E052-4396-B9C4-AAE2-5DFA51B35386}"/>
          </ac:spMkLst>
        </pc:spChg>
        <pc:spChg chg="add del mod">
          <ac:chgData name="Gao, Meng (GSFC-616.0)[SCIENCE SYSTEMS AND APPLICATIONS INC]" userId="75b426fa-68fa-4178-8b59-7bfd17bc2ff3" providerId="ADAL" clId="{E9EF8AE2-5B27-FF48-9C97-5A7795716BB8}" dt="2025-06-04T17:57:37.684" v="1395" actId="478"/>
          <ac:spMkLst>
            <pc:docMk/>
            <pc:sldMk cId="4041334975" sldId="262"/>
            <ac:spMk id="1033" creationId="{8FDCC31B-2E3A-EBD2-8D36-1238A865172B}"/>
          </ac:spMkLst>
        </pc:spChg>
        <pc:spChg chg="add mod">
          <ac:chgData name="Gao, Meng (GSFC-616.0)[SCIENCE SYSTEMS AND APPLICATIONS INC]" userId="75b426fa-68fa-4178-8b59-7bfd17bc2ff3" providerId="ADAL" clId="{E9EF8AE2-5B27-FF48-9C97-5A7795716BB8}" dt="2025-06-04T17:59:04.560" v="1520" actId="1035"/>
          <ac:spMkLst>
            <pc:docMk/>
            <pc:sldMk cId="4041334975" sldId="262"/>
            <ac:spMk id="1034" creationId="{AB02A43B-1EA1-7BF4-8E20-CE5058EB31BC}"/>
          </ac:spMkLst>
        </pc:spChg>
        <pc:spChg chg="add mod">
          <ac:chgData name="Gao, Meng (GSFC-616.0)[SCIENCE SYSTEMS AND APPLICATIONS INC]" userId="75b426fa-68fa-4178-8b59-7bfd17bc2ff3" providerId="ADAL" clId="{E9EF8AE2-5B27-FF48-9C97-5A7795716BB8}" dt="2025-06-04T17:59:00.650" v="1518" actId="1035"/>
          <ac:spMkLst>
            <pc:docMk/>
            <pc:sldMk cId="4041334975" sldId="262"/>
            <ac:spMk id="1035" creationId="{5140F72E-3B85-14E1-4F8F-38FCC1EA6402}"/>
          </ac:spMkLst>
        </pc:spChg>
        <pc:spChg chg="add mod">
          <ac:chgData name="Gao, Meng (GSFC-616.0)[SCIENCE SYSTEMS AND APPLICATIONS INC]" userId="75b426fa-68fa-4178-8b59-7bfd17bc2ff3" providerId="ADAL" clId="{E9EF8AE2-5B27-FF48-9C97-5A7795716BB8}" dt="2025-06-04T17:58:58.660" v="1516" actId="1038"/>
          <ac:spMkLst>
            <pc:docMk/>
            <pc:sldMk cId="4041334975" sldId="262"/>
            <ac:spMk id="1036" creationId="{A42D07CB-35DB-A0BC-9D5F-CF514393AF41}"/>
          </ac:spMkLst>
        </pc:spChg>
        <pc:spChg chg="add mod">
          <ac:chgData name="Gao, Meng (GSFC-616.0)[SCIENCE SYSTEMS AND APPLICATIONS INC]" userId="75b426fa-68fa-4178-8b59-7bfd17bc2ff3" providerId="ADAL" clId="{E9EF8AE2-5B27-FF48-9C97-5A7795716BB8}" dt="2025-06-04T18:00:21.315" v="1556" actId="1035"/>
          <ac:spMkLst>
            <pc:docMk/>
            <pc:sldMk cId="4041334975" sldId="262"/>
            <ac:spMk id="1037" creationId="{A9BAE121-06EF-12B3-3BC0-F501ECA4B2D4}"/>
          </ac:spMkLst>
        </pc:spChg>
        <pc:grpChg chg="add del mod">
          <ac:chgData name="Gao, Meng (GSFC-616.0)[SCIENCE SYSTEMS AND APPLICATIONS INC]" userId="75b426fa-68fa-4178-8b59-7bfd17bc2ff3" providerId="ADAL" clId="{E9EF8AE2-5B27-FF48-9C97-5A7795716BB8}" dt="2025-06-04T18:08:25.921" v="1705" actId="1036"/>
          <ac:grpSpMkLst>
            <pc:docMk/>
            <pc:sldMk cId="4041334975" sldId="262"/>
            <ac:grpSpMk id="11" creationId="{1177E362-11BD-5FBF-57AF-A9A53ABBAAB6}"/>
          </ac:grpSpMkLst>
        </pc:grpChg>
        <pc:grpChg chg="del">
          <ac:chgData name="Gao, Meng (GSFC-616.0)[SCIENCE SYSTEMS AND APPLICATIONS INC]" userId="75b426fa-68fa-4178-8b59-7bfd17bc2ff3" providerId="ADAL" clId="{E9EF8AE2-5B27-FF48-9C97-5A7795716BB8}" dt="2025-06-04T17:38:11.345" v="627" actId="478"/>
          <ac:grpSpMkLst>
            <pc:docMk/>
            <pc:sldMk cId="4041334975" sldId="262"/>
            <ac:grpSpMk id="53" creationId="{04F29FCD-4874-487F-C9B9-93F596401A4A}"/>
          </ac:grpSpMkLst>
        </pc:grpChg>
        <pc:grpChg chg="mod">
          <ac:chgData name="Gao, Meng (GSFC-616.0)[SCIENCE SYSTEMS AND APPLICATIONS INC]" userId="75b426fa-68fa-4178-8b59-7bfd17bc2ff3" providerId="ADAL" clId="{E9EF8AE2-5B27-FF48-9C97-5A7795716BB8}" dt="2025-06-04T18:09:08.224" v="1750" actId="1038"/>
          <ac:grpSpMkLst>
            <pc:docMk/>
            <pc:sldMk cId="4041334975" sldId="262"/>
            <ac:grpSpMk id="74" creationId="{3288B093-AFA0-1ADF-9664-35DDE8D2C69E}"/>
          </ac:grpSpMkLst>
        </pc:grpChg>
        <pc:grpChg chg="add del mod">
          <ac:chgData name="Gao, Meng (GSFC-616.0)[SCIENCE SYSTEMS AND APPLICATIONS INC]" userId="75b426fa-68fa-4178-8b59-7bfd17bc2ff3" providerId="ADAL" clId="{E9EF8AE2-5B27-FF48-9C97-5A7795716BB8}" dt="2025-06-04T17:28:06.630" v="223" actId="478"/>
          <ac:grpSpMkLst>
            <pc:docMk/>
            <pc:sldMk cId="4041334975" sldId="262"/>
            <ac:grpSpMk id="115" creationId="{96848320-43A4-F568-7064-75B0820EA444}"/>
          </ac:grpSpMkLst>
        </pc:grpChg>
        <pc:grpChg chg="mod">
          <ac:chgData name="Gao, Meng (GSFC-616.0)[SCIENCE SYSTEMS AND APPLICATIONS INC]" userId="75b426fa-68fa-4178-8b59-7bfd17bc2ff3" providerId="ADAL" clId="{E9EF8AE2-5B27-FF48-9C97-5A7795716BB8}" dt="2025-06-04T17:27:41.596" v="218"/>
          <ac:grpSpMkLst>
            <pc:docMk/>
            <pc:sldMk cId="4041334975" sldId="262"/>
            <ac:grpSpMk id="122" creationId="{88139E61-51CF-685B-E283-885F67A6DDDF}"/>
          </ac:grpSpMkLst>
        </pc:grpChg>
        <pc:grpChg chg="mod">
          <ac:chgData name="Gao, Meng (GSFC-616.0)[SCIENCE SYSTEMS AND APPLICATIONS INC]" userId="75b426fa-68fa-4178-8b59-7bfd17bc2ff3" providerId="ADAL" clId="{E9EF8AE2-5B27-FF48-9C97-5A7795716BB8}" dt="2025-06-04T17:43:20.491" v="890" actId="14100"/>
          <ac:grpSpMkLst>
            <pc:docMk/>
            <pc:sldMk cId="4041334975" sldId="262"/>
            <ac:grpSpMk id="157" creationId="{AC879421-FD7C-F2CE-BFA1-A690BA5E75CB}"/>
          </ac:grpSpMkLst>
        </pc:grpChg>
        <pc:grpChg chg="add mod">
          <ac:chgData name="Gao, Meng (GSFC-616.0)[SCIENCE SYSTEMS AND APPLICATIONS INC]" userId="75b426fa-68fa-4178-8b59-7bfd17bc2ff3" providerId="ADAL" clId="{E9EF8AE2-5B27-FF48-9C97-5A7795716BB8}" dt="2025-06-04T17:49:52.355" v="1039" actId="1037"/>
          <ac:grpSpMkLst>
            <pc:docMk/>
            <pc:sldMk cId="4041334975" sldId="262"/>
            <ac:grpSpMk id="1028" creationId="{69E32DF4-C26E-F3ED-7677-2F2647CBEE37}"/>
          </ac:grpSpMkLst>
        </pc:grpChg>
        <pc:grpChg chg="add mod">
          <ac:chgData name="Gao, Meng (GSFC-616.0)[SCIENCE SYSTEMS AND APPLICATIONS INC]" userId="75b426fa-68fa-4178-8b59-7bfd17bc2ff3" providerId="ADAL" clId="{E9EF8AE2-5B27-FF48-9C97-5A7795716BB8}" dt="2025-06-04T18:02:10.834" v="1623" actId="1036"/>
          <ac:grpSpMkLst>
            <pc:docMk/>
            <pc:sldMk cId="4041334975" sldId="262"/>
            <ac:grpSpMk id="1029" creationId="{C19EAD1F-51B2-9E17-15B5-7BBC1C916CD7}"/>
          </ac:grpSpMkLst>
        </pc:grpChg>
        <pc:picChg chg="add mod">
          <ac:chgData name="Gao, Meng (GSFC-616.0)[SCIENCE SYSTEMS AND APPLICATIONS INC]" userId="75b426fa-68fa-4178-8b59-7bfd17bc2ff3" providerId="ADAL" clId="{E9EF8AE2-5B27-FF48-9C97-5A7795716BB8}" dt="2025-06-04T17:06:06.672" v="30" actId="1076"/>
          <ac:picMkLst>
            <pc:docMk/>
            <pc:sldMk cId="4041334975" sldId="262"/>
            <ac:picMk id="8" creationId="{83CFBFC2-C746-C290-8C1C-B708FBF69033}"/>
          </ac:picMkLst>
        </pc:picChg>
        <pc:picChg chg="add del mod">
          <ac:chgData name="Gao, Meng (GSFC-616.0)[SCIENCE SYSTEMS AND APPLICATIONS INC]" userId="75b426fa-68fa-4178-8b59-7bfd17bc2ff3" providerId="ADAL" clId="{E9EF8AE2-5B27-FF48-9C97-5A7795716BB8}" dt="2025-06-04T17:26:36.209" v="174" actId="478"/>
          <ac:picMkLst>
            <pc:docMk/>
            <pc:sldMk cId="4041334975" sldId="262"/>
            <ac:picMk id="9" creationId="{60DD2B64-86AA-2F98-01A8-A53B1205B54A}"/>
          </ac:picMkLst>
        </pc:picChg>
        <pc:picChg chg="mod">
          <ac:chgData name="Gao, Meng (GSFC-616.0)[SCIENCE SYSTEMS AND APPLICATIONS INC]" userId="75b426fa-68fa-4178-8b59-7bfd17bc2ff3" providerId="ADAL" clId="{E9EF8AE2-5B27-FF48-9C97-5A7795716BB8}" dt="2025-06-04T18:00:24.784" v="1558" actId="1036"/>
          <ac:picMkLst>
            <pc:docMk/>
            <pc:sldMk cId="4041334975" sldId="262"/>
            <ac:picMk id="21" creationId="{DD3C3275-E6CB-252E-B553-0B549800B22F}"/>
          </ac:picMkLst>
        </pc:picChg>
        <pc:picChg chg="mod">
          <ac:chgData name="Gao, Meng (GSFC-616.0)[SCIENCE SYSTEMS AND APPLICATIONS INC]" userId="75b426fa-68fa-4178-8b59-7bfd17bc2ff3" providerId="ADAL" clId="{E9EF8AE2-5B27-FF48-9C97-5A7795716BB8}" dt="2025-06-04T18:00:25.895" v="1561" actId="1036"/>
          <ac:picMkLst>
            <pc:docMk/>
            <pc:sldMk cId="4041334975" sldId="262"/>
            <ac:picMk id="22" creationId="{0980C7E7-8937-3A5C-8FD2-AFB1A65C2E9D}"/>
          </ac:picMkLst>
        </pc:picChg>
        <pc:picChg chg="mod">
          <ac:chgData name="Gao, Meng (GSFC-616.0)[SCIENCE SYSTEMS AND APPLICATIONS INC]" userId="75b426fa-68fa-4178-8b59-7bfd17bc2ff3" providerId="ADAL" clId="{E9EF8AE2-5B27-FF48-9C97-5A7795716BB8}" dt="2025-06-04T18:00:27.007" v="1564" actId="1036"/>
          <ac:picMkLst>
            <pc:docMk/>
            <pc:sldMk cId="4041334975" sldId="262"/>
            <ac:picMk id="23" creationId="{2F574D6D-C7D3-9DD3-425B-3D1C91972864}"/>
          </ac:picMkLst>
        </pc:picChg>
        <pc:picChg chg="del">
          <ac:chgData name="Gao, Meng (GSFC-616.0)[SCIENCE SYSTEMS AND APPLICATIONS INC]" userId="75b426fa-68fa-4178-8b59-7bfd17bc2ff3" providerId="ADAL" clId="{E9EF8AE2-5B27-FF48-9C97-5A7795716BB8}" dt="2025-06-04T17:38:12.093" v="628" actId="478"/>
          <ac:picMkLst>
            <pc:docMk/>
            <pc:sldMk cId="4041334975" sldId="262"/>
            <ac:picMk id="49" creationId="{3726C236-B778-CA6A-8A58-398BF19D508F}"/>
          </ac:picMkLst>
        </pc:picChg>
        <pc:picChg chg="mod">
          <ac:chgData name="Gao, Meng (GSFC-616.0)[SCIENCE SYSTEMS AND APPLICATIONS INC]" userId="75b426fa-68fa-4178-8b59-7bfd17bc2ff3" providerId="ADAL" clId="{E9EF8AE2-5B27-FF48-9C97-5A7795716BB8}" dt="2025-06-04T17:51:31.282" v="1174" actId="2085"/>
          <ac:picMkLst>
            <pc:docMk/>
            <pc:sldMk cId="4041334975" sldId="262"/>
            <ac:picMk id="51" creationId="{2A557D9A-E8DE-0F60-703A-C68AD0B8DBFF}"/>
          </ac:picMkLst>
        </pc:picChg>
        <pc:picChg chg="del">
          <ac:chgData name="Gao, Meng (GSFC-616.0)[SCIENCE SYSTEMS AND APPLICATIONS INC]" userId="75b426fa-68fa-4178-8b59-7bfd17bc2ff3" providerId="ADAL" clId="{E9EF8AE2-5B27-FF48-9C97-5A7795716BB8}" dt="2025-06-04T17:07:53.509" v="47" actId="478"/>
          <ac:picMkLst>
            <pc:docMk/>
            <pc:sldMk cId="4041334975" sldId="262"/>
            <ac:picMk id="81" creationId="{7A102729-7F69-64E8-DBEE-AB182D95853D}"/>
          </ac:picMkLst>
        </pc:picChg>
        <pc:picChg chg="del">
          <ac:chgData name="Gao, Meng (GSFC-616.0)[SCIENCE SYSTEMS AND APPLICATIONS INC]" userId="75b426fa-68fa-4178-8b59-7bfd17bc2ff3" providerId="ADAL" clId="{E9EF8AE2-5B27-FF48-9C97-5A7795716BB8}" dt="2025-06-04T17:07:54.166" v="48" actId="478"/>
          <ac:picMkLst>
            <pc:docMk/>
            <pc:sldMk cId="4041334975" sldId="262"/>
            <ac:picMk id="83" creationId="{39B96634-C7C4-F080-343A-AFB32DFD8CC6}"/>
          </ac:picMkLst>
        </pc:picChg>
        <pc:picChg chg="del">
          <ac:chgData name="Gao, Meng (GSFC-616.0)[SCIENCE SYSTEMS AND APPLICATIONS INC]" userId="75b426fa-68fa-4178-8b59-7bfd17bc2ff3" providerId="ADAL" clId="{E9EF8AE2-5B27-FF48-9C97-5A7795716BB8}" dt="2025-06-04T17:38:07.715" v="626" actId="478"/>
          <ac:picMkLst>
            <pc:docMk/>
            <pc:sldMk cId="4041334975" sldId="262"/>
            <ac:picMk id="91" creationId="{FBE0976E-D057-3D01-9A14-4E4B3CB732F4}"/>
          </ac:picMkLst>
        </pc:picChg>
        <pc:picChg chg="del">
          <ac:chgData name="Gao, Meng (GSFC-616.0)[SCIENCE SYSTEMS AND APPLICATIONS INC]" userId="75b426fa-68fa-4178-8b59-7bfd17bc2ff3" providerId="ADAL" clId="{E9EF8AE2-5B27-FF48-9C97-5A7795716BB8}" dt="2025-06-04T17:34:44.630" v="439" actId="478"/>
          <ac:picMkLst>
            <pc:docMk/>
            <pc:sldMk cId="4041334975" sldId="262"/>
            <ac:picMk id="97" creationId="{4A73473E-61A7-AE46-DF25-CC0BF10E9DE1}"/>
          </ac:picMkLst>
        </pc:picChg>
        <pc:picChg chg="mod">
          <ac:chgData name="Gao, Meng (GSFC-616.0)[SCIENCE SYSTEMS AND APPLICATIONS INC]" userId="75b426fa-68fa-4178-8b59-7bfd17bc2ff3" providerId="ADAL" clId="{E9EF8AE2-5B27-FF48-9C97-5A7795716BB8}" dt="2025-06-04T17:57:44.762" v="1405" actId="1037"/>
          <ac:picMkLst>
            <pc:docMk/>
            <pc:sldMk cId="4041334975" sldId="262"/>
            <ac:picMk id="101" creationId="{D01F54F8-1416-E59C-FD6E-164C4CC534DE}"/>
          </ac:picMkLst>
        </pc:picChg>
        <pc:picChg chg="mod">
          <ac:chgData name="Gao, Meng (GSFC-616.0)[SCIENCE SYSTEMS AND APPLICATIONS INC]" userId="75b426fa-68fa-4178-8b59-7bfd17bc2ff3" providerId="ADAL" clId="{E9EF8AE2-5B27-FF48-9C97-5A7795716BB8}" dt="2025-06-04T17:37:33.073" v="596" actId="1035"/>
          <ac:picMkLst>
            <pc:docMk/>
            <pc:sldMk cId="4041334975" sldId="262"/>
            <ac:picMk id="103" creationId="{F7973F0B-B792-A710-1F6B-F0F46C8A4B3D}"/>
          </ac:picMkLst>
        </pc:picChg>
        <pc:picChg chg="del">
          <ac:chgData name="Gao, Meng (GSFC-616.0)[SCIENCE SYSTEMS AND APPLICATIONS INC]" userId="75b426fa-68fa-4178-8b59-7bfd17bc2ff3" providerId="ADAL" clId="{E9EF8AE2-5B27-FF48-9C97-5A7795716BB8}" dt="2025-06-04T17:35:00.622" v="448" actId="478"/>
          <ac:picMkLst>
            <pc:docMk/>
            <pc:sldMk cId="4041334975" sldId="262"/>
            <ac:picMk id="105" creationId="{A841A671-5A58-40A7-3831-B068D9CBFEED}"/>
          </ac:picMkLst>
        </pc:picChg>
        <pc:picChg chg="del">
          <ac:chgData name="Gao, Meng (GSFC-616.0)[SCIENCE SYSTEMS AND APPLICATIONS INC]" userId="75b426fa-68fa-4178-8b59-7bfd17bc2ff3" providerId="ADAL" clId="{E9EF8AE2-5B27-FF48-9C97-5A7795716BB8}" dt="2025-06-04T17:07:50.793" v="45" actId="478"/>
          <ac:picMkLst>
            <pc:docMk/>
            <pc:sldMk cId="4041334975" sldId="262"/>
            <ac:picMk id="134" creationId="{BBFE6278-896B-5554-0182-AC1991EDAD4A}"/>
          </ac:picMkLst>
        </pc:picChg>
        <pc:picChg chg="add mod">
          <ac:chgData name="Gao, Meng (GSFC-616.0)[SCIENCE SYSTEMS AND APPLICATIONS INC]" userId="75b426fa-68fa-4178-8b59-7bfd17bc2ff3" providerId="ADAL" clId="{E9EF8AE2-5B27-FF48-9C97-5A7795716BB8}" dt="2025-06-04T17:53:30.935" v="1267" actId="1076"/>
          <ac:picMkLst>
            <pc:docMk/>
            <pc:sldMk cId="4041334975" sldId="262"/>
            <ac:picMk id="141" creationId="{0090DF89-C64B-1BC4-1653-E9C553C5EC1D}"/>
          </ac:picMkLst>
        </pc:picChg>
        <pc:picChg chg="add mod">
          <ac:chgData name="Gao, Meng (GSFC-616.0)[SCIENCE SYSTEMS AND APPLICATIONS INC]" userId="75b426fa-68fa-4178-8b59-7bfd17bc2ff3" providerId="ADAL" clId="{E9EF8AE2-5B27-FF48-9C97-5A7795716BB8}" dt="2025-06-04T18:00:31.413" v="1566" actId="1035"/>
          <ac:picMkLst>
            <pc:docMk/>
            <pc:sldMk cId="4041334975" sldId="262"/>
            <ac:picMk id="149" creationId="{65A1604B-E021-00CD-9DC9-204A279FFE7D}"/>
          </ac:picMkLst>
        </pc:picChg>
        <pc:picChg chg="add mod">
          <ac:chgData name="Gao, Meng (GSFC-616.0)[SCIENCE SYSTEMS AND APPLICATIONS INC]" userId="75b426fa-68fa-4178-8b59-7bfd17bc2ff3" providerId="ADAL" clId="{E9EF8AE2-5B27-FF48-9C97-5A7795716BB8}" dt="2025-06-04T18:00:42.481" v="1567" actId="14100"/>
          <ac:picMkLst>
            <pc:docMk/>
            <pc:sldMk cId="4041334975" sldId="262"/>
            <ac:picMk id="188" creationId="{649C64E1-4285-9344-1F5D-976FAC06AD17}"/>
          </ac:picMkLst>
        </pc:picChg>
        <pc:picChg chg="add del mod">
          <ac:chgData name="Gao, Meng (GSFC-616.0)[SCIENCE SYSTEMS AND APPLICATIONS INC]" userId="75b426fa-68fa-4178-8b59-7bfd17bc2ff3" providerId="ADAL" clId="{E9EF8AE2-5B27-FF48-9C97-5A7795716BB8}" dt="2025-06-04T17:46:31.572" v="1010" actId="478"/>
          <ac:picMkLst>
            <pc:docMk/>
            <pc:sldMk cId="4041334975" sldId="262"/>
            <ac:picMk id="189" creationId="{DC80D213-0830-3EB3-60C7-95F8CFDD9E3F}"/>
          </ac:picMkLst>
        </pc:picChg>
        <pc:picChg chg="add mod">
          <ac:chgData name="Gao, Meng (GSFC-616.0)[SCIENCE SYSTEMS AND APPLICATIONS INC]" userId="75b426fa-68fa-4178-8b59-7bfd17bc2ff3" providerId="ADAL" clId="{E9EF8AE2-5B27-FF48-9C97-5A7795716BB8}" dt="2025-06-04T18:00:44.695" v="1568" actId="14100"/>
          <ac:picMkLst>
            <pc:docMk/>
            <pc:sldMk cId="4041334975" sldId="262"/>
            <ac:picMk id="1025" creationId="{3A2219B5-4DBD-A686-B951-F625935DC5B7}"/>
          </ac:picMkLst>
        </pc:picChg>
        <pc:cxnChg chg="del">
          <ac:chgData name="Gao, Meng (GSFC-616.0)[SCIENCE SYSTEMS AND APPLICATIONS INC]" userId="75b426fa-68fa-4178-8b59-7bfd17bc2ff3" providerId="ADAL" clId="{E9EF8AE2-5B27-FF48-9C97-5A7795716BB8}" dt="2025-06-04T17:30:03.380" v="316" actId="478"/>
          <ac:cxnSpMkLst>
            <pc:docMk/>
            <pc:sldMk cId="4041334975" sldId="262"/>
            <ac:cxnSpMk id="19" creationId="{1EF50EE7-BD88-F2C5-A071-F4419BF30D54}"/>
          </ac:cxnSpMkLst>
        </pc:cxnChg>
        <pc:cxnChg chg="del">
          <ac:chgData name="Gao, Meng (GSFC-616.0)[SCIENCE SYSTEMS AND APPLICATIONS INC]" userId="75b426fa-68fa-4178-8b59-7bfd17bc2ff3" providerId="ADAL" clId="{E9EF8AE2-5B27-FF48-9C97-5A7795716BB8}" dt="2025-06-04T17:29:58.473" v="313" actId="478"/>
          <ac:cxnSpMkLst>
            <pc:docMk/>
            <pc:sldMk cId="4041334975" sldId="262"/>
            <ac:cxnSpMk id="20" creationId="{25C3413D-70DF-8888-8664-B513F9D87C80}"/>
          </ac:cxnSpMkLst>
        </pc:cxnChg>
        <pc:cxnChg chg="del">
          <ac:chgData name="Gao, Meng (GSFC-616.0)[SCIENCE SYSTEMS AND APPLICATIONS INC]" userId="75b426fa-68fa-4178-8b59-7bfd17bc2ff3" providerId="ADAL" clId="{E9EF8AE2-5B27-FF48-9C97-5A7795716BB8}" dt="2025-06-04T17:30:05.708" v="317" actId="478"/>
          <ac:cxnSpMkLst>
            <pc:docMk/>
            <pc:sldMk cId="4041334975" sldId="262"/>
            <ac:cxnSpMk id="24" creationId="{FD20C21E-4381-1437-F12A-9F54CC811A16}"/>
          </ac:cxnSpMkLst>
        </pc:cxnChg>
        <pc:cxnChg chg="del">
          <ac:chgData name="Gao, Meng (GSFC-616.0)[SCIENCE SYSTEMS AND APPLICATIONS INC]" userId="75b426fa-68fa-4178-8b59-7bfd17bc2ff3" providerId="ADAL" clId="{E9EF8AE2-5B27-FF48-9C97-5A7795716BB8}" dt="2025-06-04T17:30:07.777" v="318" actId="478"/>
          <ac:cxnSpMkLst>
            <pc:docMk/>
            <pc:sldMk cId="4041334975" sldId="262"/>
            <ac:cxnSpMk id="27" creationId="{41F5A707-CEF1-7BA3-0898-C53178724985}"/>
          </ac:cxnSpMkLst>
        </pc:cxnChg>
        <pc:cxnChg chg="mod">
          <ac:chgData name="Gao, Meng (GSFC-616.0)[SCIENCE SYSTEMS AND APPLICATIONS INC]" userId="75b426fa-68fa-4178-8b59-7bfd17bc2ff3" providerId="ADAL" clId="{E9EF8AE2-5B27-FF48-9C97-5A7795716BB8}" dt="2025-06-04T18:01:36.844" v="1606" actId="14100"/>
          <ac:cxnSpMkLst>
            <pc:docMk/>
            <pc:sldMk cId="4041334975" sldId="262"/>
            <ac:cxnSpMk id="28" creationId="{82F83C71-6E21-DC02-3F35-2971DF4D42E8}"/>
          </ac:cxnSpMkLst>
        </pc:cxnChg>
        <pc:cxnChg chg="mod">
          <ac:chgData name="Gao, Meng (GSFC-616.0)[SCIENCE SYSTEMS AND APPLICATIONS INC]" userId="75b426fa-68fa-4178-8b59-7bfd17bc2ff3" providerId="ADAL" clId="{E9EF8AE2-5B27-FF48-9C97-5A7795716BB8}" dt="2025-06-04T17:30:50.250" v="374" actId="14100"/>
          <ac:cxnSpMkLst>
            <pc:docMk/>
            <pc:sldMk cId="4041334975" sldId="262"/>
            <ac:cxnSpMk id="30" creationId="{BCD0EFF2-7F05-AD6E-0187-3F263386DDAC}"/>
          </ac:cxnSpMkLst>
        </pc:cxnChg>
        <pc:cxnChg chg="mod">
          <ac:chgData name="Gao, Meng (GSFC-616.0)[SCIENCE SYSTEMS AND APPLICATIONS INC]" userId="75b426fa-68fa-4178-8b59-7bfd17bc2ff3" providerId="ADAL" clId="{E9EF8AE2-5B27-FF48-9C97-5A7795716BB8}" dt="2025-06-04T17:30:32.034" v="370" actId="1076"/>
          <ac:cxnSpMkLst>
            <pc:docMk/>
            <pc:sldMk cId="4041334975" sldId="262"/>
            <ac:cxnSpMk id="33" creationId="{A9AE16ED-6C61-1268-E6C1-C838D0E7BF24}"/>
          </ac:cxnSpMkLst>
        </pc:cxnChg>
        <pc:cxnChg chg="mod">
          <ac:chgData name="Gao, Meng (GSFC-616.0)[SCIENCE SYSTEMS AND APPLICATIONS INC]" userId="75b426fa-68fa-4178-8b59-7bfd17bc2ff3" providerId="ADAL" clId="{E9EF8AE2-5B27-FF48-9C97-5A7795716BB8}" dt="2025-06-04T17:54:54.335" v="1359" actId="14100"/>
          <ac:cxnSpMkLst>
            <pc:docMk/>
            <pc:sldMk cId="4041334975" sldId="262"/>
            <ac:cxnSpMk id="34" creationId="{98DB6BA6-2057-ECC1-EEE3-8E08A8620FCA}"/>
          </ac:cxnSpMkLst>
        </pc:cxnChg>
        <pc:cxnChg chg="del mod">
          <ac:chgData name="Gao, Meng (GSFC-616.0)[SCIENCE SYSTEMS AND APPLICATIONS INC]" userId="75b426fa-68fa-4178-8b59-7bfd17bc2ff3" providerId="ADAL" clId="{E9EF8AE2-5B27-FF48-9C97-5A7795716BB8}" dt="2025-06-04T17:26:41.001" v="176" actId="478"/>
          <ac:cxnSpMkLst>
            <pc:docMk/>
            <pc:sldMk cId="4041334975" sldId="262"/>
            <ac:cxnSpMk id="41" creationId="{1CCA0DB2-CC20-61E7-E7ED-9F9024B32648}"/>
          </ac:cxnSpMkLst>
        </pc:cxnChg>
        <pc:cxnChg chg="del mod">
          <ac:chgData name="Gao, Meng (GSFC-616.0)[SCIENCE SYSTEMS AND APPLICATIONS INC]" userId="75b426fa-68fa-4178-8b59-7bfd17bc2ff3" providerId="ADAL" clId="{E9EF8AE2-5B27-FF48-9C97-5A7795716BB8}" dt="2025-06-04T17:26:41.001" v="176" actId="478"/>
          <ac:cxnSpMkLst>
            <pc:docMk/>
            <pc:sldMk cId="4041334975" sldId="262"/>
            <ac:cxnSpMk id="42" creationId="{2F9C8AB9-F4FC-4149-C5E6-DB612151383C}"/>
          </ac:cxnSpMkLst>
        </pc:cxnChg>
        <pc:cxnChg chg="mod">
          <ac:chgData name="Gao, Meng (GSFC-616.0)[SCIENCE SYSTEMS AND APPLICATIONS INC]" userId="75b426fa-68fa-4178-8b59-7bfd17bc2ff3" providerId="ADAL" clId="{E9EF8AE2-5B27-FF48-9C97-5A7795716BB8}" dt="2025-06-04T17:34:27.410" v="438" actId="14100"/>
          <ac:cxnSpMkLst>
            <pc:docMk/>
            <pc:sldMk cId="4041334975" sldId="262"/>
            <ac:cxnSpMk id="44" creationId="{78A7EB6A-D917-089E-2434-B3470D8D1D2C}"/>
          </ac:cxnSpMkLst>
        </pc:cxnChg>
        <pc:cxnChg chg="del mod">
          <ac:chgData name="Gao, Meng (GSFC-616.0)[SCIENCE SYSTEMS AND APPLICATIONS INC]" userId="75b426fa-68fa-4178-8b59-7bfd17bc2ff3" providerId="ADAL" clId="{E9EF8AE2-5B27-FF48-9C97-5A7795716BB8}" dt="2025-06-04T17:26:41.001" v="176" actId="478"/>
          <ac:cxnSpMkLst>
            <pc:docMk/>
            <pc:sldMk cId="4041334975" sldId="262"/>
            <ac:cxnSpMk id="45" creationId="{0E82026A-5CB1-48ED-E3AB-08CE31630614}"/>
          </ac:cxnSpMkLst>
        </pc:cxnChg>
        <pc:cxnChg chg="del mod">
          <ac:chgData name="Gao, Meng (GSFC-616.0)[SCIENCE SYSTEMS AND APPLICATIONS INC]" userId="75b426fa-68fa-4178-8b59-7bfd17bc2ff3" providerId="ADAL" clId="{E9EF8AE2-5B27-FF48-9C97-5A7795716BB8}" dt="2025-06-04T17:26:41.001" v="176" actId="478"/>
          <ac:cxnSpMkLst>
            <pc:docMk/>
            <pc:sldMk cId="4041334975" sldId="262"/>
            <ac:cxnSpMk id="46" creationId="{BE2DAE29-5539-8272-FE3E-AF1FCE2A6863}"/>
          </ac:cxnSpMkLst>
        </pc:cxnChg>
        <pc:cxnChg chg="mod">
          <ac:chgData name="Gao, Meng (GSFC-616.0)[SCIENCE SYSTEMS AND APPLICATIONS INC]" userId="75b426fa-68fa-4178-8b59-7bfd17bc2ff3" providerId="ADAL" clId="{E9EF8AE2-5B27-FF48-9C97-5A7795716BB8}" dt="2025-06-04T17:38:11.345" v="627" actId="478"/>
          <ac:cxnSpMkLst>
            <pc:docMk/>
            <pc:sldMk cId="4041334975" sldId="262"/>
            <ac:cxnSpMk id="57" creationId="{181A3916-6FD5-8A91-1E62-33D828088C7B}"/>
          </ac:cxnSpMkLst>
        </pc:cxnChg>
        <pc:cxnChg chg="mod">
          <ac:chgData name="Gao, Meng (GSFC-616.0)[SCIENCE SYSTEMS AND APPLICATIONS INC]" userId="75b426fa-68fa-4178-8b59-7bfd17bc2ff3" providerId="ADAL" clId="{E9EF8AE2-5B27-FF48-9C97-5A7795716BB8}" dt="2025-06-04T17:38:11.345" v="627" actId="478"/>
          <ac:cxnSpMkLst>
            <pc:docMk/>
            <pc:sldMk cId="4041334975" sldId="262"/>
            <ac:cxnSpMk id="68" creationId="{4EEA13CC-2C3C-6597-9AD3-81D0C4E847B6}"/>
          </ac:cxnSpMkLst>
        </pc:cxnChg>
        <pc:cxnChg chg="mod">
          <ac:chgData name="Gao, Meng (GSFC-616.0)[SCIENCE SYSTEMS AND APPLICATIONS INC]" userId="75b426fa-68fa-4178-8b59-7bfd17bc2ff3" providerId="ADAL" clId="{E9EF8AE2-5B27-FF48-9C97-5A7795716BB8}" dt="2025-06-04T17:27:27.116" v="214" actId="1038"/>
          <ac:cxnSpMkLst>
            <pc:docMk/>
            <pc:sldMk cId="4041334975" sldId="262"/>
            <ac:cxnSpMk id="70" creationId="{C7E42318-B8CF-BD08-F69C-B6115225DA88}"/>
          </ac:cxnSpMkLst>
        </pc:cxnChg>
        <pc:cxnChg chg="mod">
          <ac:chgData name="Gao, Meng (GSFC-616.0)[SCIENCE SYSTEMS AND APPLICATIONS INC]" userId="75b426fa-68fa-4178-8b59-7bfd17bc2ff3" providerId="ADAL" clId="{E9EF8AE2-5B27-FF48-9C97-5A7795716BB8}" dt="2025-06-04T17:27:27.116" v="214" actId="1038"/>
          <ac:cxnSpMkLst>
            <pc:docMk/>
            <pc:sldMk cId="4041334975" sldId="262"/>
            <ac:cxnSpMk id="71" creationId="{1683212F-CF35-D70D-5936-E0DFA1A56448}"/>
          </ac:cxnSpMkLst>
        </pc:cxnChg>
        <pc:cxnChg chg="mod">
          <ac:chgData name="Gao, Meng (GSFC-616.0)[SCIENCE SYSTEMS AND APPLICATIONS INC]" userId="75b426fa-68fa-4178-8b59-7bfd17bc2ff3" providerId="ADAL" clId="{E9EF8AE2-5B27-FF48-9C97-5A7795716BB8}" dt="2025-06-04T17:27:27.116" v="214" actId="1038"/>
          <ac:cxnSpMkLst>
            <pc:docMk/>
            <pc:sldMk cId="4041334975" sldId="262"/>
            <ac:cxnSpMk id="72" creationId="{9511A917-C20B-C7E0-087B-98F00A8A5CCC}"/>
          </ac:cxnSpMkLst>
        </pc:cxnChg>
        <pc:cxnChg chg="mod">
          <ac:chgData name="Gao, Meng (GSFC-616.0)[SCIENCE SYSTEMS AND APPLICATIONS INC]" userId="75b426fa-68fa-4178-8b59-7bfd17bc2ff3" providerId="ADAL" clId="{E9EF8AE2-5B27-FF48-9C97-5A7795716BB8}" dt="2025-06-04T17:27:27.116" v="214" actId="1038"/>
          <ac:cxnSpMkLst>
            <pc:docMk/>
            <pc:sldMk cId="4041334975" sldId="262"/>
            <ac:cxnSpMk id="73" creationId="{70C62D8D-CE2E-7D8D-BA03-1AF5EA691145}"/>
          </ac:cxnSpMkLst>
        </pc:cxnChg>
        <pc:cxnChg chg="mod">
          <ac:chgData name="Gao, Meng (GSFC-616.0)[SCIENCE SYSTEMS AND APPLICATIONS INC]" userId="75b426fa-68fa-4178-8b59-7bfd17bc2ff3" providerId="ADAL" clId="{E9EF8AE2-5B27-FF48-9C97-5A7795716BB8}" dt="2025-06-04T17:12:24.677" v="166" actId="1076"/>
          <ac:cxnSpMkLst>
            <pc:docMk/>
            <pc:sldMk cId="4041334975" sldId="262"/>
            <ac:cxnSpMk id="84" creationId="{8E390FF0-6C17-0CEC-0D88-37BDBACEA725}"/>
          </ac:cxnSpMkLst>
        </pc:cxnChg>
        <pc:cxnChg chg="del">
          <ac:chgData name="Gao, Meng (GSFC-616.0)[SCIENCE SYSTEMS AND APPLICATIONS INC]" userId="75b426fa-68fa-4178-8b59-7bfd17bc2ff3" providerId="ADAL" clId="{E9EF8AE2-5B27-FF48-9C97-5A7795716BB8}" dt="2025-06-04T17:46:10.683" v="1006" actId="478"/>
          <ac:cxnSpMkLst>
            <pc:docMk/>
            <pc:sldMk cId="4041334975" sldId="262"/>
            <ac:cxnSpMk id="87" creationId="{7AEEBE72-621B-AAD4-6AB5-74E79A1B589E}"/>
          </ac:cxnSpMkLst>
        </pc:cxnChg>
        <pc:cxnChg chg="add mod">
          <ac:chgData name="Gao, Meng (GSFC-616.0)[SCIENCE SYSTEMS AND APPLICATIONS INC]" userId="75b426fa-68fa-4178-8b59-7bfd17bc2ff3" providerId="ADAL" clId="{E9EF8AE2-5B27-FF48-9C97-5A7795716BB8}" dt="2025-06-04T17:09:03.544" v="67" actId="1076"/>
          <ac:cxnSpMkLst>
            <pc:docMk/>
            <pc:sldMk cId="4041334975" sldId="262"/>
            <ac:cxnSpMk id="99" creationId="{F41BBDE9-20AF-D663-C2D7-DD0AC6BFAC6E}"/>
          </ac:cxnSpMkLst>
        </pc:cxnChg>
        <pc:cxnChg chg="del">
          <ac:chgData name="Gao, Meng (GSFC-616.0)[SCIENCE SYSTEMS AND APPLICATIONS INC]" userId="75b426fa-68fa-4178-8b59-7bfd17bc2ff3" providerId="ADAL" clId="{E9EF8AE2-5B27-FF48-9C97-5A7795716BB8}" dt="2025-06-04T17:35:03.354" v="451" actId="478"/>
          <ac:cxnSpMkLst>
            <pc:docMk/>
            <pc:sldMk cId="4041334975" sldId="262"/>
            <ac:cxnSpMk id="118" creationId="{06119571-A4A5-3E10-5A7B-8B952A1A4D5B}"/>
          </ac:cxnSpMkLst>
        </pc:cxnChg>
        <pc:cxnChg chg="del">
          <ac:chgData name="Gao, Meng (GSFC-616.0)[SCIENCE SYSTEMS AND APPLICATIONS INC]" userId="75b426fa-68fa-4178-8b59-7bfd17bc2ff3" providerId="ADAL" clId="{E9EF8AE2-5B27-FF48-9C97-5A7795716BB8}" dt="2025-06-04T17:34:56.329" v="446" actId="478"/>
          <ac:cxnSpMkLst>
            <pc:docMk/>
            <pc:sldMk cId="4041334975" sldId="262"/>
            <ac:cxnSpMk id="120" creationId="{696DCAFA-4C99-19AC-CC71-A14B6D50CA26}"/>
          </ac:cxnSpMkLst>
        </pc:cxnChg>
        <pc:cxnChg chg="del">
          <ac:chgData name="Gao, Meng (GSFC-616.0)[SCIENCE SYSTEMS AND APPLICATIONS INC]" userId="75b426fa-68fa-4178-8b59-7bfd17bc2ff3" providerId="ADAL" clId="{E9EF8AE2-5B27-FF48-9C97-5A7795716BB8}" dt="2025-06-04T17:34:55.249" v="445" actId="478"/>
          <ac:cxnSpMkLst>
            <pc:docMk/>
            <pc:sldMk cId="4041334975" sldId="262"/>
            <ac:cxnSpMk id="121" creationId="{1B5D10B1-4E4C-16EA-6A57-A0FFFBA806D3}"/>
          </ac:cxnSpMkLst>
        </pc:cxnChg>
        <pc:cxnChg chg="del">
          <ac:chgData name="Gao, Meng (GSFC-616.0)[SCIENCE SYSTEMS AND APPLICATIONS INC]" userId="75b426fa-68fa-4178-8b59-7bfd17bc2ff3" providerId="ADAL" clId="{E9EF8AE2-5B27-FF48-9C97-5A7795716BB8}" dt="2025-06-04T17:35:01.449" v="449" actId="478"/>
          <ac:cxnSpMkLst>
            <pc:docMk/>
            <pc:sldMk cId="4041334975" sldId="262"/>
            <ac:cxnSpMk id="123" creationId="{5867B184-E8D3-D6FE-D43D-09CAEF93C01A}"/>
          </ac:cxnSpMkLst>
        </pc:cxnChg>
        <pc:cxnChg chg="del">
          <ac:chgData name="Gao, Meng (GSFC-616.0)[SCIENCE SYSTEMS AND APPLICATIONS INC]" userId="75b426fa-68fa-4178-8b59-7bfd17bc2ff3" providerId="ADAL" clId="{E9EF8AE2-5B27-FF48-9C97-5A7795716BB8}" dt="2025-06-04T17:34:47.275" v="441" actId="478"/>
          <ac:cxnSpMkLst>
            <pc:docMk/>
            <pc:sldMk cId="4041334975" sldId="262"/>
            <ac:cxnSpMk id="124" creationId="{20DDB2D5-E746-DF7E-3AB8-5A27D86F673A}"/>
          </ac:cxnSpMkLst>
        </pc:cxnChg>
        <pc:cxnChg chg="mod">
          <ac:chgData name="Gao, Meng (GSFC-616.0)[SCIENCE SYSTEMS AND APPLICATIONS INC]" userId="75b426fa-68fa-4178-8b59-7bfd17bc2ff3" providerId="ADAL" clId="{E9EF8AE2-5B27-FF48-9C97-5A7795716BB8}" dt="2025-06-04T17:27:41.596" v="218"/>
          <ac:cxnSpMkLst>
            <pc:docMk/>
            <pc:sldMk cId="4041334975" sldId="262"/>
            <ac:cxnSpMk id="126" creationId="{87768551-9438-404F-6E50-188EF823E1F9}"/>
          </ac:cxnSpMkLst>
        </pc:cxnChg>
        <pc:cxnChg chg="mod">
          <ac:chgData name="Gao, Meng (GSFC-616.0)[SCIENCE SYSTEMS AND APPLICATIONS INC]" userId="75b426fa-68fa-4178-8b59-7bfd17bc2ff3" providerId="ADAL" clId="{E9EF8AE2-5B27-FF48-9C97-5A7795716BB8}" dt="2025-06-04T17:37:33.073" v="596" actId="1035"/>
          <ac:cxnSpMkLst>
            <pc:docMk/>
            <pc:sldMk cId="4041334975" sldId="262"/>
            <ac:cxnSpMk id="127" creationId="{3BBDE941-CA90-1580-337A-66C693A41901}"/>
          </ac:cxnSpMkLst>
        </pc:cxnChg>
        <pc:cxnChg chg="mod">
          <ac:chgData name="Gao, Meng (GSFC-616.0)[SCIENCE SYSTEMS AND APPLICATIONS INC]" userId="75b426fa-68fa-4178-8b59-7bfd17bc2ff3" providerId="ADAL" clId="{E9EF8AE2-5B27-FF48-9C97-5A7795716BB8}" dt="2025-06-04T17:28:06.630" v="223" actId="478"/>
          <ac:cxnSpMkLst>
            <pc:docMk/>
            <pc:sldMk cId="4041334975" sldId="262"/>
            <ac:cxnSpMk id="128" creationId="{847CB2E6-3824-0495-A043-7FC73C7B4B8A}"/>
          </ac:cxnSpMkLst>
        </pc:cxnChg>
        <pc:cxnChg chg="del">
          <ac:chgData name="Gao, Meng (GSFC-616.0)[SCIENCE SYSTEMS AND APPLICATIONS INC]" userId="75b426fa-68fa-4178-8b59-7bfd17bc2ff3" providerId="ADAL" clId="{E9EF8AE2-5B27-FF48-9C97-5A7795716BB8}" dt="2025-06-04T17:34:46.324" v="440" actId="478"/>
          <ac:cxnSpMkLst>
            <pc:docMk/>
            <pc:sldMk cId="4041334975" sldId="262"/>
            <ac:cxnSpMk id="140" creationId="{56D9417D-A0C1-83B6-CEF6-594FB84FD5B9}"/>
          </ac:cxnSpMkLst>
        </pc:cxnChg>
        <pc:cxnChg chg="mod">
          <ac:chgData name="Gao, Meng (GSFC-616.0)[SCIENCE SYSTEMS AND APPLICATIONS INC]" userId="75b426fa-68fa-4178-8b59-7bfd17bc2ff3" providerId="ADAL" clId="{E9EF8AE2-5B27-FF48-9C97-5A7795716BB8}" dt="2025-06-04T18:16:41.882" v="1844" actId="1036"/>
          <ac:cxnSpMkLst>
            <pc:docMk/>
            <pc:sldMk cId="4041334975" sldId="262"/>
            <ac:cxnSpMk id="143" creationId="{6774900E-9DE2-652B-B531-7709EF489FCB}"/>
          </ac:cxnSpMkLst>
        </pc:cxnChg>
        <pc:cxnChg chg="del">
          <ac:chgData name="Gao, Meng (GSFC-616.0)[SCIENCE SYSTEMS AND APPLICATIONS INC]" userId="75b426fa-68fa-4178-8b59-7bfd17bc2ff3" providerId="ADAL" clId="{E9EF8AE2-5B27-FF48-9C97-5A7795716BB8}" dt="2025-06-04T17:35:02.401" v="450" actId="478"/>
          <ac:cxnSpMkLst>
            <pc:docMk/>
            <pc:sldMk cId="4041334975" sldId="262"/>
            <ac:cxnSpMk id="144" creationId="{1963EB5D-18F5-B630-7263-A00B71F9D370}"/>
          </ac:cxnSpMkLst>
        </pc:cxnChg>
        <pc:cxnChg chg="del">
          <ac:chgData name="Gao, Meng (GSFC-616.0)[SCIENCE SYSTEMS AND APPLICATIONS INC]" userId="75b426fa-68fa-4178-8b59-7bfd17bc2ff3" providerId="ADAL" clId="{E9EF8AE2-5B27-FF48-9C97-5A7795716BB8}" dt="2025-06-04T17:34:54.213" v="444" actId="478"/>
          <ac:cxnSpMkLst>
            <pc:docMk/>
            <pc:sldMk cId="4041334975" sldId="262"/>
            <ac:cxnSpMk id="145" creationId="{0A572BC2-C8D9-1CDC-44A0-081333032DD7}"/>
          </ac:cxnSpMkLst>
        </pc:cxnChg>
        <pc:cxnChg chg="add mod">
          <ac:chgData name="Gao, Meng (GSFC-616.0)[SCIENCE SYSTEMS AND APPLICATIONS INC]" userId="75b426fa-68fa-4178-8b59-7bfd17bc2ff3" providerId="ADAL" clId="{E9EF8AE2-5B27-FF48-9C97-5A7795716BB8}" dt="2025-06-04T17:37:37.674" v="604" actId="1036"/>
          <ac:cxnSpMkLst>
            <pc:docMk/>
            <pc:sldMk cId="4041334975" sldId="262"/>
            <ac:cxnSpMk id="150" creationId="{3C770467-1B40-C79B-3245-4C86FE3E68D0}"/>
          </ac:cxnSpMkLst>
        </pc:cxnChg>
        <pc:cxnChg chg="add mod">
          <ac:chgData name="Gao, Meng (GSFC-616.0)[SCIENCE SYSTEMS AND APPLICATIONS INC]" userId="75b426fa-68fa-4178-8b59-7bfd17bc2ff3" providerId="ADAL" clId="{E9EF8AE2-5B27-FF48-9C97-5A7795716BB8}" dt="2025-06-04T18:16:49.764" v="1888" actId="1035"/>
          <ac:cxnSpMkLst>
            <pc:docMk/>
            <pc:sldMk cId="4041334975" sldId="262"/>
            <ac:cxnSpMk id="1039" creationId="{B9EFD253-40FC-51E5-BC9E-CA30E9487F66}"/>
          </ac:cxnSpMkLst>
        </pc:cxnChg>
        <pc:cxnChg chg="add mod">
          <ac:chgData name="Gao, Meng (GSFC-616.0)[SCIENCE SYSTEMS AND APPLICATIONS INC]" userId="75b426fa-68fa-4178-8b59-7bfd17bc2ff3" providerId="ADAL" clId="{E9EF8AE2-5B27-FF48-9C97-5A7795716BB8}" dt="2025-06-04T18:16:55.243" v="1919" actId="1038"/>
          <ac:cxnSpMkLst>
            <pc:docMk/>
            <pc:sldMk cId="4041334975" sldId="262"/>
            <ac:cxnSpMk id="1040" creationId="{A2836E16-109C-F709-373B-B862CBA16E67}"/>
          </ac:cxnSpMkLst>
        </pc:cxnChg>
      </pc:sldChg>
      <pc:sldChg chg="add del">
        <pc:chgData name="Gao, Meng (GSFC-616.0)[SCIENCE SYSTEMS AND APPLICATIONS INC]" userId="75b426fa-68fa-4178-8b59-7bfd17bc2ff3" providerId="ADAL" clId="{E9EF8AE2-5B27-FF48-9C97-5A7795716BB8}" dt="2025-06-04T17:07:04.647" v="38"/>
        <pc:sldMkLst>
          <pc:docMk/>
          <pc:sldMk cId="2211384217" sldId="2237"/>
        </pc:sldMkLst>
      </pc:sldChg>
    </pc:docChg>
  </pc:docChgLst>
  <pc:docChgLst>
    <pc:chgData name="Gao, Meng (GSFC-616.0)[SCIENCE SYSTEMS AND APPLICATIONS INC]" userId="75b426fa-68fa-4178-8b59-7bfd17bc2ff3" providerId="ADAL" clId="{97C62C1E-3923-B949-877E-C24750E2CEE9}"/>
    <pc:docChg chg="custSel addSld modSld modMainMaster modNotesMaster">
      <pc:chgData name="Gao, Meng (GSFC-616.0)[SCIENCE SYSTEMS AND APPLICATIONS INC]" userId="75b426fa-68fa-4178-8b59-7bfd17bc2ff3" providerId="ADAL" clId="{97C62C1E-3923-B949-877E-C24750E2CEE9}" dt="2024-09-14T13:41:54.276" v="963" actId="1076"/>
      <pc:docMkLst>
        <pc:docMk/>
      </pc:docMkLst>
      <pc:sldChg chg="modSp modNotes">
        <pc:chgData name="Gao, Meng (GSFC-616.0)[SCIENCE SYSTEMS AND APPLICATIONS INC]" userId="75b426fa-68fa-4178-8b59-7bfd17bc2ff3" providerId="ADAL" clId="{97C62C1E-3923-B949-877E-C24750E2CEE9}" dt="2024-09-13T20:05:23.521" v="1"/>
        <pc:sldMkLst>
          <pc:docMk/>
          <pc:sldMk cId="3164412356" sldId="259"/>
        </pc:sldMkLst>
      </pc:sldChg>
      <pc:sldChg chg="addSp delSp modSp add mod modNotes">
        <pc:chgData name="Gao, Meng (GSFC-616.0)[SCIENCE SYSTEMS AND APPLICATIONS INC]" userId="75b426fa-68fa-4178-8b59-7bfd17bc2ff3" providerId="ADAL" clId="{97C62C1E-3923-B949-877E-C24750E2CEE9}" dt="2024-09-14T13:41:54.276" v="963" actId="1076"/>
        <pc:sldMkLst>
          <pc:docMk/>
          <pc:sldMk cId="3334889993" sldId="260"/>
        </pc:sldMkLst>
      </pc:sldChg>
      <pc:sldMasterChg chg="modSp modSldLayout">
        <pc:chgData name="Gao, Meng (GSFC-616.0)[SCIENCE SYSTEMS AND APPLICATIONS INC]" userId="75b426fa-68fa-4178-8b59-7bfd17bc2ff3" providerId="ADAL" clId="{97C62C1E-3923-B949-877E-C24750E2CEE9}" dt="2024-09-13T20:05:23.521" v="1"/>
        <pc:sldMasterMkLst>
          <pc:docMk/>
          <pc:sldMasterMk cId="2138479403" sldId="2147483672"/>
        </pc:sldMasterMkLst>
        <pc:sldLayoutChg chg="modSp">
          <pc:chgData name="Gao, Meng (GSFC-616.0)[SCIENCE SYSTEMS AND APPLICATIONS INC]" userId="75b426fa-68fa-4178-8b59-7bfd17bc2ff3" providerId="ADAL" clId="{97C62C1E-3923-B949-877E-C24750E2CEE9}" dt="2024-09-13T20:05:23.521" v="1"/>
          <pc:sldLayoutMkLst>
            <pc:docMk/>
            <pc:sldMasterMk cId="2138479403" sldId="2147483672"/>
            <pc:sldLayoutMk cId="2051997444" sldId="2147483673"/>
          </pc:sldLayoutMkLst>
        </pc:sldLayoutChg>
        <pc:sldLayoutChg chg="modSp">
          <pc:chgData name="Gao, Meng (GSFC-616.0)[SCIENCE SYSTEMS AND APPLICATIONS INC]" userId="75b426fa-68fa-4178-8b59-7bfd17bc2ff3" providerId="ADAL" clId="{97C62C1E-3923-B949-877E-C24750E2CEE9}" dt="2024-09-13T20:05:23.521" v="1"/>
          <pc:sldLayoutMkLst>
            <pc:docMk/>
            <pc:sldMasterMk cId="2138479403" sldId="2147483672"/>
            <pc:sldLayoutMk cId="1698199321" sldId="2147483675"/>
          </pc:sldLayoutMkLst>
        </pc:sldLayoutChg>
        <pc:sldLayoutChg chg="modSp">
          <pc:chgData name="Gao, Meng (GSFC-616.0)[SCIENCE SYSTEMS AND APPLICATIONS INC]" userId="75b426fa-68fa-4178-8b59-7bfd17bc2ff3" providerId="ADAL" clId="{97C62C1E-3923-B949-877E-C24750E2CEE9}" dt="2024-09-13T20:05:23.521" v="1"/>
          <pc:sldLayoutMkLst>
            <pc:docMk/>
            <pc:sldMasterMk cId="2138479403" sldId="2147483672"/>
            <pc:sldLayoutMk cId="2525849168" sldId="2147483676"/>
          </pc:sldLayoutMkLst>
        </pc:sldLayoutChg>
        <pc:sldLayoutChg chg="modSp">
          <pc:chgData name="Gao, Meng (GSFC-616.0)[SCIENCE SYSTEMS AND APPLICATIONS INC]" userId="75b426fa-68fa-4178-8b59-7bfd17bc2ff3" providerId="ADAL" clId="{97C62C1E-3923-B949-877E-C24750E2CEE9}" dt="2024-09-13T20:05:23.521" v="1"/>
          <pc:sldLayoutMkLst>
            <pc:docMk/>
            <pc:sldMasterMk cId="2138479403" sldId="2147483672"/>
            <pc:sldLayoutMk cId="2086390409" sldId="2147483677"/>
          </pc:sldLayoutMkLst>
        </pc:sldLayoutChg>
        <pc:sldLayoutChg chg="modSp">
          <pc:chgData name="Gao, Meng (GSFC-616.0)[SCIENCE SYSTEMS AND APPLICATIONS INC]" userId="75b426fa-68fa-4178-8b59-7bfd17bc2ff3" providerId="ADAL" clId="{97C62C1E-3923-B949-877E-C24750E2CEE9}" dt="2024-09-13T20:05:23.521" v="1"/>
          <pc:sldLayoutMkLst>
            <pc:docMk/>
            <pc:sldMasterMk cId="2138479403" sldId="2147483672"/>
            <pc:sldLayoutMk cId="3822482534" sldId="2147483680"/>
          </pc:sldLayoutMkLst>
        </pc:sldLayoutChg>
        <pc:sldLayoutChg chg="modSp">
          <pc:chgData name="Gao, Meng (GSFC-616.0)[SCIENCE SYSTEMS AND APPLICATIONS INC]" userId="75b426fa-68fa-4178-8b59-7bfd17bc2ff3" providerId="ADAL" clId="{97C62C1E-3923-B949-877E-C24750E2CEE9}" dt="2024-09-13T20:05:23.521" v="1"/>
          <pc:sldLayoutMkLst>
            <pc:docMk/>
            <pc:sldMasterMk cId="2138479403" sldId="2147483672"/>
            <pc:sldLayoutMk cId="2920693077" sldId="2147483681"/>
          </pc:sldLayoutMkLst>
        </pc:sldLayoutChg>
        <pc:sldLayoutChg chg="modSp">
          <pc:chgData name="Gao, Meng (GSFC-616.0)[SCIENCE SYSTEMS AND APPLICATIONS INC]" userId="75b426fa-68fa-4178-8b59-7bfd17bc2ff3" providerId="ADAL" clId="{97C62C1E-3923-B949-877E-C24750E2CEE9}" dt="2024-09-13T20:05:23.521" v="1"/>
          <pc:sldLayoutMkLst>
            <pc:docMk/>
            <pc:sldMasterMk cId="2138479403" sldId="2147483672"/>
            <pc:sldLayoutMk cId="394798666" sldId="2147483683"/>
          </pc:sldLayoutMkLst>
        </pc:sldLayoutChg>
      </pc:sldMasterChg>
    </pc:docChg>
  </pc:docChgLst>
  <pc:docChgLst>
    <pc:chgData name="Gao, Meng (GSFC-616.0)[SCIENCE SYSTEMS AND APPLICATIONS INC]" userId="75b426fa-68fa-4178-8b59-7bfd17bc2ff3" providerId="ADAL" clId="{CBE6F18F-9F05-294D-B306-1DFA52BAC215}"/>
    <pc:docChg chg="custSel modSld">
      <pc:chgData name="Gao, Meng (GSFC-616.0)[SCIENCE SYSTEMS AND APPLICATIONS INC]" userId="75b426fa-68fa-4178-8b59-7bfd17bc2ff3" providerId="ADAL" clId="{CBE6F18F-9F05-294D-B306-1DFA52BAC215}" dt="2025-01-25T17:22:51.820" v="39" actId="1076"/>
      <pc:docMkLst>
        <pc:docMk/>
      </pc:docMkLst>
      <pc:sldChg chg="addSp delSp modSp mod">
        <pc:chgData name="Gao, Meng (GSFC-616.0)[SCIENCE SYSTEMS AND APPLICATIONS INC]" userId="75b426fa-68fa-4178-8b59-7bfd17bc2ff3" providerId="ADAL" clId="{CBE6F18F-9F05-294D-B306-1DFA52BAC215}" dt="2025-01-25T17:22:51.820" v="39" actId="1076"/>
        <pc:sldMkLst>
          <pc:docMk/>
          <pc:sldMk cId="4041334975" sldId="262"/>
        </pc:sldMkLst>
      </pc:sldChg>
    </pc:docChg>
  </pc:docChgLst>
  <pc:docChgLst>
    <pc:chgData name="Gao, Meng (GSFC-616.0)[SCIENCE SYSTEMS AND APPLICATIONS INC]" userId="75b426fa-68fa-4178-8b59-7bfd17bc2ff3" providerId="ADAL" clId="{E827C5DB-67F1-E640-9A93-1DC239430E36}"/>
    <pc:docChg chg="undo custSel modSld">
      <pc:chgData name="Gao, Meng (GSFC-616.0)[SCIENCE SYSTEMS AND APPLICATIONS INC]" userId="75b426fa-68fa-4178-8b59-7bfd17bc2ff3" providerId="ADAL" clId="{E827C5DB-67F1-E640-9A93-1DC239430E36}" dt="2025-06-04T17:01:09.855" v="143" actId="113"/>
      <pc:docMkLst>
        <pc:docMk/>
      </pc:docMkLst>
      <pc:sldChg chg="addSp delSp modSp mod">
        <pc:chgData name="Gao, Meng (GSFC-616.0)[SCIENCE SYSTEMS AND APPLICATIONS INC]" userId="75b426fa-68fa-4178-8b59-7bfd17bc2ff3" providerId="ADAL" clId="{E827C5DB-67F1-E640-9A93-1DC239430E36}" dt="2025-06-04T17:01:09.855" v="143" actId="113"/>
        <pc:sldMkLst>
          <pc:docMk/>
          <pc:sldMk cId="4041334975" sldId="262"/>
        </pc:sldMkLst>
        <pc:spChg chg="add mod">
          <ac:chgData name="Gao, Meng (GSFC-616.0)[SCIENCE SYSTEMS AND APPLICATIONS INC]" userId="75b426fa-68fa-4178-8b59-7bfd17bc2ff3" providerId="ADAL" clId="{E827C5DB-67F1-E640-9A93-1DC239430E36}" dt="2025-06-04T17:01:09.855" v="143" actId="113"/>
          <ac:spMkLst>
            <pc:docMk/>
            <pc:sldMk cId="4041334975" sldId="262"/>
            <ac:spMk id="16" creationId="{CBBDFD34-60E1-68DD-EE25-919B65084962}"/>
          </ac:spMkLst>
        </pc:spChg>
        <pc:spChg chg="del">
          <ac:chgData name="Gao, Meng (GSFC-616.0)[SCIENCE SYSTEMS AND APPLICATIONS INC]" userId="75b426fa-68fa-4178-8b59-7bfd17bc2ff3" providerId="ADAL" clId="{E827C5DB-67F1-E640-9A93-1DC239430E36}" dt="2025-06-04T16:59:17.365" v="81" actId="478"/>
          <ac:spMkLst>
            <pc:docMk/>
            <pc:sldMk cId="4041334975" sldId="262"/>
            <ac:spMk id="19" creationId="{6517ADE0-D385-9F87-1BA1-34C55652DCB3}"/>
          </ac:spMkLst>
        </pc:spChg>
        <pc:spChg chg="del">
          <ac:chgData name="Gao, Meng (GSFC-616.0)[SCIENCE SYSTEMS AND APPLICATIONS INC]" userId="75b426fa-68fa-4178-8b59-7bfd17bc2ff3" providerId="ADAL" clId="{E827C5DB-67F1-E640-9A93-1DC239430E36}" dt="2025-06-04T16:59:09.902" v="74" actId="478"/>
          <ac:spMkLst>
            <pc:docMk/>
            <pc:sldMk cId="4041334975" sldId="262"/>
            <ac:spMk id="20" creationId="{5012983C-E6D7-FEE7-D60C-BBA954704A16}"/>
          </ac:spMkLst>
        </pc:spChg>
        <pc:spChg chg="mod">
          <ac:chgData name="Gao, Meng (GSFC-616.0)[SCIENCE SYSTEMS AND APPLICATIONS INC]" userId="75b426fa-68fa-4178-8b59-7bfd17bc2ff3" providerId="ADAL" clId="{E827C5DB-67F1-E640-9A93-1DC239430E36}" dt="2025-06-04T16:55:57.879" v="24" actId="20577"/>
          <ac:spMkLst>
            <pc:docMk/>
            <pc:sldMk cId="4041334975" sldId="262"/>
            <ac:spMk id="31" creationId="{6595F03B-5E57-EA1A-4CCD-2A2B21B48B1A}"/>
          </ac:spMkLst>
        </pc:spChg>
        <pc:spChg chg="mod">
          <ac:chgData name="Gao, Meng (GSFC-616.0)[SCIENCE SYSTEMS AND APPLICATIONS INC]" userId="75b426fa-68fa-4178-8b59-7bfd17bc2ff3" providerId="ADAL" clId="{E827C5DB-67F1-E640-9A93-1DC239430E36}" dt="2025-06-04T16:57:56.166" v="73" actId="20577"/>
          <ac:spMkLst>
            <pc:docMk/>
            <pc:sldMk cId="4041334975" sldId="262"/>
            <ac:spMk id="35" creationId="{DDF77FF8-A761-2295-10B8-6187A83B9819}"/>
          </ac:spMkLst>
        </pc:spChg>
        <pc:spChg chg="del">
          <ac:chgData name="Gao, Meng (GSFC-616.0)[SCIENCE SYSTEMS AND APPLICATIONS INC]" userId="75b426fa-68fa-4178-8b59-7bfd17bc2ff3" providerId="ADAL" clId="{E827C5DB-67F1-E640-9A93-1DC239430E36}" dt="2025-06-04T16:59:29.858" v="83" actId="478"/>
          <ac:spMkLst>
            <pc:docMk/>
            <pc:sldMk cId="4041334975" sldId="262"/>
            <ac:spMk id="37" creationId="{3D671B9A-A58F-57B6-44A3-71B43BA26B60}"/>
          </ac:spMkLst>
        </pc:spChg>
        <pc:spChg chg="del mod">
          <ac:chgData name="Gao, Meng (GSFC-616.0)[SCIENCE SYSTEMS AND APPLICATIONS INC]" userId="75b426fa-68fa-4178-8b59-7bfd17bc2ff3" providerId="ADAL" clId="{E827C5DB-67F1-E640-9A93-1DC239430E36}" dt="2025-06-04T16:59:14.014" v="78" actId="478"/>
          <ac:spMkLst>
            <pc:docMk/>
            <pc:sldMk cId="4041334975" sldId="262"/>
            <ac:spMk id="39" creationId="{3173F36A-047A-2AF2-5F73-B50B7FAFB73A}"/>
          </ac:spMkLst>
        </pc:spChg>
        <pc:spChg chg="del">
          <ac:chgData name="Gao, Meng (GSFC-616.0)[SCIENCE SYSTEMS AND APPLICATIONS INC]" userId="75b426fa-68fa-4178-8b59-7bfd17bc2ff3" providerId="ADAL" clId="{E827C5DB-67F1-E640-9A93-1DC239430E36}" dt="2025-06-04T16:59:14.964" v="79" actId="478"/>
          <ac:spMkLst>
            <pc:docMk/>
            <pc:sldMk cId="4041334975" sldId="262"/>
            <ac:spMk id="40" creationId="{EC1E9781-AE0D-8E74-047E-7F02487C75E6}"/>
          </ac:spMkLst>
        </pc:spChg>
        <pc:spChg chg="mod">
          <ac:chgData name="Gao, Meng (GSFC-616.0)[SCIENCE SYSTEMS AND APPLICATIONS INC]" userId="75b426fa-68fa-4178-8b59-7bfd17bc2ff3" providerId="ADAL" clId="{E827C5DB-67F1-E640-9A93-1DC239430E36}" dt="2025-06-04T16:59:42.677" v="120" actId="20577"/>
          <ac:spMkLst>
            <pc:docMk/>
            <pc:sldMk cId="4041334975" sldId="262"/>
            <ac:spMk id="95" creationId="{0FBE0B3C-E2B4-F924-CB73-4C597848A8F2}"/>
          </ac:spMkLst>
        </pc:spChg>
        <pc:grpChg chg="del">
          <ac:chgData name="Gao, Meng (GSFC-616.0)[SCIENCE SYSTEMS AND APPLICATIONS INC]" userId="75b426fa-68fa-4178-8b59-7bfd17bc2ff3" providerId="ADAL" clId="{E827C5DB-67F1-E640-9A93-1DC239430E36}" dt="2025-06-04T16:59:15.711" v="80" actId="478"/>
          <ac:grpSpMkLst>
            <pc:docMk/>
            <pc:sldMk cId="4041334975" sldId="262"/>
            <ac:grpSpMk id="10" creationId="{F0E34FB7-F9CD-FB3F-229E-8DE9C23172DB}"/>
          </ac:grpSpMkLst>
        </pc:grpChg>
        <pc:grpChg chg="del">
          <ac:chgData name="Gao, Meng (GSFC-616.0)[SCIENCE SYSTEMS AND APPLICATIONS INC]" userId="75b426fa-68fa-4178-8b59-7bfd17bc2ff3" providerId="ADAL" clId="{E827C5DB-67F1-E640-9A93-1DC239430E36}" dt="2025-06-04T16:59:11.893" v="76" actId="478"/>
          <ac:grpSpMkLst>
            <pc:docMk/>
            <pc:sldMk cId="4041334975" sldId="262"/>
            <ac:grpSpMk id="129" creationId="{13D4B133-F20D-E70B-BC20-2EDCACC447E3}"/>
          </ac:grpSpMkLst>
        </pc:grpChg>
        <pc:picChg chg="del">
          <ac:chgData name="Gao, Meng (GSFC-616.0)[SCIENCE SYSTEMS AND APPLICATIONS INC]" userId="75b426fa-68fa-4178-8b59-7bfd17bc2ff3" providerId="ADAL" clId="{E827C5DB-67F1-E640-9A93-1DC239430E36}" dt="2025-06-04T16:59:18.148" v="82" actId="478"/>
          <ac:picMkLst>
            <pc:docMk/>
            <pc:sldMk cId="4041334975" sldId="262"/>
            <ac:picMk id="8" creationId="{5B84F732-64BD-1DE6-84CF-2E9F25F4F706}"/>
          </ac:picMkLst>
        </pc:picChg>
        <pc:picChg chg="del">
          <ac:chgData name="Gao, Meng (GSFC-616.0)[SCIENCE SYSTEMS AND APPLICATIONS INC]" userId="75b426fa-68fa-4178-8b59-7bfd17bc2ff3" providerId="ADAL" clId="{E827C5DB-67F1-E640-9A93-1DC239430E36}" dt="2025-06-04T16:59:11.028" v="75" actId="478"/>
          <ac:picMkLst>
            <pc:docMk/>
            <pc:sldMk cId="4041334975" sldId="262"/>
            <ac:picMk id="9" creationId="{34BF341A-7068-ACB8-BF63-D3E4368F9E2A}"/>
          </ac:picMkLst>
        </pc:picChg>
        <pc:picChg chg="mod">
          <ac:chgData name="Gao, Meng (GSFC-616.0)[SCIENCE SYSTEMS AND APPLICATIONS INC]" userId="75b426fa-68fa-4178-8b59-7bfd17bc2ff3" providerId="ADAL" clId="{E827C5DB-67F1-E640-9A93-1DC239430E36}" dt="2025-06-04T16:59:55.848" v="124" actId="1076"/>
          <ac:picMkLst>
            <pc:docMk/>
            <pc:sldMk cId="4041334975" sldId="262"/>
            <ac:picMk id="29" creationId="{5B9A3EFD-95A8-FC21-3C70-5F89323A036B}"/>
          </ac:picMkLst>
        </pc:picChg>
      </pc:sldChg>
    </pc:docChg>
  </pc:docChgLst>
  <pc:docChgLst>
    <pc:chgData name="Gao, Meng (GSFC-616.0)[SCIENCE SYSTEMS AND APPLICATIONS INC]" userId="75b426fa-68fa-4178-8b59-7bfd17bc2ff3" providerId="ADAL" clId="{936C1FDD-508A-9B43-9A23-485AC9A13F71}"/>
    <pc:docChg chg="undo custSel addSld modSld modMainMaster modNotesMaster">
      <pc:chgData name="Gao, Meng (GSFC-616.0)[SCIENCE SYSTEMS AND APPLICATIONS INC]" userId="75b426fa-68fa-4178-8b59-7bfd17bc2ff3" providerId="ADAL" clId="{936C1FDD-508A-9B43-9A23-485AC9A13F71}" dt="2024-12-07T13:50:51.229" v="488" actId="20577"/>
      <pc:docMkLst>
        <pc:docMk/>
      </pc:docMkLst>
      <pc:sldChg chg="modSp modNotes">
        <pc:chgData name="Gao, Meng (GSFC-616.0)[SCIENCE SYSTEMS AND APPLICATIONS INC]" userId="75b426fa-68fa-4178-8b59-7bfd17bc2ff3" providerId="ADAL" clId="{936C1FDD-508A-9B43-9A23-485AC9A13F71}" dt="2024-12-06T04:56:56.588" v="2"/>
        <pc:sldMkLst>
          <pc:docMk/>
          <pc:sldMk cId="699522062" sldId="261"/>
        </pc:sldMkLst>
      </pc:sldChg>
      <pc:sldChg chg="addSp delSp modSp add mod">
        <pc:chgData name="Gao, Meng (GSFC-616.0)[SCIENCE SYSTEMS AND APPLICATIONS INC]" userId="75b426fa-68fa-4178-8b59-7bfd17bc2ff3" providerId="ADAL" clId="{936C1FDD-508A-9B43-9A23-485AC9A13F71}" dt="2024-12-07T13:50:51.229" v="488" actId="20577"/>
        <pc:sldMkLst>
          <pc:docMk/>
          <pc:sldMk cId="4041334975" sldId="262"/>
        </pc:sldMkLst>
      </pc:sldChg>
      <pc:sldMasterChg chg="modSp modSldLayout">
        <pc:chgData name="Gao, Meng (GSFC-616.0)[SCIENCE SYSTEMS AND APPLICATIONS INC]" userId="75b426fa-68fa-4178-8b59-7bfd17bc2ff3" providerId="ADAL" clId="{936C1FDD-508A-9B43-9A23-485AC9A13F71}" dt="2024-12-06T04:56:56.588" v="2"/>
        <pc:sldMasterMkLst>
          <pc:docMk/>
          <pc:sldMasterMk cId="2077746773" sldId="2147483684"/>
        </pc:sldMasterMkLst>
        <pc:sldLayoutChg chg="modSp">
          <pc:chgData name="Gao, Meng (GSFC-616.0)[SCIENCE SYSTEMS AND APPLICATIONS INC]" userId="75b426fa-68fa-4178-8b59-7bfd17bc2ff3" providerId="ADAL" clId="{936C1FDD-508A-9B43-9A23-485AC9A13F71}" dt="2024-12-06T04:56:56.588" v="2"/>
          <pc:sldLayoutMkLst>
            <pc:docMk/>
            <pc:sldMasterMk cId="2077746773" sldId="2147483684"/>
            <pc:sldLayoutMk cId="855868353" sldId="2147483685"/>
          </pc:sldLayoutMkLst>
        </pc:sldLayoutChg>
        <pc:sldLayoutChg chg="modSp">
          <pc:chgData name="Gao, Meng (GSFC-616.0)[SCIENCE SYSTEMS AND APPLICATIONS INC]" userId="75b426fa-68fa-4178-8b59-7bfd17bc2ff3" providerId="ADAL" clId="{936C1FDD-508A-9B43-9A23-485AC9A13F71}" dt="2024-12-06T04:56:56.588" v="2"/>
          <pc:sldLayoutMkLst>
            <pc:docMk/>
            <pc:sldMasterMk cId="2077746773" sldId="2147483684"/>
            <pc:sldLayoutMk cId="1761732803" sldId="2147483687"/>
          </pc:sldLayoutMkLst>
        </pc:sldLayoutChg>
        <pc:sldLayoutChg chg="modSp">
          <pc:chgData name="Gao, Meng (GSFC-616.0)[SCIENCE SYSTEMS AND APPLICATIONS INC]" userId="75b426fa-68fa-4178-8b59-7bfd17bc2ff3" providerId="ADAL" clId="{936C1FDD-508A-9B43-9A23-485AC9A13F71}" dt="2024-12-06T04:56:56.588" v="2"/>
          <pc:sldLayoutMkLst>
            <pc:docMk/>
            <pc:sldMasterMk cId="2077746773" sldId="2147483684"/>
            <pc:sldLayoutMk cId="1981326274" sldId="2147483688"/>
          </pc:sldLayoutMkLst>
        </pc:sldLayoutChg>
        <pc:sldLayoutChg chg="modSp">
          <pc:chgData name="Gao, Meng (GSFC-616.0)[SCIENCE SYSTEMS AND APPLICATIONS INC]" userId="75b426fa-68fa-4178-8b59-7bfd17bc2ff3" providerId="ADAL" clId="{936C1FDD-508A-9B43-9A23-485AC9A13F71}" dt="2024-12-06T04:56:56.588" v="2"/>
          <pc:sldLayoutMkLst>
            <pc:docMk/>
            <pc:sldMasterMk cId="2077746773" sldId="2147483684"/>
            <pc:sldLayoutMk cId="3042108079" sldId="2147483689"/>
          </pc:sldLayoutMkLst>
        </pc:sldLayoutChg>
        <pc:sldLayoutChg chg="modSp">
          <pc:chgData name="Gao, Meng (GSFC-616.0)[SCIENCE SYSTEMS AND APPLICATIONS INC]" userId="75b426fa-68fa-4178-8b59-7bfd17bc2ff3" providerId="ADAL" clId="{936C1FDD-508A-9B43-9A23-485AC9A13F71}" dt="2024-12-06T04:56:56.588" v="2"/>
          <pc:sldLayoutMkLst>
            <pc:docMk/>
            <pc:sldMasterMk cId="2077746773" sldId="2147483684"/>
            <pc:sldLayoutMk cId="3840146136" sldId="2147483692"/>
          </pc:sldLayoutMkLst>
        </pc:sldLayoutChg>
        <pc:sldLayoutChg chg="modSp">
          <pc:chgData name="Gao, Meng (GSFC-616.0)[SCIENCE SYSTEMS AND APPLICATIONS INC]" userId="75b426fa-68fa-4178-8b59-7bfd17bc2ff3" providerId="ADAL" clId="{936C1FDD-508A-9B43-9A23-485AC9A13F71}" dt="2024-12-06T04:56:56.588" v="2"/>
          <pc:sldLayoutMkLst>
            <pc:docMk/>
            <pc:sldMasterMk cId="2077746773" sldId="2147483684"/>
            <pc:sldLayoutMk cId="4110540855" sldId="2147483693"/>
          </pc:sldLayoutMkLst>
        </pc:sldLayoutChg>
        <pc:sldLayoutChg chg="modSp">
          <pc:chgData name="Gao, Meng (GSFC-616.0)[SCIENCE SYSTEMS AND APPLICATIONS INC]" userId="75b426fa-68fa-4178-8b59-7bfd17bc2ff3" providerId="ADAL" clId="{936C1FDD-508A-9B43-9A23-485AC9A13F71}" dt="2024-12-06T04:56:56.588" v="2"/>
          <pc:sldLayoutMkLst>
            <pc:docMk/>
            <pc:sldMasterMk cId="2077746773" sldId="2147483684"/>
            <pc:sldLayoutMk cId="694431297" sldId="214748369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8B480-6351-7F45-ACD1-E345AD478E9E}" type="datetimeFigureOut">
              <a:rPr lang="en-US" smtClean="0"/>
              <a:t>6/4/25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21B41-C9D9-9F4D-8943-386DB912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34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3139C-6820-A69B-09D8-DA4747926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590515-6E38-EF69-88E2-4018A7B48F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86BE5B-73A4-23DB-A7F5-3D464CDC90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506FC-7018-BBDB-60D4-3A4C334A29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D21B41-C9D9-9F4D-8943-386DB912F7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94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E26C-AD59-AA42-BE19-11F918E831E9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002A5-7FDC-9545-AA3F-153982277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95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E26C-AD59-AA42-BE19-11F918E831E9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002A5-7FDC-9545-AA3F-153982277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15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E26C-AD59-AA42-BE19-11F918E831E9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002A5-7FDC-9545-AA3F-153982277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74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E26C-AD59-AA42-BE19-11F918E831E9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002A5-7FDC-9545-AA3F-153982277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5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E26C-AD59-AA42-BE19-11F918E831E9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002A5-7FDC-9545-AA3F-153982277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91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E26C-AD59-AA42-BE19-11F918E831E9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002A5-7FDC-9545-AA3F-153982277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07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E26C-AD59-AA42-BE19-11F918E831E9}" type="datetimeFigureOut">
              <a:rPr lang="en-US" smtClean="0"/>
              <a:t>6/4/25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002A5-7FDC-9545-AA3F-153982277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9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E26C-AD59-AA42-BE19-11F918E831E9}" type="datetimeFigureOut">
              <a:rPr lang="en-US" smtClean="0"/>
              <a:t>6/4/25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002A5-7FDC-9545-AA3F-153982277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2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E26C-AD59-AA42-BE19-11F918E831E9}" type="datetimeFigureOut">
              <a:rPr lang="en-US" smtClean="0"/>
              <a:t>6/4/25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002A5-7FDC-9545-AA3F-153982277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11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E26C-AD59-AA42-BE19-11F918E831E9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002A5-7FDC-9545-AA3F-153982277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28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E26C-AD59-AA42-BE19-11F918E831E9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002A5-7FDC-9545-AA3F-153982277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7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AE26C-AD59-AA42-BE19-11F918E831E9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002A5-7FDC-9545-AA3F-153982277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31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pace.oceansciences.org/data_table.htm" TargetMode="External"/><Relationship Id="rId13" Type="http://schemas.openxmlformats.org/officeDocument/2006/relationships/image" Target="../media/image10.emf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A135F-D249-6E28-8316-E83BD9010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ounded Rectangle 1030">
            <a:extLst>
              <a:ext uri="{FF2B5EF4-FFF2-40B4-BE49-F238E27FC236}">
                <a16:creationId xmlns:a16="http://schemas.microsoft.com/office/drawing/2014/main" id="{E522E052-4396-B9C4-AAE2-5DFA51B35386}"/>
              </a:ext>
            </a:extLst>
          </p:cNvPr>
          <p:cNvSpPr/>
          <p:nvPr/>
        </p:nvSpPr>
        <p:spPr>
          <a:xfrm>
            <a:off x="13660298" y="4676721"/>
            <a:ext cx="15646934" cy="27645484"/>
          </a:xfrm>
          <a:prstGeom prst="roundRect">
            <a:avLst>
              <a:gd name="adj" fmla="val 4343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9" name="Picture 28" descr="Shape, arrow&#10;&#10;Description automatically generated">
            <a:extLst>
              <a:ext uri="{FF2B5EF4-FFF2-40B4-BE49-F238E27FC236}">
                <a16:creationId xmlns:a16="http://schemas.microsoft.com/office/drawing/2014/main" id="{5B9A3EFD-95A8-FC21-3C70-5F89323A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314" y="137639"/>
            <a:ext cx="5228843" cy="4998529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6595F03B-5E57-EA1A-4CCD-2A2B21B48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0389" y="623066"/>
            <a:ext cx="26343045" cy="1682538"/>
          </a:xfrm>
        </p:spPr>
        <p:txBody>
          <a:bodyPr>
            <a:noAutofit/>
          </a:bodyPr>
          <a:lstStyle/>
          <a:p>
            <a:pPr algn="ctr"/>
            <a:r>
              <a:rPr lang="en-US" sz="8800" dirty="0"/>
              <a:t>Deep and cheap machine learning for efficient satellite remote sensing: a NASA PACE polarimeter story</a:t>
            </a:r>
            <a:endParaRPr lang="en-US" sz="8800" b="1" dirty="0"/>
          </a:p>
        </p:txBody>
      </p:sp>
      <p:pic>
        <p:nvPicPr>
          <p:cNvPr id="32" name="Picture 31" descr="Logo, company name&#10;&#10;Description automatically generated">
            <a:extLst>
              <a:ext uri="{FF2B5EF4-FFF2-40B4-BE49-F238E27FC236}">
                <a16:creationId xmlns:a16="http://schemas.microsoft.com/office/drawing/2014/main" id="{DBE72B8C-099D-90D1-AA5E-C869647B9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35149" y="2170018"/>
            <a:ext cx="8216861" cy="207272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DF77FF8-A761-2295-10B8-6187A83B9819}"/>
              </a:ext>
            </a:extLst>
          </p:cNvPr>
          <p:cNvSpPr txBox="1"/>
          <p:nvPr/>
        </p:nvSpPr>
        <p:spPr>
          <a:xfrm>
            <a:off x="7649847" y="2747380"/>
            <a:ext cx="27485302" cy="1754326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/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Meng Gao</a:t>
            </a:r>
            <a:r>
              <a:rPr lang="en-US" sz="36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1,2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Kirk Knobelspiesse</a:t>
            </a:r>
            <a:r>
              <a:rPr lang="en-US" sz="36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Bryan Franz</a:t>
            </a:r>
            <a:r>
              <a:rPr lang="en-US" sz="36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Peng-Wang Zhai</a:t>
            </a:r>
            <a:r>
              <a:rPr lang="en-US" sz="36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, Kamal Aryal</a:t>
            </a:r>
            <a:r>
              <a:rPr lang="en-US" sz="36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3600" b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and PACE team (</a:t>
            </a:r>
            <a:r>
              <a:rPr lang="en-US" sz="36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NASA Goddard Space Flight Center, Code 616, Greenbelt, Maryland 20771, USA, </a:t>
            </a:r>
            <a:r>
              <a:rPr lang="en-US" sz="36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Science Systems and Applications, Inc., Greenbelt, MD, USA, </a:t>
            </a:r>
            <a:r>
              <a:rPr lang="en-US" sz="36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University of Maryland, Baltimore County, Baltimore, MD 21250, USA)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046F264-003C-5155-DC53-56BFFE053C4D}"/>
              </a:ext>
            </a:extLst>
          </p:cNvPr>
          <p:cNvSpPr txBox="1">
            <a:spLocks/>
          </p:cNvSpPr>
          <p:nvPr/>
        </p:nvSpPr>
        <p:spPr>
          <a:xfrm>
            <a:off x="1323344" y="15392617"/>
            <a:ext cx="11374622" cy="1560959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1097280" indent="-109728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Char char="•"/>
              <a:defRPr sz="13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918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7552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4000" dirty="0"/>
              <a:t>The rich information content offers opportunities to retrieve aerosol microphysics and surface properties simultaneously with less assumptions. </a:t>
            </a:r>
          </a:p>
          <a:p>
            <a:pPr marL="0" indent="0">
              <a:spcBef>
                <a:spcPts val="0"/>
              </a:spcBef>
              <a:buNone/>
            </a:pPr>
            <a:endParaRPr lang="en-US" sz="4000" b="1" dirty="0"/>
          </a:p>
        </p:txBody>
      </p:sp>
      <p:pic>
        <p:nvPicPr>
          <p:cNvPr id="5" name="Picture 4" descr="A collage of different images&#10;&#10;Description automatically generated">
            <a:extLst>
              <a:ext uri="{FF2B5EF4-FFF2-40B4-BE49-F238E27FC236}">
                <a16:creationId xmlns:a16="http://schemas.microsoft.com/office/drawing/2014/main" id="{FF752F1F-027D-E711-5714-0802CE66F3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642" y="7316050"/>
            <a:ext cx="8469518" cy="6737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222E74-42B4-F8A1-ED4B-D2BFFFFA210F}"/>
              </a:ext>
            </a:extLst>
          </p:cNvPr>
          <p:cNvSpPr txBox="1"/>
          <p:nvPr/>
        </p:nvSpPr>
        <p:spPr>
          <a:xfrm>
            <a:off x="959348" y="5006134"/>
            <a:ext cx="11812414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4400" b="1" dirty="0">
                <a:solidFill>
                  <a:srgbClr val="C00000"/>
                </a:solidFill>
              </a:rPr>
              <a:t>NASA PACE data has been released for all three instruments: OCI, HARP2 and </a:t>
            </a:r>
            <a:r>
              <a:rPr lang="en-US" sz="4400" b="1" dirty="0" err="1">
                <a:solidFill>
                  <a:srgbClr val="C00000"/>
                </a:solidFill>
              </a:rPr>
              <a:t>SPEXone</a:t>
            </a:r>
            <a:r>
              <a:rPr lang="en-US" sz="4400" b="1" dirty="0">
                <a:solidFill>
                  <a:srgbClr val="C00000"/>
                </a:solidFill>
              </a:rPr>
              <a:t> (https://</a:t>
            </a:r>
            <a:r>
              <a:rPr lang="en-US" sz="4400" b="1" dirty="0" err="1">
                <a:solidFill>
                  <a:srgbClr val="C00000"/>
                </a:solidFill>
              </a:rPr>
              <a:t>pace.gsfc.nasa.gov</a:t>
            </a:r>
            <a:r>
              <a:rPr lang="en-US" sz="4400" b="1" dirty="0">
                <a:solidFill>
                  <a:srgbClr val="C00000"/>
                </a:solidFill>
              </a:rPr>
              <a:t>/)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8B3E67-AA7F-8E93-6163-1AC1B7E4313C}"/>
              </a:ext>
            </a:extLst>
          </p:cNvPr>
          <p:cNvSpPr txBox="1">
            <a:spLocks/>
          </p:cNvSpPr>
          <p:nvPr/>
        </p:nvSpPr>
        <p:spPr>
          <a:xfrm>
            <a:off x="-422737" y="23241757"/>
            <a:ext cx="11374622" cy="893370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097280" indent="-109728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Char char="•"/>
              <a:defRPr sz="13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918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7552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sz="4000" b="1" dirty="0"/>
          </a:p>
          <a:p>
            <a:pPr marL="0" indent="0">
              <a:spcBef>
                <a:spcPts val="0"/>
              </a:spcBef>
              <a:buNone/>
            </a:pPr>
            <a:endParaRPr lang="en-US" sz="3600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D9B1B5-2C37-0672-68D9-D369D97EBCEA}"/>
              </a:ext>
            </a:extLst>
          </p:cNvPr>
          <p:cNvSpPr/>
          <p:nvPr/>
        </p:nvSpPr>
        <p:spPr>
          <a:xfrm>
            <a:off x="743031" y="4739325"/>
            <a:ext cx="12295570" cy="27912376"/>
          </a:xfrm>
          <a:prstGeom prst="roundRect">
            <a:avLst>
              <a:gd name="adj" fmla="val 8501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C0D0E3C-1454-B651-EA2B-9F02FC418499}"/>
              </a:ext>
            </a:extLst>
          </p:cNvPr>
          <p:cNvCxnSpPr/>
          <p:nvPr/>
        </p:nvCxnSpPr>
        <p:spPr>
          <a:xfrm>
            <a:off x="743031" y="14260158"/>
            <a:ext cx="122955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8A7EB6A-D917-089E-2434-B3470D8D1D2C}"/>
              </a:ext>
            </a:extLst>
          </p:cNvPr>
          <p:cNvCxnSpPr>
            <a:cxnSpLocks/>
          </p:cNvCxnSpPr>
          <p:nvPr/>
        </p:nvCxnSpPr>
        <p:spPr>
          <a:xfrm>
            <a:off x="767620" y="22369299"/>
            <a:ext cx="12270981" cy="226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8AF82A1-5AA5-D0D4-599A-4D84CA414B08}"/>
              </a:ext>
            </a:extLst>
          </p:cNvPr>
          <p:cNvSpPr txBox="1"/>
          <p:nvPr/>
        </p:nvSpPr>
        <p:spPr>
          <a:xfrm>
            <a:off x="14234853" y="5052335"/>
            <a:ext cx="145040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4400" b="1" dirty="0">
                <a:solidFill>
                  <a:srgbClr val="C00000"/>
                </a:solidFill>
              </a:rPr>
              <a:t>Why does deep and cheap Neural Network(NN) work well?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FBE0B3C-E2B4-F924-CB73-4C597848A8F2}"/>
              </a:ext>
            </a:extLst>
          </p:cNvPr>
          <p:cNvSpPr txBox="1"/>
          <p:nvPr/>
        </p:nvSpPr>
        <p:spPr>
          <a:xfrm>
            <a:off x="952610" y="22594229"/>
            <a:ext cx="117474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4400" b="1" dirty="0">
                <a:solidFill>
                  <a:srgbClr val="C00000"/>
                </a:solidFill>
              </a:rPr>
              <a:t>Huge computational challenges in polarimetric data processing (~1000 forward calculation per pixel)</a:t>
            </a:r>
          </a:p>
          <a:p>
            <a:pPr marL="571500" indent="-571500">
              <a:spcBef>
                <a:spcPts val="0"/>
              </a:spcBef>
              <a:buFont typeface="Wingdings" pitchFamily="2" charset="2"/>
              <a:buChar char="v"/>
            </a:pP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D01F54F8-1416-E59C-FD6E-164C4CC53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21321" y="23202188"/>
            <a:ext cx="11763580" cy="5881790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15B7E83-19B3-90BA-2B97-DA3BB90981DB}"/>
              </a:ext>
            </a:extLst>
          </p:cNvPr>
          <p:cNvSpPr/>
          <p:nvPr/>
        </p:nvSpPr>
        <p:spPr>
          <a:xfrm>
            <a:off x="29783691" y="4788023"/>
            <a:ext cx="13631921" cy="27645484"/>
          </a:xfrm>
          <a:prstGeom prst="roundRect">
            <a:avLst>
              <a:gd name="adj" fmla="val 4343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F7973F0B-B792-A710-1F6B-F0F46C8A4B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68273" y="17471454"/>
            <a:ext cx="11763580" cy="5881790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947AC94B-BCD2-C228-041F-BDBB426E196A}"/>
              </a:ext>
            </a:extLst>
          </p:cNvPr>
          <p:cNvSpPr txBox="1"/>
          <p:nvPr/>
        </p:nvSpPr>
        <p:spPr>
          <a:xfrm>
            <a:off x="29938251" y="16519962"/>
            <a:ext cx="129936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4400" b="1" dirty="0">
                <a:solidFill>
                  <a:srgbClr val="C00000"/>
                </a:solidFill>
              </a:rPr>
              <a:t>Global PACE </a:t>
            </a:r>
            <a:r>
              <a:rPr lang="en-US" sz="4400" b="1" dirty="0" err="1">
                <a:solidFill>
                  <a:srgbClr val="C00000"/>
                </a:solidFill>
              </a:rPr>
              <a:t>SPEXone</a:t>
            </a:r>
            <a:r>
              <a:rPr lang="en-US" sz="4400" b="1" dirty="0">
                <a:solidFill>
                  <a:srgbClr val="C00000"/>
                </a:solidFill>
              </a:rPr>
              <a:t> retrieval example (season) 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E6AF0B4-EE7D-9083-DF93-ACF0D9F29CD4}"/>
              </a:ext>
            </a:extLst>
          </p:cNvPr>
          <p:cNvSpPr txBox="1"/>
          <p:nvPr/>
        </p:nvSpPr>
        <p:spPr>
          <a:xfrm>
            <a:off x="30099065" y="17343117"/>
            <a:ext cx="622680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Summer (JJA): AOD(550nm)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26E895E-0B3F-AD9D-C7AF-AADE99FEDF7D}"/>
              </a:ext>
            </a:extLst>
          </p:cNvPr>
          <p:cNvSpPr txBox="1"/>
          <p:nvPr/>
        </p:nvSpPr>
        <p:spPr>
          <a:xfrm>
            <a:off x="30060416" y="23063906"/>
            <a:ext cx="465733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Summer (JJA): </a:t>
            </a:r>
            <a:r>
              <a:rPr lang="en-US" sz="4000" dirty="0" err="1"/>
              <a:t>Chla</a:t>
            </a:r>
            <a:endParaRPr lang="en-US" sz="4000" dirty="0"/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3BBDE941-CA90-1580-337A-66C693A41901}"/>
              </a:ext>
            </a:extLst>
          </p:cNvPr>
          <p:cNvCxnSpPr>
            <a:cxnSpLocks/>
          </p:cNvCxnSpPr>
          <p:nvPr/>
        </p:nvCxnSpPr>
        <p:spPr>
          <a:xfrm flipV="1">
            <a:off x="35315714" y="24595538"/>
            <a:ext cx="212406" cy="7954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9527E29-E951-585F-0789-4738FB58BBBE}"/>
              </a:ext>
            </a:extLst>
          </p:cNvPr>
          <p:cNvSpPr/>
          <p:nvPr/>
        </p:nvSpPr>
        <p:spPr>
          <a:xfrm>
            <a:off x="13702109" y="4872771"/>
            <a:ext cx="15605123" cy="27645484"/>
          </a:xfrm>
          <a:prstGeom prst="roundRect">
            <a:avLst>
              <a:gd name="adj" fmla="val 5651"/>
            </a:avLst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endParaRPr lang="en-US" sz="4000" b="1">
              <a:solidFill>
                <a:srgbClr val="C00000"/>
              </a:solidFill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E8FE75E-505C-8BAB-A4E4-8265076BDF05}"/>
              </a:ext>
            </a:extLst>
          </p:cNvPr>
          <p:cNvSpPr txBox="1"/>
          <p:nvPr/>
        </p:nvSpPr>
        <p:spPr>
          <a:xfrm>
            <a:off x="818415" y="14398172"/>
            <a:ext cx="101334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spcBef>
                <a:spcPts val="0"/>
              </a:spcBef>
              <a:buFont typeface="Wingdings" pitchFamily="2" charset="2"/>
              <a:buChar char="v"/>
            </a:pPr>
            <a:r>
              <a:rPr lang="en-US" sz="4000" b="1" dirty="0">
                <a:solidFill>
                  <a:srgbClr val="C00000"/>
                </a:solidFill>
              </a:rPr>
              <a:t>PACE polarimeters provide rich information</a:t>
            </a:r>
          </a:p>
        </p:txBody>
      </p: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774900E-9DE2-652B-B531-7709EF489FCB}"/>
              </a:ext>
            </a:extLst>
          </p:cNvPr>
          <p:cNvCxnSpPr>
            <a:cxnSpLocks/>
          </p:cNvCxnSpPr>
          <p:nvPr/>
        </p:nvCxnSpPr>
        <p:spPr>
          <a:xfrm flipV="1">
            <a:off x="35573897" y="26253968"/>
            <a:ext cx="595156" cy="8634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3162DF36-FFBC-9879-8C40-1AD08022D9FB}"/>
              </a:ext>
            </a:extLst>
          </p:cNvPr>
          <p:cNvSpPr txBox="1"/>
          <p:nvPr/>
        </p:nvSpPr>
        <p:spPr>
          <a:xfrm>
            <a:off x="30014696" y="28954510"/>
            <a:ext cx="135818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en-US" sz="4000" dirty="0" err="1"/>
              <a:t>FastMAPOL</a:t>
            </a:r>
            <a:r>
              <a:rPr lang="en-US" sz="4000" dirty="0"/>
              <a:t> HARP2 and </a:t>
            </a:r>
            <a:r>
              <a:rPr lang="en-US" sz="4000" dirty="0" err="1"/>
              <a:t>SPEXone</a:t>
            </a:r>
            <a:r>
              <a:rPr lang="en-US" sz="4000" dirty="0"/>
              <a:t> aerosol and </a:t>
            </a:r>
            <a:r>
              <a:rPr lang="en-US" sz="4000" dirty="0" err="1"/>
              <a:t>Chla</a:t>
            </a:r>
            <a:r>
              <a:rPr lang="en-US" sz="4000" dirty="0"/>
              <a:t> products show interesting seasonal patterns. </a:t>
            </a: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D27E4751-1BC3-B156-8D1A-FBD79593DD39}"/>
              </a:ext>
            </a:extLst>
          </p:cNvPr>
          <p:cNvCxnSpPr>
            <a:cxnSpLocks/>
          </p:cNvCxnSpPr>
          <p:nvPr/>
        </p:nvCxnSpPr>
        <p:spPr>
          <a:xfrm flipV="1">
            <a:off x="29820267" y="30559277"/>
            <a:ext cx="13600355" cy="678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199ADFF9-6FE1-EBE6-6C39-1A79051A8657}"/>
              </a:ext>
            </a:extLst>
          </p:cNvPr>
          <p:cNvSpPr txBox="1"/>
          <p:nvPr/>
        </p:nvSpPr>
        <p:spPr>
          <a:xfrm>
            <a:off x="30074101" y="30837110"/>
            <a:ext cx="13208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Acknowledgements for the supports from NASA PACE project, HARP and SPEX teams. More info: </a:t>
            </a:r>
            <a:r>
              <a:rPr lang="en-US" sz="4000" b="1" dirty="0" err="1"/>
              <a:t>meng.gao@nasa.gov</a:t>
            </a:r>
            <a:endParaRPr lang="en-US" sz="4000" b="1" dirty="0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1E2945FE-93F1-C3B9-96D3-705BA8092F4C}"/>
              </a:ext>
            </a:extLst>
          </p:cNvPr>
          <p:cNvSpPr txBox="1"/>
          <p:nvPr/>
        </p:nvSpPr>
        <p:spPr>
          <a:xfrm>
            <a:off x="959347" y="21433757"/>
            <a:ext cx="9922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linkClick r:id="rId8"/>
              </a:rPr>
              <a:t>https://pace.oceansciences.org/data_table.htm</a:t>
            </a:r>
            <a:endParaRPr lang="en-US" sz="3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F012FA-D3F1-68C0-5988-7E59A3049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7292CB"/>
              </a:clrFrom>
              <a:clrTo>
                <a:srgbClr val="7292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173">
            <a:off x="8608346" y="9116854"/>
            <a:ext cx="5308473" cy="530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D3C3275-E6CB-252E-B553-0B549800B2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69981" y="12228563"/>
            <a:ext cx="3401084" cy="34293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80C7E7-8937-3A5C-8FD2-AFB1A65C2E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27841" y="12274283"/>
            <a:ext cx="3401084" cy="34293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574D6D-C7D3-9DD3-425B-3D1C919728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85701" y="12285091"/>
            <a:ext cx="3401084" cy="3429348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83CFBFC2-C746-C290-8C1C-B708FBF690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0746" y="16935261"/>
            <a:ext cx="10450286" cy="4572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177E362-11BD-5FBF-57AF-A9A53ABBAAB6}"/>
              </a:ext>
            </a:extLst>
          </p:cNvPr>
          <p:cNvGrpSpPr/>
          <p:nvPr/>
        </p:nvGrpSpPr>
        <p:grpSpPr>
          <a:xfrm>
            <a:off x="18078575" y="25125110"/>
            <a:ext cx="9797188" cy="4955423"/>
            <a:chOff x="85228" y="2134624"/>
            <a:chExt cx="7338130" cy="345393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A8C0752-8B04-F7C9-4282-16F252641DA9}"/>
                </a:ext>
              </a:extLst>
            </p:cNvPr>
            <p:cNvGrpSpPr/>
            <p:nvPr/>
          </p:nvGrpSpPr>
          <p:grpSpPr>
            <a:xfrm>
              <a:off x="85228" y="2817528"/>
              <a:ext cx="7338130" cy="2771029"/>
              <a:chOff x="85228" y="2817528"/>
              <a:chExt cx="7338130" cy="2771029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E9220CF7-88E9-A50E-BC5C-332287D50108}"/>
                  </a:ext>
                </a:extLst>
              </p:cNvPr>
              <p:cNvGrpSpPr/>
              <p:nvPr/>
            </p:nvGrpSpPr>
            <p:grpSpPr>
              <a:xfrm>
                <a:off x="85228" y="3324308"/>
                <a:ext cx="6732225" cy="2264249"/>
                <a:chOff x="-591015" y="3199729"/>
                <a:chExt cx="6732225" cy="2264249"/>
              </a:xfrm>
            </p:grpSpPr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82F83C71-6E21-DC02-3F35-2971DF4D42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9591" y="3228394"/>
                  <a:ext cx="0" cy="57935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BCD0EFF2-7F05-AD6E-0187-3F263386DD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31496" y="3312019"/>
                  <a:ext cx="0" cy="160846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A9AE16ED-6C61-1268-E6C1-C838D0E7B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1010" y="3199729"/>
                  <a:ext cx="0" cy="118884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98DB6BA6-2057-ECC1-EEE3-8E08A8620F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05823" y="3310031"/>
                  <a:ext cx="0" cy="39257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A5234421-BBFB-3776-CFBB-81F1E72ADC6F}"/>
                    </a:ext>
                  </a:extLst>
                </p:cNvPr>
                <p:cNvSpPr txBox="1"/>
                <p:nvPr/>
              </p:nvSpPr>
              <p:spPr>
                <a:xfrm>
                  <a:off x="-591015" y="3876619"/>
                  <a:ext cx="1817296" cy="9224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dirty="0"/>
                    <a:t>Analytical Jacobians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2CEB510-C6BB-A10A-FA32-B21E8CC7DC95}"/>
                    </a:ext>
                  </a:extLst>
                </p:cNvPr>
                <p:cNvSpPr txBox="1"/>
                <p:nvPr/>
              </p:nvSpPr>
              <p:spPr>
                <a:xfrm>
                  <a:off x="749057" y="4970581"/>
                  <a:ext cx="2924395" cy="493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dirty="0"/>
                    <a:t>wavelength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4A491F38-CABC-D34E-8C2E-364143F2DE4E}"/>
                    </a:ext>
                  </a:extLst>
                </p:cNvPr>
                <p:cNvSpPr txBox="1"/>
                <p:nvPr/>
              </p:nvSpPr>
              <p:spPr>
                <a:xfrm>
                  <a:off x="2080771" y="4278634"/>
                  <a:ext cx="2304089" cy="493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dirty="0"/>
                    <a:t>iterations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6407CDF-8511-AF23-C00F-C90D486BEA05}"/>
                    </a:ext>
                  </a:extLst>
                </p:cNvPr>
                <p:cNvSpPr txBox="1"/>
                <p:nvPr/>
              </p:nvSpPr>
              <p:spPr>
                <a:xfrm>
                  <a:off x="3837121" y="3656151"/>
                  <a:ext cx="2304089" cy="493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dirty="0"/>
                    <a:t>NN RT model</a:t>
                  </a:r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672DF4-D5D7-F186-76E8-7C6D528234B7}"/>
                  </a:ext>
                </a:extLst>
              </p:cNvPr>
              <p:cNvSpPr txBox="1"/>
              <p:nvPr/>
            </p:nvSpPr>
            <p:spPr>
              <a:xfrm>
                <a:off x="945006" y="2817528"/>
                <a:ext cx="6478352" cy="493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2 x        1   x       10  x         0.01s   =  </a:t>
                </a:r>
                <a:r>
                  <a:rPr lang="en-US" sz="4000" b="1" dirty="0"/>
                  <a:t>0.2s  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BA8A48-F0BF-3D13-E286-76BC024C3F37}"/>
                </a:ext>
              </a:extLst>
            </p:cNvPr>
            <p:cNvSpPr txBox="1"/>
            <p:nvPr/>
          </p:nvSpPr>
          <p:spPr>
            <a:xfrm>
              <a:off x="498833" y="2134624"/>
              <a:ext cx="6756916" cy="49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Retrieval speed per pixel with NN model:</a:t>
              </a:r>
            </a:p>
          </p:txBody>
        </p:sp>
      </p:grpSp>
      <p:sp>
        <p:nvSpPr>
          <p:cNvPr id="50" name="Title 1">
            <a:extLst>
              <a:ext uri="{FF2B5EF4-FFF2-40B4-BE49-F238E27FC236}">
                <a16:creationId xmlns:a16="http://schemas.microsoft.com/office/drawing/2014/main" id="{D52B542D-144D-CA67-B6A2-8D2ED8F9F8BC}"/>
              </a:ext>
            </a:extLst>
          </p:cNvPr>
          <p:cNvSpPr txBox="1">
            <a:spLocks/>
          </p:cNvSpPr>
          <p:nvPr/>
        </p:nvSpPr>
        <p:spPr>
          <a:xfrm>
            <a:off x="1482723" y="24216817"/>
            <a:ext cx="114378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1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0C7C6E94-DFBB-F79D-7874-3F7CB40697E5}"/>
              </a:ext>
            </a:extLst>
          </p:cNvPr>
          <p:cNvSpPr txBox="1">
            <a:spLocks/>
          </p:cNvSpPr>
          <p:nvPr/>
        </p:nvSpPr>
        <p:spPr>
          <a:xfrm>
            <a:off x="1482723" y="25637001"/>
            <a:ext cx="5274269" cy="167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288B093-AFA0-1ADF-9664-35DDE8D2C69E}"/>
              </a:ext>
            </a:extLst>
          </p:cNvPr>
          <p:cNvGrpSpPr/>
          <p:nvPr/>
        </p:nvGrpSpPr>
        <p:grpSpPr>
          <a:xfrm>
            <a:off x="641844" y="25083546"/>
            <a:ext cx="14927222" cy="6880392"/>
            <a:chOff x="350396" y="2106351"/>
            <a:chExt cx="7249909" cy="5402459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38003C4-DB7B-9953-B73B-636B962AAA94}"/>
                </a:ext>
              </a:extLst>
            </p:cNvPr>
            <p:cNvSpPr txBox="1"/>
            <p:nvPr/>
          </p:nvSpPr>
          <p:spPr>
            <a:xfrm>
              <a:off x="1044079" y="2724025"/>
              <a:ext cx="52526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2  x 15x      7 x      10x      2s = </a:t>
              </a:r>
              <a:r>
                <a:rPr lang="en-US" sz="4000" b="1" dirty="0"/>
                <a:t>60min  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3634ED0-04BE-B8E7-D781-EBD82D779F1C}"/>
                </a:ext>
              </a:extLst>
            </p:cNvPr>
            <p:cNvSpPr txBox="1"/>
            <p:nvPr/>
          </p:nvSpPr>
          <p:spPr>
            <a:xfrm>
              <a:off x="596182" y="6929127"/>
              <a:ext cx="4070361" cy="579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/>
                <a:t>Large lookup table: 10^15 B ~ 10^6 GB 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C8A6522-9331-901E-E55E-9902F0D5A594}"/>
                </a:ext>
              </a:extLst>
            </p:cNvPr>
            <p:cNvSpPr txBox="1"/>
            <p:nvPr/>
          </p:nvSpPr>
          <p:spPr>
            <a:xfrm>
              <a:off x="843389" y="2106351"/>
              <a:ext cx="6756916" cy="555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Retrieval speed per pixel with RT model: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958424A-5162-1A01-5D6D-1768F0C1BEA5}"/>
                </a:ext>
              </a:extLst>
            </p:cNvPr>
            <p:cNvGrpSpPr/>
            <p:nvPr/>
          </p:nvGrpSpPr>
          <p:grpSpPr>
            <a:xfrm>
              <a:off x="350396" y="3509461"/>
              <a:ext cx="5196605" cy="2203223"/>
              <a:chOff x="-258583" y="4339336"/>
              <a:chExt cx="5196605" cy="2203223"/>
            </a:xfrm>
          </p:grpSpPr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EE32B594-2ED3-BDDC-92C2-19C134199CAE}"/>
                  </a:ext>
                </a:extLst>
              </p:cNvPr>
              <p:cNvSpPr txBox="1"/>
              <p:nvPr/>
            </p:nvSpPr>
            <p:spPr>
              <a:xfrm>
                <a:off x="-258583" y="4339336"/>
                <a:ext cx="2641186" cy="584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Finite difference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12334C90-5E6E-661F-C197-F7B6CA3C7C31}"/>
                  </a:ext>
                </a:extLst>
              </p:cNvPr>
              <p:cNvSpPr txBox="1"/>
              <p:nvPr/>
            </p:nvSpPr>
            <p:spPr>
              <a:xfrm>
                <a:off x="749057" y="4970581"/>
                <a:ext cx="1354109" cy="1093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wavelength</a:t>
                </a: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760A89AA-A431-679F-BFD2-593CED1C49A9}"/>
                  </a:ext>
                </a:extLst>
              </p:cNvPr>
              <p:cNvSpPr txBox="1"/>
              <p:nvPr/>
            </p:nvSpPr>
            <p:spPr>
              <a:xfrm>
                <a:off x="1452282" y="5962876"/>
                <a:ext cx="1747961" cy="579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iterations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A680201C-63DF-C841-7298-1A0035230A28}"/>
                  </a:ext>
                </a:extLst>
              </p:cNvPr>
              <p:cNvSpPr txBox="1"/>
              <p:nvPr/>
            </p:nvSpPr>
            <p:spPr>
              <a:xfrm>
                <a:off x="2523658" y="4895498"/>
                <a:ext cx="2414364" cy="1083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Radiative transfer </a:t>
                </a:r>
              </a:p>
              <a:p>
                <a:r>
                  <a:rPr lang="en-US" sz="4000" dirty="0"/>
                  <a:t>(RT) model</a:t>
                </a:r>
              </a:p>
            </p:txBody>
          </p:sp>
        </p:grp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E9574CB0-D66F-C17C-8395-8A577C1B36BA}"/>
                </a:ext>
              </a:extLst>
            </p:cNvPr>
            <p:cNvCxnSpPr>
              <a:cxnSpLocks/>
            </p:cNvCxnSpPr>
            <p:nvPr/>
          </p:nvCxnSpPr>
          <p:spPr>
            <a:xfrm>
              <a:off x="1575653" y="3305369"/>
              <a:ext cx="0" cy="3671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BBB06F60-B998-3E1E-585F-52D5240B97CA}"/>
                </a:ext>
              </a:extLst>
            </p:cNvPr>
            <p:cNvCxnSpPr>
              <a:cxnSpLocks/>
            </p:cNvCxnSpPr>
            <p:nvPr/>
          </p:nvCxnSpPr>
          <p:spPr>
            <a:xfrm>
              <a:off x="2181618" y="3272170"/>
              <a:ext cx="0" cy="9308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8E390FF0-6C17-0CEC-0D88-37BDBACEA725}"/>
                </a:ext>
              </a:extLst>
            </p:cNvPr>
            <p:cNvCxnSpPr>
              <a:cxnSpLocks/>
              <a:endCxn id="93" idx="0"/>
            </p:cNvCxnSpPr>
            <p:nvPr/>
          </p:nvCxnSpPr>
          <p:spPr>
            <a:xfrm flipH="1">
              <a:off x="2935242" y="3208359"/>
              <a:ext cx="10540" cy="19246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63ECF4CC-76A2-0DC4-715B-E84FD42E16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73393" y="3252106"/>
              <a:ext cx="136" cy="8543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C19EAD1F-51B2-9E17-15B5-7BBC1C916CD7}"/>
              </a:ext>
            </a:extLst>
          </p:cNvPr>
          <p:cNvGrpSpPr/>
          <p:nvPr/>
        </p:nvGrpSpPr>
        <p:grpSpPr>
          <a:xfrm>
            <a:off x="10711965" y="24805587"/>
            <a:ext cx="6401332" cy="6376250"/>
            <a:chOff x="10620525" y="24165507"/>
            <a:chExt cx="6401332" cy="6376250"/>
          </a:xfrm>
        </p:grpSpPr>
        <p:pic>
          <p:nvPicPr>
            <p:cNvPr id="51" name="Content Placeholder 11" descr="Chart, surface chart&#10;&#10;Description automatically generated">
              <a:extLst>
                <a:ext uri="{FF2B5EF4-FFF2-40B4-BE49-F238E27FC236}">
                  <a16:creationId xmlns:a16="http://schemas.microsoft.com/office/drawing/2014/main" id="{2A557D9A-E8DE-0F60-703A-C68AD0B8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620525" y="24210478"/>
              <a:ext cx="6177607" cy="6331279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glow rad="227266">
                <a:schemeClr val="accent1">
                  <a:alpha val="17772"/>
                </a:schemeClr>
              </a:glow>
              <a:outerShdw blurRad="50800" dist="38100" dir="2700000" sx="3000" sy="3000" algn="tl" rotWithShape="0">
                <a:srgbClr val="000000">
                  <a:alpha val="25000"/>
                </a:srgbClr>
              </a:outerShdw>
            </a:effectLst>
          </p:spPr>
        </p:pic>
        <p:grpSp>
          <p:nvGrpSpPr>
            <p:cNvPr id="1028" name="Group 1027">
              <a:extLst>
                <a:ext uri="{FF2B5EF4-FFF2-40B4-BE49-F238E27FC236}">
                  <a16:creationId xmlns:a16="http://schemas.microsoft.com/office/drawing/2014/main" id="{69E32DF4-C26E-F3ED-7677-2F2647CBEE37}"/>
                </a:ext>
              </a:extLst>
            </p:cNvPr>
            <p:cNvGrpSpPr/>
            <p:nvPr/>
          </p:nvGrpSpPr>
          <p:grpSpPr>
            <a:xfrm>
              <a:off x="13018091" y="25675113"/>
              <a:ext cx="1650240" cy="2979466"/>
              <a:chOff x="13795331" y="25903713"/>
              <a:chExt cx="916322" cy="2131333"/>
            </a:xfrm>
          </p:grpSpPr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C7E42318-B8CF-BD08-F69C-B6115225DA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96951" y="27375478"/>
                <a:ext cx="357351" cy="479686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1683212F-CF35-D70D-5936-E0DFA1A564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98662" y="26622222"/>
                <a:ext cx="198289" cy="753256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9511A917-C20B-C7E0-087B-98F00A8A5C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795331" y="25903713"/>
                <a:ext cx="102475" cy="718509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70C62D8D-CE2E-7D8D-BA03-1AF5EA6911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74201" y="27812688"/>
                <a:ext cx="337452" cy="222358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A15F90A8-3D2B-57DC-AE0C-3434A1C9F86B}"/>
                </a:ext>
              </a:extLst>
            </p:cNvPr>
            <p:cNvSpPr txBox="1"/>
            <p:nvPr/>
          </p:nvSpPr>
          <p:spPr>
            <a:xfrm>
              <a:off x="11511734" y="24165507"/>
              <a:ext cx="55101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 RT-&gt; NN calculation</a:t>
              </a: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8E29A41C-D0ED-587E-873B-A832A4386C83}"/>
              </a:ext>
            </a:extLst>
          </p:cNvPr>
          <p:cNvSpPr txBox="1"/>
          <p:nvPr/>
        </p:nvSpPr>
        <p:spPr>
          <a:xfrm>
            <a:off x="14502104" y="22624131"/>
            <a:ext cx="1430149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4400" b="1" dirty="0">
                <a:solidFill>
                  <a:srgbClr val="C00000"/>
                </a:solidFill>
              </a:rPr>
              <a:t>NN represents coupled atmosphere and ocean scatterings with high efficiency and accuracy.  Greatly accelerate retrieval algorithm in PACE data production.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41BBDE9-20AF-D663-C2D7-DD0AC6BFAC6E}"/>
              </a:ext>
            </a:extLst>
          </p:cNvPr>
          <p:cNvCxnSpPr>
            <a:cxnSpLocks/>
          </p:cNvCxnSpPr>
          <p:nvPr/>
        </p:nvCxnSpPr>
        <p:spPr>
          <a:xfrm>
            <a:off x="13670668" y="22442338"/>
            <a:ext cx="15605123" cy="441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1" name="Picture 140">
            <a:extLst>
              <a:ext uri="{FF2B5EF4-FFF2-40B4-BE49-F238E27FC236}">
                <a16:creationId xmlns:a16="http://schemas.microsoft.com/office/drawing/2014/main" id="{0090DF89-C64B-1BC4-1653-E9C553C5EC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125189" y="28624865"/>
            <a:ext cx="3076206" cy="3050991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3A401BF8-EC2F-083B-D8E5-21C28577609E}"/>
              </a:ext>
            </a:extLst>
          </p:cNvPr>
          <p:cNvSpPr txBox="1"/>
          <p:nvPr/>
        </p:nvSpPr>
        <p:spPr>
          <a:xfrm>
            <a:off x="21711002" y="31668143"/>
            <a:ext cx="764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(</a:t>
            </a:r>
            <a:r>
              <a:rPr lang="en-US" sz="4000" b="1" dirty="0" err="1"/>
              <a:t>FastMAPOL</a:t>
            </a:r>
            <a:r>
              <a:rPr lang="en-US" sz="4000" b="1" dirty="0"/>
              <a:t>: </a:t>
            </a:r>
            <a:r>
              <a:rPr lang="en-US" sz="4000" dirty="0"/>
              <a:t>Gao et al, AMT 2023)</a:t>
            </a: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65A1604B-E021-00CD-9DC9-204A279FFE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528740" y="5497730"/>
            <a:ext cx="11933766" cy="6234347"/>
          </a:xfrm>
          <a:prstGeom prst="rect">
            <a:avLst/>
          </a:prstGeom>
        </p:spPr>
      </p:pic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3C770467-1B40-C79B-3245-4C86FE3E68D0}"/>
              </a:ext>
            </a:extLst>
          </p:cNvPr>
          <p:cNvCxnSpPr>
            <a:cxnSpLocks/>
          </p:cNvCxnSpPr>
          <p:nvPr/>
        </p:nvCxnSpPr>
        <p:spPr>
          <a:xfrm>
            <a:off x="29783691" y="16138097"/>
            <a:ext cx="13568319" cy="69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>
            <a:extLst>
              <a:ext uri="{FF2B5EF4-FFF2-40B4-BE49-F238E27FC236}">
                <a16:creationId xmlns:a16="http://schemas.microsoft.com/office/drawing/2014/main" id="{A999ACE9-DA16-4576-FBD5-E34C0CEA3BC1}"/>
              </a:ext>
            </a:extLst>
          </p:cNvPr>
          <p:cNvSpPr txBox="1"/>
          <p:nvPr/>
        </p:nvSpPr>
        <p:spPr>
          <a:xfrm>
            <a:off x="30126028" y="4926132"/>
            <a:ext cx="11594588" cy="77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4400" b="1" dirty="0">
                <a:solidFill>
                  <a:srgbClr val="C00000"/>
                </a:solidFill>
              </a:rPr>
              <a:t>Global PACE HARP2 retrieval example (daily) </a:t>
            </a:r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AC879421-FD7C-F2CE-BFA1-A690BA5E75CB}"/>
              </a:ext>
            </a:extLst>
          </p:cNvPr>
          <p:cNvGrpSpPr/>
          <p:nvPr/>
        </p:nvGrpSpPr>
        <p:grpSpPr>
          <a:xfrm>
            <a:off x="15204087" y="8833947"/>
            <a:ext cx="13436203" cy="5355564"/>
            <a:chOff x="365215" y="1813937"/>
            <a:chExt cx="11499195" cy="3875054"/>
          </a:xfrm>
        </p:grpSpPr>
        <p:pic>
          <p:nvPicPr>
            <p:cNvPr id="158" name="Picture 157" descr="Chart, line chart&#10;&#10;Description automatically generated">
              <a:extLst>
                <a:ext uri="{FF2B5EF4-FFF2-40B4-BE49-F238E27FC236}">
                  <a16:creationId xmlns:a16="http://schemas.microsoft.com/office/drawing/2014/main" id="{3972EE27-E875-4EA3-BE29-9452FF0FC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375702" y="1813937"/>
              <a:ext cx="3875054" cy="3875054"/>
            </a:xfrm>
            <a:prstGeom prst="rect">
              <a:avLst/>
            </a:prstGeom>
          </p:spPr>
        </p:pic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043B76B2-24E2-F5F5-3E57-1DC735866118}"/>
                </a:ext>
              </a:extLst>
            </p:cNvPr>
            <p:cNvSpPr/>
            <p:nvPr/>
          </p:nvSpPr>
          <p:spPr>
            <a:xfrm>
              <a:off x="425003" y="1850133"/>
              <a:ext cx="11439407" cy="3703343"/>
            </a:xfrm>
            <a:prstGeom prst="rect">
              <a:avLst/>
            </a:prstGeom>
            <a:solidFill>
              <a:schemeClr val="accent1">
                <a:alpha val="725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E24ADC6E-D5BE-D566-B454-171516AFFEB2}"/>
                </a:ext>
              </a:extLst>
            </p:cNvPr>
            <p:cNvSpPr txBox="1"/>
            <p:nvPr/>
          </p:nvSpPr>
          <p:spPr>
            <a:xfrm>
              <a:off x="365215" y="1889482"/>
              <a:ext cx="6716729" cy="601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A simple NN example (1 x 2 x1 ) to approximate a delta function, which can expand any function.</a:t>
              </a: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C7505E43-4CCA-379F-92E6-C974174FF7E2}"/>
                </a:ext>
              </a:extLst>
            </p:cNvPr>
            <p:cNvGrpSpPr/>
            <p:nvPr/>
          </p:nvGrpSpPr>
          <p:grpSpPr>
            <a:xfrm>
              <a:off x="550854" y="2698882"/>
              <a:ext cx="6829800" cy="2801377"/>
              <a:chOff x="308313" y="2978141"/>
              <a:chExt cx="6829800" cy="2801377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69" name="TextBox 168">
                    <a:extLst>
                      <a:ext uri="{FF2B5EF4-FFF2-40B4-BE49-F238E27FC236}">
                        <a16:creationId xmlns:a16="http://schemas.microsoft.com/office/drawing/2014/main" id="{49546F41-F9BD-8F03-302F-CFD54144AE18}"/>
                      </a:ext>
                    </a:extLst>
                  </p:cNvPr>
                  <p:cNvSpPr txBox="1"/>
                  <p:nvPr/>
                </p:nvSpPr>
                <p:spPr>
                  <a:xfrm>
                    <a:off x="2114828" y="3164634"/>
                    <a:ext cx="460193" cy="27897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1,1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rgbClr val="0432FF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69" name="TextBox 168">
                    <a:extLst>
                      <a:ext uri="{FF2B5EF4-FFF2-40B4-BE49-F238E27FC236}">
                        <a16:creationId xmlns:a16="http://schemas.microsoft.com/office/drawing/2014/main" id="{49546F41-F9BD-8F03-302F-CFD54144AE1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14828" y="3164634"/>
                    <a:ext cx="460193" cy="278971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3953" r="-4651" b="-967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70" name="TextBox 169">
                    <a:extLst>
                      <a:ext uri="{FF2B5EF4-FFF2-40B4-BE49-F238E27FC236}">
                        <a16:creationId xmlns:a16="http://schemas.microsoft.com/office/drawing/2014/main" id="{A89EA8D9-B2F4-BEC1-DC6B-B4B97DCF08C4}"/>
                      </a:ext>
                    </a:extLst>
                  </p:cNvPr>
                  <p:cNvSpPr txBox="1"/>
                  <p:nvPr/>
                </p:nvSpPr>
                <p:spPr>
                  <a:xfrm>
                    <a:off x="2087722" y="4242357"/>
                    <a:ext cx="460193" cy="27897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70" name="TextBox 169">
                    <a:extLst>
                      <a:ext uri="{FF2B5EF4-FFF2-40B4-BE49-F238E27FC236}">
                        <a16:creationId xmlns:a16="http://schemas.microsoft.com/office/drawing/2014/main" id="{A89EA8D9-B2F4-BEC1-DC6B-B4B97DCF08C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87722" y="4242357"/>
                    <a:ext cx="460193" cy="278971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6279" r="-4651" b="-625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71" name="TextBox 170">
                    <a:extLst>
                      <a:ext uri="{FF2B5EF4-FFF2-40B4-BE49-F238E27FC236}">
                        <a16:creationId xmlns:a16="http://schemas.microsoft.com/office/drawing/2014/main" id="{2152C7CD-AA7A-FDFE-059F-CDC1CD5B0B8B}"/>
                      </a:ext>
                    </a:extLst>
                  </p:cNvPr>
                  <p:cNvSpPr txBox="1"/>
                  <p:nvPr/>
                </p:nvSpPr>
                <p:spPr>
                  <a:xfrm>
                    <a:off x="565581" y="3622706"/>
                    <a:ext cx="206884" cy="26723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>
              <p:sp>
                <p:nvSpPr>
                  <p:cNvPr id="171" name="TextBox 170">
                    <a:extLst>
                      <a:ext uri="{FF2B5EF4-FFF2-40B4-BE49-F238E27FC236}">
                        <a16:creationId xmlns:a16="http://schemas.microsoft.com/office/drawing/2014/main" id="{2152C7CD-AA7A-FDFE-059F-CDC1CD5B0B8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5581" y="3622706"/>
                    <a:ext cx="206884" cy="267233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9524" r="-95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72" name="TextBox 171">
                    <a:extLst>
                      <a:ext uri="{FF2B5EF4-FFF2-40B4-BE49-F238E27FC236}">
                        <a16:creationId xmlns:a16="http://schemas.microsoft.com/office/drawing/2014/main" id="{DD84A1F5-8EE7-E8D0-BDE0-9F62E120A28F}"/>
                      </a:ext>
                    </a:extLst>
                  </p:cNvPr>
                  <p:cNvSpPr txBox="1"/>
                  <p:nvPr/>
                </p:nvSpPr>
                <p:spPr>
                  <a:xfrm>
                    <a:off x="1246268" y="3337052"/>
                    <a:ext cx="651712" cy="27897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1,11</m:t>
                              </m:r>
                            </m:sub>
                          </m:sSub>
                        </m:oMath>
                      </m:oMathPara>
                    </a14:m>
                    <a:endParaRPr lang="en-US" sz="2400" b="0" dirty="0">
                      <a:solidFill>
                        <a:srgbClr val="0432FF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72" name="TextBox 171">
                    <a:extLst>
                      <a:ext uri="{FF2B5EF4-FFF2-40B4-BE49-F238E27FC236}">
                        <a16:creationId xmlns:a16="http://schemas.microsoft.com/office/drawing/2014/main" id="{DD84A1F5-8EE7-E8D0-BDE0-9F62E120A2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46268" y="3337052"/>
                    <a:ext cx="651712" cy="278971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8197" r="-3279" b="-93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73" name="TextBox 172">
                    <a:extLst>
                      <a:ext uri="{FF2B5EF4-FFF2-40B4-BE49-F238E27FC236}">
                        <a16:creationId xmlns:a16="http://schemas.microsoft.com/office/drawing/2014/main" id="{3B4A5B35-9627-67D5-5FDD-DBE497938FDC}"/>
                      </a:ext>
                    </a:extLst>
                  </p:cNvPr>
                  <p:cNvSpPr txBox="1"/>
                  <p:nvPr/>
                </p:nvSpPr>
                <p:spPr>
                  <a:xfrm>
                    <a:off x="1156426" y="4124907"/>
                    <a:ext cx="651712" cy="27897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1,12</m:t>
                              </m:r>
                            </m:sub>
                          </m:sSub>
                        </m:oMath>
                      </m:oMathPara>
                    </a14:m>
                    <a:endParaRPr lang="en-US" sz="2400" b="0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73" name="TextBox 172">
                    <a:extLst>
                      <a:ext uri="{FF2B5EF4-FFF2-40B4-BE49-F238E27FC236}">
                        <a16:creationId xmlns:a16="http://schemas.microsoft.com/office/drawing/2014/main" id="{3B4A5B35-9627-67D5-5FDD-DBE497938F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56426" y="4124907"/>
                    <a:ext cx="651712" cy="278971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9836" r="-3279" b="-93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74" name="TextBox 173">
                    <a:extLst>
                      <a:ext uri="{FF2B5EF4-FFF2-40B4-BE49-F238E27FC236}">
                        <a16:creationId xmlns:a16="http://schemas.microsoft.com/office/drawing/2014/main" id="{15ACD697-6967-1B8D-E4EC-FFD8819B1DCF}"/>
                      </a:ext>
                    </a:extLst>
                  </p:cNvPr>
                  <p:cNvSpPr txBox="1"/>
                  <p:nvPr/>
                </p:nvSpPr>
                <p:spPr>
                  <a:xfrm>
                    <a:off x="2888677" y="3393776"/>
                    <a:ext cx="657803" cy="27897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2,11</m:t>
                              </m:r>
                            </m:sub>
                          </m:sSub>
                        </m:oMath>
                      </m:oMathPara>
                    </a14:m>
                    <a:endParaRPr lang="en-US" sz="2400" b="0" dirty="0">
                      <a:solidFill>
                        <a:srgbClr val="0432FF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74" name="TextBox 173">
                    <a:extLst>
                      <a:ext uri="{FF2B5EF4-FFF2-40B4-BE49-F238E27FC236}">
                        <a16:creationId xmlns:a16="http://schemas.microsoft.com/office/drawing/2014/main" id="{15ACD697-6967-1B8D-E4EC-FFD8819B1DC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88677" y="3393776"/>
                    <a:ext cx="657803" cy="278971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8197" r="-3279" b="-967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75" name="TextBox 174">
                    <a:extLst>
                      <a:ext uri="{FF2B5EF4-FFF2-40B4-BE49-F238E27FC236}">
                        <a16:creationId xmlns:a16="http://schemas.microsoft.com/office/drawing/2014/main" id="{57394782-EDDA-FC4E-8BB7-EAD151927C43}"/>
                      </a:ext>
                    </a:extLst>
                  </p:cNvPr>
                  <p:cNvSpPr txBox="1"/>
                  <p:nvPr/>
                </p:nvSpPr>
                <p:spPr>
                  <a:xfrm>
                    <a:off x="2897996" y="4238957"/>
                    <a:ext cx="657803" cy="27897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2,21</m:t>
                              </m:r>
                            </m:sub>
                          </m:sSub>
                        </m:oMath>
                      </m:oMathPara>
                    </a14:m>
                    <a:endParaRPr lang="en-US" sz="2400" b="0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75" name="TextBox 174">
                    <a:extLst>
                      <a:ext uri="{FF2B5EF4-FFF2-40B4-BE49-F238E27FC236}">
                        <a16:creationId xmlns:a16="http://schemas.microsoft.com/office/drawing/2014/main" id="{57394782-EDDA-FC4E-8BB7-EAD151927C4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97996" y="4238957"/>
                    <a:ext cx="657803" cy="278971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8197" r="-3279" b="-967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4A0FEB33-E5EA-C2D9-AF1E-515E405F8B3E}"/>
                  </a:ext>
                </a:extLst>
              </p:cNvPr>
              <p:cNvSpPr/>
              <p:nvPr/>
            </p:nvSpPr>
            <p:spPr>
              <a:xfrm>
                <a:off x="1971295" y="2978141"/>
                <a:ext cx="674196" cy="682771"/>
              </a:xfrm>
              <a:prstGeom prst="ellipse">
                <a:avLst/>
              </a:prstGeom>
              <a:noFill/>
              <a:ln w="38100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0432FF"/>
                  </a:solidFill>
                </a:endParaRPr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424483F2-6277-391B-AE62-41C09B1CBE98}"/>
                  </a:ext>
                </a:extLst>
              </p:cNvPr>
              <p:cNvSpPr/>
              <p:nvPr/>
            </p:nvSpPr>
            <p:spPr>
              <a:xfrm>
                <a:off x="1920053" y="4072704"/>
                <a:ext cx="674196" cy="682770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FEEF647-3F39-576D-A2E1-928DDCF41B52}"/>
                  </a:ext>
                </a:extLst>
              </p:cNvPr>
              <p:cNvSpPr/>
              <p:nvPr/>
            </p:nvSpPr>
            <p:spPr>
              <a:xfrm>
                <a:off x="337213" y="3431722"/>
                <a:ext cx="674196" cy="682771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E9306257-EC92-5CF5-FB1A-EC0D3C8F3922}"/>
                  </a:ext>
                </a:extLst>
              </p:cNvPr>
              <p:cNvSpPr/>
              <p:nvPr/>
            </p:nvSpPr>
            <p:spPr>
              <a:xfrm>
                <a:off x="3668569" y="3563466"/>
                <a:ext cx="674196" cy="682771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6288324A-3831-A89D-9464-BBEC2163D4AA}"/>
                  </a:ext>
                </a:extLst>
              </p:cNvPr>
              <p:cNvCxnSpPr>
                <a:cxnSpLocks/>
                <a:stCxn id="178" idx="7"/>
                <a:endCxn id="176" idx="2"/>
              </p:cNvCxnSpPr>
              <p:nvPr/>
            </p:nvCxnSpPr>
            <p:spPr>
              <a:xfrm flipV="1">
                <a:off x="912675" y="3319527"/>
                <a:ext cx="1058620" cy="212184"/>
              </a:xfrm>
              <a:prstGeom prst="line">
                <a:avLst/>
              </a:prstGeom>
              <a:ln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CF0BBD86-4E08-1FDC-40F6-1FB8AFB87061}"/>
                  </a:ext>
                </a:extLst>
              </p:cNvPr>
              <p:cNvCxnSpPr>
                <a:cxnSpLocks/>
                <a:stCxn id="178" idx="5"/>
                <a:endCxn id="177" idx="2"/>
              </p:cNvCxnSpPr>
              <p:nvPr/>
            </p:nvCxnSpPr>
            <p:spPr>
              <a:xfrm>
                <a:off x="912675" y="4014504"/>
                <a:ext cx="1007378" cy="399585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5B4ECA62-C6E3-6B58-EC40-8F267AA96BA0}"/>
                  </a:ext>
                </a:extLst>
              </p:cNvPr>
              <p:cNvCxnSpPr>
                <a:cxnSpLocks/>
                <a:stCxn id="177" idx="6"/>
                <a:endCxn id="179" idx="3"/>
              </p:cNvCxnSpPr>
              <p:nvPr/>
            </p:nvCxnSpPr>
            <p:spPr>
              <a:xfrm flipV="1">
                <a:off x="2594249" y="4146248"/>
                <a:ext cx="1173054" cy="26784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2D54BA79-7FB8-69D5-0ACF-5E38FDE02217}"/>
                  </a:ext>
                </a:extLst>
              </p:cNvPr>
              <p:cNvCxnSpPr>
                <a:cxnSpLocks/>
                <a:stCxn id="176" idx="6"/>
                <a:endCxn id="179" idx="1"/>
              </p:cNvCxnSpPr>
              <p:nvPr/>
            </p:nvCxnSpPr>
            <p:spPr>
              <a:xfrm>
                <a:off x="2645491" y="3319527"/>
                <a:ext cx="1121812" cy="343928"/>
              </a:xfrm>
              <a:prstGeom prst="line">
                <a:avLst/>
              </a:prstGeom>
              <a:ln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84" name="TextBox 183">
                    <a:extLst>
                      <a:ext uri="{FF2B5EF4-FFF2-40B4-BE49-F238E27FC236}">
                        <a16:creationId xmlns:a16="http://schemas.microsoft.com/office/drawing/2014/main" id="{10CB1A2F-B82B-D5ED-BAB5-CBDC957658BD}"/>
                      </a:ext>
                    </a:extLst>
                  </p:cNvPr>
                  <p:cNvSpPr txBox="1"/>
                  <p:nvPr/>
                </p:nvSpPr>
                <p:spPr>
                  <a:xfrm>
                    <a:off x="308313" y="4943442"/>
                    <a:ext cx="6829800" cy="8360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r>
                      <a:rPr lang="en-US" sz="2400" b="0" dirty="0">
                        <a:latin typeface="Cambria Math" panose="02040503050406030204" pitchFamily="18" charset="0"/>
                      </a:rPr>
                      <a:t>Analytical expression: 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en-US" sz="2400" b="0" i="1" baseline="-25000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1,11</m:t>
                              </m:r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  <m:t>1,11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2400" b="0" i="1" baseline="-2500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2,11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40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baseline="-2500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,11</m:t>
                              </m:r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,11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2400" i="1" baseline="-250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en-US" sz="2400" b="0" i="1" baseline="-2500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 baseline="-250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2400" dirty="0"/>
                  </a:p>
                  <a:p>
                    <a:r>
                      <a:rPr lang="en-US" sz="2400" dirty="0"/>
                      <a:t>   </a:t>
                    </a:r>
                  </a:p>
                </p:txBody>
              </p:sp>
            </mc:Choice>
            <mc:Fallback>
              <p:sp>
                <p:nvSpPr>
                  <p:cNvPr id="184" name="TextBox 183">
                    <a:extLst>
                      <a:ext uri="{FF2B5EF4-FFF2-40B4-BE49-F238E27FC236}">
                        <a16:creationId xmlns:a16="http://schemas.microsoft.com/office/drawing/2014/main" id="{10CB1A2F-B82B-D5ED-BAB5-CBDC957658B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8313" y="4943442"/>
                    <a:ext cx="6829800" cy="836076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2385" t="-760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A2DE9587-775A-31B1-2ACA-AF729A36FE1F}"/>
                    </a:ext>
                  </a:extLst>
                </p:cNvPr>
                <p:cNvSpPr txBox="1"/>
                <p:nvPr/>
              </p:nvSpPr>
              <p:spPr>
                <a:xfrm>
                  <a:off x="4127764" y="3458246"/>
                  <a:ext cx="24088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A2DE9587-775A-31B1-2ACA-AF729A36FE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7764" y="3458246"/>
                  <a:ext cx="240888" cy="276999"/>
                </a:xfrm>
                <a:prstGeom prst="rect">
                  <a:avLst/>
                </a:prstGeom>
                <a:blipFill>
                  <a:blip r:embed="rId26"/>
                  <a:stretch>
                    <a:fillRect l="-17391" r="-17391" b="-193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4" name="Down Arrow 163">
              <a:extLst>
                <a:ext uri="{FF2B5EF4-FFF2-40B4-BE49-F238E27FC236}">
                  <a16:creationId xmlns:a16="http://schemas.microsoft.com/office/drawing/2014/main" id="{D8C5BDFF-CC4E-E12B-8480-4F542996ADC3}"/>
                </a:ext>
              </a:extLst>
            </p:cNvPr>
            <p:cNvSpPr/>
            <p:nvPr/>
          </p:nvSpPr>
          <p:spPr>
            <a:xfrm rot="16200000">
              <a:off x="5895691" y="2862812"/>
              <a:ext cx="467932" cy="159836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5B64D3DE-1E1B-8AB0-10F6-0EF8A63BEB67}"/>
                </a:ext>
              </a:extLst>
            </p:cNvPr>
            <p:cNvSpPr txBox="1"/>
            <p:nvPr/>
          </p:nvSpPr>
          <p:spPr>
            <a:xfrm>
              <a:off x="9201408" y="4959007"/>
              <a:ext cx="510486" cy="334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x</a:t>
              </a:r>
            </a:p>
          </p:txBody>
        </p: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FAD159B0-7C01-D2EB-DA28-E273B0E115DD}"/>
                </a:ext>
              </a:extLst>
            </p:cNvPr>
            <p:cNvGrpSpPr/>
            <p:nvPr/>
          </p:nvGrpSpPr>
          <p:grpSpPr>
            <a:xfrm>
              <a:off x="7841462" y="2340409"/>
              <a:ext cx="2652389" cy="868506"/>
              <a:chOff x="7867475" y="2540201"/>
              <a:chExt cx="2652389" cy="868506"/>
            </a:xfrm>
          </p:grpSpPr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D3407B8-06BC-ED27-8441-32B4010CCF59}"/>
                  </a:ext>
                </a:extLst>
              </p:cNvPr>
              <p:cNvSpPr txBox="1"/>
              <p:nvPr/>
            </p:nvSpPr>
            <p:spPr>
              <a:xfrm>
                <a:off x="7867475" y="2540201"/>
                <a:ext cx="2186446" cy="868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W</a:t>
                </a:r>
                <a:r>
                  <a:rPr lang="en-US" sz="2400" baseline="-25000" dirty="0"/>
                  <a:t>1,11</a:t>
                </a:r>
                <a:r>
                  <a:rPr lang="en-US" sz="2400" dirty="0"/>
                  <a:t>=W</a:t>
                </a:r>
                <a:r>
                  <a:rPr lang="en-US" sz="2400" baseline="-25000" dirty="0"/>
                  <a:t>1,12</a:t>
                </a:r>
                <a:r>
                  <a:rPr lang="en-US" sz="2400" dirty="0"/>
                  <a:t>=5</a:t>
                </a:r>
              </a:p>
              <a:p>
                <a:r>
                  <a:rPr lang="en-US" sz="2400" dirty="0"/>
                  <a:t>b</a:t>
                </a:r>
                <a:r>
                  <a:rPr lang="en-US" sz="2400" baseline="-25000" dirty="0"/>
                  <a:t>1,2</a:t>
                </a:r>
                <a:r>
                  <a:rPr lang="en-US" sz="2400" dirty="0"/>
                  <a:t> = 2 b</a:t>
                </a:r>
                <a:r>
                  <a:rPr lang="en-US" sz="2400" baseline="-25000" dirty="0"/>
                  <a:t>1,1</a:t>
                </a:r>
                <a:r>
                  <a:rPr lang="en-US" sz="2400" dirty="0"/>
                  <a:t> = -10 </a:t>
                </a:r>
                <a:endParaRPr lang="en-US" sz="2400" baseline="-25000" dirty="0"/>
              </a:p>
              <a:p>
                <a:r>
                  <a:rPr lang="en-US" sz="2400" dirty="0"/>
                  <a:t>W</a:t>
                </a:r>
                <a:r>
                  <a:rPr lang="en-US" sz="2400" baseline="-25000" dirty="0"/>
                  <a:t>2,11</a:t>
                </a:r>
                <a:r>
                  <a:rPr lang="en-US" sz="2400" dirty="0"/>
                  <a:t> = - W</a:t>
                </a:r>
                <a:r>
                  <a:rPr lang="en-US" sz="2400" baseline="-25000" dirty="0"/>
                  <a:t>2,21</a:t>
                </a:r>
                <a:r>
                  <a:rPr lang="en-US" sz="2400" dirty="0"/>
                  <a:t>=1</a:t>
                </a: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DDAD9DE8-6AAD-0BBD-64AE-8D6469EAB022}"/>
                  </a:ext>
                </a:extLst>
              </p:cNvPr>
              <p:cNvSpPr txBox="1"/>
              <p:nvPr/>
            </p:nvSpPr>
            <p:spPr>
              <a:xfrm>
                <a:off x="10009378" y="2929851"/>
                <a:ext cx="510486" cy="334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y</a:t>
                </a:r>
              </a:p>
            </p:txBody>
          </p:sp>
        </p:grp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id="{EDF86C1F-C6CC-3F15-F777-E3B0FEDE94D2}"/>
              </a:ext>
            </a:extLst>
          </p:cNvPr>
          <p:cNvSpPr txBox="1"/>
          <p:nvPr/>
        </p:nvSpPr>
        <p:spPr>
          <a:xfrm>
            <a:off x="14057992" y="5939778"/>
            <a:ext cx="1428765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Deep neural network can represent any function mathematically.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The success of deep learning also depends on physics: </a:t>
            </a:r>
            <a:r>
              <a:rPr lang="en-US" sz="4000" b="1" dirty="0"/>
              <a:t>low polynomial orders, symmetry, locality, </a:t>
            </a:r>
            <a:r>
              <a:rPr lang="en-US" sz="4000" dirty="0" err="1"/>
              <a:t>etc</a:t>
            </a:r>
            <a:r>
              <a:rPr lang="en-US" sz="4000" dirty="0"/>
              <a:t> (Lin et al 2017, </a:t>
            </a:r>
            <a:r>
              <a:rPr lang="en-US" sz="4000" i="1" dirty="0"/>
              <a:t>Journal of Statistical Physics </a:t>
            </a:r>
            <a:r>
              <a:rPr lang="en-US" sz="4000" dirty="0"/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  <p:pic>
        <p:nvPicPr>
          <p:cNvPr id="188" name="Content Placeholder 5" descr="A picture containing lit, light, dark, night&#10;&#10;Description automatically generated">
            <a:extLst>
              <a:ext uri="{FF2B5EF4-FFF2-40B4-BE49-F238E27FC236}">
                <a16:creationId xmlns:a16="http://schemas.microsoft.com/office/drawing/2014/main" id="{649C64E1-4285-9344-1F5D-976FAC06AD1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4057992" y="16222120"/>
            <a:ext cx="7558343" cy="5202098"/>
          </a:xfrm>
          <a:prstGeom prst="rect">
            <a:avLst/>
          </a:prstGeom>
        </p:spPr>
      </p:pic>
      <p:sp>
        <p:nvSpPr>
          <p:cNvPr id="191" name="TextBox 190">
            <a:extLst>
              <a:ext uri="{FF2B5EF4-FFF2-40B4-BE49-F238E27FC236}">
                <a16:creationId xmlns:a16="http://schemas.microsoft.com/office/drawing/2014/main" id="{13AE6757-2529-C922-0280-CA0E05A1721C}"/>
              </a:ext>
            </a:extLst>
          </p:cNvPr>
          <p:cNvSpPr txBox="1"/>
          <p:nvPr/>
        </p:nvSpPr>
        <p:spPr>
          <a:xfrm>
            <a:off x="14224891" y="14125994"/>
            <a:ext cx="145140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NN fits full physics polarimetric radiative transfer model with controllable accuracy and speed. Jacobian can be computed analytically through automatic differentiation. 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C23D9113-BEAC-400D-C983-06DC52815253}"/>
              </a:ext>
            </a:extLst>
          </p:cNvPr>
          <p:cNvSpPr txBox="1"/>
          <p:nvPr/>
        </p:nvSpPr>
        <p:spPr>
          <a:xfrm>
            <a:off x="14311451" y="31287288"/>
            <a:ext cx="83806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Small model size: 10 MB</a:t>
            </a:r>
          </a:p>
        </p:txBody>
      </p:sp>
      <p:pic>
        <p:nvPicPr>
          <p:cNvPr id="1025" name="Picture 2">
            <a:extLst>
              <a:ext uri="{FF2B5EF4-FFF2-40B4-BE49-F238E27FC236}">
                <a16:creationId xmlns:a16="http://schemas.microsoft.com/office/drawing/2014/main" id="{3A2219B5-4DBD-A686-B951-F625935DC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790" y="16014466"/>
            <a:ext cx="6020500" cy="5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FB9B2CF0-BB35-0151-867C-2945E28FB561}"/>
              </a:ext>
            </a:extLst>
          </p:cNvPr>
          <p:cNvSpPr txBox="1"/>
          <p:nvPr/>
        </p:nvSpPr>
        <p:spPr>
          <a:xfrm>
            <a:off x="14711653" y="21630896"/>
            <a:ext cx="12943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NN performance depends on NN complexity, training data size, </a:t>
            </a:r>
            <a:r>
              <a:rPr lang="en-US" sz="3600" dirty="0" err="1"/>
              <a:t>etc</a:t>
            </a:r>
            <a:endParaRPr lang="en-US" sz="3600" dirty="0"/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AB02A43B-1EA1-7BF4-8E20-CE5058EB31BC}"/>
              </a:ext>
            </a:extLst>
          </p:cNvPr>
          <p:cNvSpPr txBox="1"/>
          <p:nvPr/>
        </p:nvSpPr>
        <p:spPr>
          <a:xfrm>
            <a:off x="31912560" y="15503105"/>
            <a:ext cx="1417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AOD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5140F72E-3B85-14E1-4F8F-38FCC1EA6402}"/>
              </a:ext>
            </a:extLst>
          </p:cNvPr>
          <p:cNvSpPr txBox="1"/>
          <p:nvPr/>
        </p:nvSpPr>
        <p:spPr>
          <a:xfrm>
            <a:off x="35088689" y="15503105"/>
            <a:ext cx="2425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absorption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A42D07CB-35DB-A0BC-9D5F-CF514393AF41}"/>
              </a:ext>
            </a:extLst>
          </p:cNvPr>
          <p:cNvSpPr txBox="1"/>
          <p:nvPr/>
        </p:nvSpPr>
        <p:spPr>
          <a:xfrm>
            <a:off x="39447329" y="15564065"/>
            <a:ext cx="1026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size</a:t>
            </a: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A9BAE121-06EF-12B3-3BC0-F501ECA4B2D4}"/>
              </a:ext>
            </a:extLst>
          </p:cNvPr>
          <p:cNvSpPr txBox="1"/>
          <p:nvPr/>
        </p:nvSpPr>
        <p:spPr>
          <a:xfrm>
            <a:off x="31151708" y="11608892"/>
            <a:ext cx="10568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Case study on LA fire (2025/01/09)</a:t>
            </a:r>
          </a:p>
        </p:txBody>
      </p:sp>
      <p:cxnSp>
        <p:nvCxnSpPr>
          <p:cNvPr id="1039" name="Straight Arrow Connector 1038">
            <a:extLst>
              <a:ext uri="{FF2B5EF4-FFF2-40B4-BE49-F238E27FC236}">
                <a16:creationId xmlns:a16="http://schemas.microsoft.com/office/drawing/2014/main" id="{B9EFD253-40FC-51E5-BC9E-CA30E9487F66}"/>
              </a:ext>
            </a:extLst>
          </p:cNvPr>
          <p:cNvCxnSpPr>
            <a:cxnSpLocks/>
          </p:cNvCxnSpPr>
          <p:nvPr/>
        </p:nvCxnSpPr>
        <p:spPr>
          <a:xfrm flipV="1">
            <a:off x="35530355" y="20495429"/>
            <a:ext cx="595156" cy="8634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Straight Arrow Connector 1039">
            <a:extLst>
              <a:ext uri="{FF2B5EF4-FFF2-40B4-BE49-F238E27FC236}">
                <a16:creationId xmlns:a16="http://schemas.microsoft.com/office/drawing/2014/main" id="{A2836E16-109C-F709-373B-B862CBA16E67}"/>
              </a:ext>
            </a:extLst>
          </p:cNvPr>
          <p:cNvCxnSpPr>
            <a:cxnSpLocks/>
          </p:cNvCxnSpPr>
          <p:nvPr/>
        </p:nvCxnSpPr>
        <p:spPr>
          <a:xfrm flipV="1">
            <a:off x="34539755" y="20027346"/>
            <a:ext cx="595156" cy="8634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334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5055</TotalTime>
  <Words>486</Words>
  <Application>Microsoft Macintosh PowerPoint</Application>
  <PresentationFormat>Custom</PresentationFormat>
  <Paragraphs>58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Cambria Math</vt:lpstr>
      <vt:lpstr>Times New Roman</vt:lpstr>
      <vt:lpstr>Wingdings</vt:lpstr>
      <vt:lpstr>Office 2013 - 2022 Theme</vt:lpstr>
      <vt:lpstr>Deep and cheap machine learning for efficient satellite remote sensing: a NASA PACE polarimeter story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Gao, Meng (GSFC-616.0)[SCIENCE SYSTEMS AND APPLICATIONS INC]</dc:creator>
  <cp:lastModifiedBy>Meng Gao</cp:lastModifiedBy>
  <cp:revision>514</cp:revision>
  <cp:lastPrinted>2023-12-08T16:24:23Z</cp:lastPrinted>
  <dcterms:created xsi:type="dcterms:W3CDTF">2023-02-24T02:49:06Z</dcterms:created>
  <dcterms:modified xsi:type="dcterms:W3CDTF">2025-06-04T18:16:56Z</dcterms:modified>
</cp:coreProperties>
</file>