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93" r:id="rId3"/>
    <p:sldId id="264" r:id="rId4"/>
    <p:sldId id="272" r:id="rId5"/>
    <p:sldId id="280" r:id="rId6"/>
    <p:sldId id="281" r:id="rId7"/>
    <p:sldId id="274" r:id="rId8"/>
    <p:sldId id="275" r:id="rId9"/>
    <p:sldId id="276" r:id="rId10"/>
    <p:sldId id="292" r:id="rId11"/>
    <p:sldId id="286" r:id="rId12"/>
    <p:sldId id="283" r:id="rId13"/>
    <p:sldId id="285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84E0B9-9CCB-7E42-B78D-FBAD2BEBC57A}" v="16" dt="2025-03-03T21:14:31.957"/>
    <p1510:client id="{AFB5762A-CA8A-8044-AF32-F021E44A02F3}" v="54" dt="2025-03-03T17:57:34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o, Meng (GSFC-616.0)[SCIENCE SYSTEMS AND APPLICATIONS INC]" userId="75b426fa-68fa-4178-8b59-7bfd17bc2ff3" providerId="ADAL" clId="{AFB5762A-CA8A-8044-AF32-F021E44A02F3}"/>
    <pc:docChg chg="custSel addSld delSld modSld sldOrd">
      <pc:chgData name="Gao, Meng (GSFC-616.0)[SCIENCE SYSTEMS AND APPLICATIONS INC]" userId="75b426fa-68fa-4178-8b59-7bfd17bc2ff3" providerId="ADAL" clId="{AFB5762A-CA8A-8044-AF32-F021E44A02F3}" dt="2025-03-03T18:31:00.461" v="816" actId="20578"/>
      <pc:docMkLst>
        <pc:docMk/>
      </pc:docMkLst>
      <pc:sldChg chg="addSp delSp modSp new mod">
        <pc:chgData name="Gao, Meng (GSFC-616.0)[SCIENCE SYSTEMS AND APPLICATIONS INC]" userId="75b426fa-68fa-4178-8b59-7bfd17bc2ff3" providerId="ADAL" clId="{AFB5762A-CA8A-8044-AF32-F021E44A02F3}" dt="2025-03-03T03:39:21.900" v="10" actId="20577"/>
        <pc:sldMkLst>
          <pc:docMk/>
          <pc:sldMk cId="473299612" sldId="264"/>
        </pc:sldMkLst>
        <pc:spChg chg="mod">
          <ac:chgData name="Gao, Meng (GSFC-616.0)[SCIENCE SYSTEMS AND APPLICATIONS INC]" userId="75b426fa-68fa-4178-8b59-7bfd17bc2ff3" providerId="ADAL" clId="{AFB5762A-CA8A-8044-AF32-F021E44A02F3}" dt="2025-03-03T03:39:21.900" v="10" actId="20577"/>
          <ac:spMkLst>
            <pc:docMk/>
            <pc:sldMk cId="473299612" sldId="264"/>
            <ac:spMk id="2" creationId="{2F2C47F1-9C43-16A6-E600-6D1334606C81}"/>
          </ac:spMkLst>
        </pc:spChg>
        <pc:spChg chg="del">
          <ac:chgData name="Gao, Meng (GSFC-616.0)[SCIENCE SYSTEMS AND APPLICATIONS INC]" userId="75b426fa-68fa-4178-8b59-7bfd17bc2ff3" providerId="ADAL" clId="{AFB5762A-CA8A-8044-AF32-F021E44A02F3}" dt="2025-03-03T03:38:47.829" v="1"/>
          <ac:spMkLst>
            <pc:docMk/>
            <pc:sldMk cId="473299612" sldId="264"/>
            <ac:spMk id="3" creationId="{80BC2384-A94E-2F56-CB50-29FEFA62D5AB}"/>
          </ac:spMkLst>
        </pc:spChg>
        <pc:spChg chg="add del mod">
          <ac:chgData name="Gao, Meng (GSFC-616.0)[SCIENCE SYSTEMS AND APPLICATIONS INC]" userId="75b426fa-68fa-4178-8b59-7bfd17bc2ff3" providerId="ADAL" clId="{AFB5762A-CA8A-8044-AF32-F021E44A02F3}" dt="2025-03-03T03:39:17.878" v="2"/>
          <ac:spMkLst>
            <pc:docMk/>
            <pc:sldMk cId="473299612" sldId="264"/>
            <ac:spMk id="4" creationId="{5BA26649-3FD0-C120-C01C-816AE123730B}"/>
          </ac:spMkLst>
        </pc:spChg>
        <pc:picChg chg="add mod">
          <ac:chgData name="Gao, Meng (GSFC-616.0)[SCIENCE SYSTEMS AND APPLICATIONS INC]" userId="75b426fa-68fa-4178-8b59-7bfd17bc2ff3" providerId="ADAL" clId="{AFB5762A-CA8A-8044-AF32-F021E44A02F3}" dt="2025-03-03T03:39:17.878" v="2"/>
          <ac:picMkLst>
            <pc:docMk/>
            <pc:sldMk cId="473299612" sldId="264"/>
            <ac:picMk id="6" creationId="{B2791E5E-A627-5EC3-EEBA-4D0FEAB0B4E5}"/>
          </ac:picMkLst>
        </pc:picChg>
      </pc:sldChg>
      <pc:sldChg chg="addSp delSp modSp new mod">
        <pc:chgData name="Gao, Meng (GSFC-616.0)[SCIENCE SYSTEMS AND APPLICATIONS INC]" userId="75b426fa-68fa-4178-8b59-7bfd17bc2ff3" providerId="ADAL" clId="{AFB5762A-CA8A-8044-AF32-F021E44A02F3}" dt="2025-03-03T03:39:57.087" v="36" actId="20577"/>
        <pc:sldMkLst>
          <pc:docMk/>
          <pc:sldMk cId="80246798" sldId="265"/>
        </pc:sldMkLst>
        <pc:spChg chg="mod">
          <ac:chgData name="Gao, Meng (GSFC-616.0)[SCIENCE SYSTEMS AND APPLICATIONS INC]" userId="75b426fa-68fa-4178-8b59-7bfd17bc2ff3" providerId="ADAL" clId="{AFB5762A-CA8A-8044-AF32-F021E44A02F3}" dt="2025-03-03T03:39:57.087" v="36" actId="20577"/>
          <ac:spMkLst>
            <pc:docMk/>
            <pc:sldMk cId="80246798" sldId="265"/>
            <ac:spMk id="2" creationId="{7D712BFC-4209-1C7C-DA8A-3CC9076DC7F1}"/>
          </ac:spMkLst>
        </pc:spChg>
        <pc:spChg chg="del">
          <ac:chgData name="Gao, Meng (GSFC-616.0)[SCIENCE SYSTEMS AND APPLICATIONS INC]" userId="75b426fa-68fa-4178-8b59-7bfd17bc2ff3" providerId="ADAL" clId="{AFB5762A-CA8A-8044-AF32-F021E44A02F3}" dt="2025-03-03T03:39:47.802" v="12"/>
          <ac:spMkLst>
            <pc:docMk/>
            <pc:sldMk cId="80246798" sldId="265"/>
            <ac:spMk id="3" creationId="{54BD1CF8-13BD-CE09-5A53-4E79726A4C4B}"/>
          </ac:spMkLst>
        </pc:spChg>
        <pc:picChg chg="add mod">
          <ac:chgData name="Gao, Meng (GSFC-616.0)[SCIENCE SYSTEMS AND APPLICATIONS INC]" userId="75b426fa-68fa-4178-8b59-7bfd17bc2ff3" providerId="ADAL" clId="{AFB5762A-CA8A-8044-AF32-F021E44A02F3}" dt="2025-03-03T03:39:47.802" v="12"/>
          <ac:picMkLst>
            <pc:docMk/>
            <pc:sldMk cId="80246798" sldId="265"/>
            <ac:picMk id="5" creationId="{CE32E170-637A-EA9C-1D30-18CBC5D2E47C}"/>
          </ac:picMkLst>
        </pc:picChg>
      </pc:sldChg>
      <pc:sldChg chg="addSp delSp modSp new mod ord">
        <pc:chgData name="Gao, Meng (GSFC-616.0)[SCIENCE SYSTEMS AND APPLICATIONS INC]" userId="75b426fa-68fa-4178-8b59-7bfd17bc2ff3" providerId="ADAL" clId="{AFB5762A-CA8A-8044-AF32-F021E44A02F3}" dt="2025-03-03T03:56:28.528" v="427" actId="20577"/>
        <pc:sldMkLst>
          <pc:docMk/>
          <pc:sldMk cId="4187769441" sldId="266"/>
        </pc:sldMkLst>
        <pc:spChg chg="mod">
          <ac:chgData name="Gao, Meng (GSFC-616.0)[SCIENCE SYSTEMS AND APPLICATIONS INC]" userId="75b426fa-68fa-4178-8b59-7bfd17bc2ff3" providerId="ADAL" clId="{AFB5762A-CA8A-8044-AF32-F021E44A02F3}" dt="2025-03-03T03:56:28.528" v="427" actId="20577"/>
          <ac:spMkLst>
            <pc:docMk/>
            <pc:sldMk cId="4187769441" sldId="266"/>
            <ac:spMk id="2" creationId="{AC225B4B-8F0D-5DEC-926D-D3E3D1BEF8CE}"/>
          </ac:spMkLst>
        </pc:spChg>
        <pc:spChg chg="del">
          <ac:chgData name="Gao, Meng (GSFC-616.0)[SCIENCE SYSTEMS AND APPLICATIONS INC]" userId="75b426fa-68fa-4178-8b59-7bfd17bc2ff3" providerId="ADAL" clId="{AFB5762A-CA8A-8044-AF32-F021E44A02F3}" dt="2025-03-03T03:40:43.899" v="38"/>
          <ac:spMkLst>
            <pc:docMk/>
            <pc:sldMk cId="4187769441" sldId="266"/>
            <ac:spMk id="3" creationId="{CE36FF43-D1FA-A939-DC86-31540DDD065E}"/>
          </ac:spMkLst>
        </pc:spChg>
        <pc:spChg chg="add mod">
          <ac:chgData name="Gao, Meng (GSFC-616.0)[SCIENCE SYSTEMS AND APPLICATIONS INC]" userId="75b426fa-68fa-4178-8b59-7bfd17bc2ff3" providerId="ADAL" clId="{AFB5762A-CA8A-8044-AF32-F021E44A02F3}" dt="2025-03-03T03:49:15.737" v="365" actId="207"/>
          <ac:spMkLst>
            <pc:docMk/>
            <pc:sldMk cId="4187769441" sldId="266"/>
            <ac:spMk id="6" creationId="{F78959A0-6F20-0D9A-0B62-3E2E4BDA3EE1}"/>
          </ac:spMkLst>
        </pc:spChg>
        <pc:picChg chg="add mod">
          <ac:chgData name="Gao, Meng (GSFC-616.0)[SCIENCE SYSTEMS AND APPLICATIONS INC]" userId="75b426fa-68fa-4178-8b59-7bfd17bc2ff3" providerId="ADAL" clId="{AFB5762A-CA8A-8044-AF32-F021E44A02F3}" dt="2025-03-03T03:40:43.899" v="38"/>
          <ac:picMkLst>
            <pc:docMk/>
            <pc:sldMk cId="4187769441" sldId="266"/>
            <ac:picMk id="5" creationId="{E9B85C3E-8A36-7B66-33BD-12DED0958FC5}"/>
          </ac:picMkLst>
        </pc:picChg>
      </pc:sldChg>
      <pc:sldChg chg="addSp delSp modSp new mod">
        <pc:chgData name="Gao, Meng (GSFC-616.0)[SCIENCE SYSTEMS AND APPLICATIONS INC]" userId="75b426fa-68fa-4178-8b59-7bfd17bc2ff3" providerId="ADAL" clId="{AFB5762A-CA8A-8044-AF32-F021E44A02F3}" dt="2025-03-03T03:56:25.357" v="425" actId="20577"/>
        <pc:sldMkLst>
          <pc:docMk/>
          <pc:sldMk cId="116699471" sldId="267"/>
        </pc:sldMkLst>
        <pc:spChg chg="mod">
          <ac:chgData name="Gao, Meng (GSFC-616.0)[SCIENCE SYSTEMS AND APPLICATIONS INC]" userId="75b426fa-68fa-4178-8b59-7bfd17bc2ff3" providerId="ADAL" clId="{AFB5762A-CA8A-8044-AF32-F021E44A02F3}" dt="2025-03-03T03:56:25.357" v="425" actId="20577"/>
          <ac:spMkLst>
            <pc:docMk/>
            <pc:sldMk cId="116699471" sldId="267"/>
            <ac:spMk id="2" creationId="{499CCEE9-B4BE-4E2D-A7E7-C2B38CB9D3B7}"/>
          </ac:spMkLst>
        </pc:spChg>
        <pc:spChg chg="del">
          <ac:chgData name="Gao, Meng (GSFC-616.0)[SCIENCE SYSTEMS AND APPLICATIONS INC]" userId="75b426fa-68fa-4178-8b59-7bfd17bc2ff3" providerId="ADAL" clId="{AFB5762A-CA8A-8044-AF32-F021E44A02F3}" dt="2025-03-03T03:42:17.104" v="68"/>
          <ac:spMkLst>
            <pc:docMk/>
            <pc:sldMk cId="116699471" sldId="267"/>
            <ac:spMk id="3" creationId="{7AADC95C-93AC-817C-7FE7-B6D9EC8A6B47}"/>
          </ac:spMkLst>
        </pc:spChg>
        <pc:spChg chg="add mod">
          <ac:chgData name="Gao, Meng (GSFC-616.0)[SCIENCE SYSTEMS AND APPLICATIONS INC]" userId="75b426fa-68fa-4178-8b59-7bfd17bc2ff3" providerId="ADAL" clId="{AFB5762A-CA8A-8044-AF32-F021E44A02F3}" dt="2025-03-03T03:49:47.470" v="366"/>
          <ac:spMkLst>
            <pc:docMk/>
            <pc:sldMk cId="116699471" sldId="267"/>
            <ac:spMk id="6" creationId="{F416984F-A928-7AA6-61F2-990D0C1D34BF}"/>
          </ac:spMkLst>
        </pc:spChg>
        <pc:picChg chg="add mod">
          <ac:chgData name="Gao, Meng (GSFC-616.0)[SCIENCE SYSTEMS AND APPLICATIONS INC]" userId="75b426fa-68fa-4178-8b59-7bfd17bc2ff3" providerId="ADAL" clId="{AFB5762A-CA8A-8044-AF32-F021E44A02F3}" dt="2025-03-03T03:42:17.104" v="68"/>
          <ac:picMkLst>
            <pc:docMk/>
            <pc:sldMk cId="116699471" sldId="267"/>
            <ac:picMk id="5" creationId="{3573E91F-D0FC-36E4-912A-F8FB07988DBD}"/>
          </ac:picMkLst>
        </pc:picChg>
      </pc:sldChg>
      <pc:sldChg chg="addSp delSp modSp new mod">
        <pc:chgData name="Gao, Meng (GSFC-616.0)[SCIENCE SYSTEMS AND APPLICATIONS INC]" userId="75b426fa-68fa-4178-8b59-7bfd17bc2ff3" providerId="ADAL" clId="{AFB5762A-CA8A-8044-AF32-F021E44A02F3}" dt="2025-03-03T03:54:35.772" v="418"/>
        <pc:sldMkLst>
          <pc:docMk/>
          <pc:sldMk cId="472821768" sldId="268"/>
        </pc:sldMkLst>
        <pc:spChg chg="mod">
          <ac:chgData name="Gao, Meng (GSFC-616.0)[SCIENCE SYSTEMS AND APPLICATIONS INC]" userId="75b426fa-68fa-4178-8b59-7bfd17bc2ff3" providerId="ADAL" clId="{AFB5762A-CA8A-8044-AF32-F021E44A02F3}" dt="2025-03-03T03:54:35.772" v="418"/>
          <ac:spMkLst>
            <pc:docMk/>
            <pc:sldMk cId="472821768" sldId="268"/>
            <ac:spMk id="2" creationId="{5D8AC471-2E02-B275-0676-0EC8582E07F1}"/>
          </ac:spMkLst>
        </pc:spChg>
        <pc:spChg chg="del">
          <ac:chgData name="Gao, Meng (GSFC-616.0)[SCIENCE SYSTEMS AND APPLICATIONS INC]" userId="75b426fa-68fa-4178-8b59-7bfd17bc2ff3" providerId="ADAL" clId="{AFB5762A-CA8A-8044-AF32-F021E44A02F3}" dt="2025-03-03T03:44:23.024" v="100"/>
          <ac:spMkLst>
            <pc:docMk/>
            <pc:sldMk cId="472821768" sldId="268"/>
            <ac:spMk id="3" creationId="{CD2A4775-3D18-8985-372A-8548A9168F7F}"/>
          </ac:spMkLst>
        </pc:spChg>
        <pc:spChg chg="add mod">
          <ac:chgData name="Gao, Meng (GSFC-616.0)[SCIENCE SYSTEMS AND APPLICATIONS INC]" userId="75b426fa-68fa-4178-8b59-7bfd17bc2ff3" providerId="ADAL" clId="{AFB5762A-CA8A-8044-AF32-F021E44A02F3}" dt="2025-03-03T03:50:58.584" v="390" actId="207"/>
          <ac:spMkLst>
            <pc:docMk/>
            <pc:sldMk cId="472821768" sldId="268"/>
            <ac:spMk id="7" creationId="{AD78609D-BA35-6EEF-B9A3-60C5D331324C}"/>
          </ac:spMkLst>
        </pc:spChg>
        <pc:picChg chg="add mod">
          <ac:chgData name="Gao, Meng (GSFC-616.0)[SCIENCE SYSTEMS AND APPLICATIONS INC]" userId="75b426fa-68fa-4178-8b59-7bfd17bc2ff3" providerId="ADAL" clId="{AFB5762A-CA8A-8044-AF32-F021E44A02F3}" dt="2025-03-03T03:44:23.024" v="100"/>
          <ac:picMkLst>
            <pc:docMk/>
            <pc:sldMk cId="472821768" sldId="268"/>
            <ac:picMk id="5" creationId="{B2F23537-84A2-8398-B2C7-58FD52B99730}"/>
          </ac:picMkLst>
        </pc:picChg>
      </pc:sldChg>
      <pc:sldChg chg="modSp new mod">
        <pc:chgData name="Gao, Meng (GSFC-616.0)[SCIENCE SYSTEMS AND APPLICATIONS INC]" userId="75b426fa-68fa-4178-8b59-7bfd17bc2ff3" providerId="ADAL" clId="{AFB5762A-CA8A-8044-AF32-F021E44A02F3}" dt="2025-03-03T03:48:47.916" v="362" actId="20577"/>
        <pc:sldMkLst>
          <pc:docMk/>
          <pc:sldMk cId="1548401600" sldId="269"/>
        </pc:sldMkLst>
        <pc:spChg chg="mod">
          <ac:chgData name="Gao, Meng (GSFC-616.0)[SCIENCE SYSTEMS AND APPLICATIONS INC]" userId="75b426fa-68fa-4178-8b59-7bfd17bc2ff3" providerId="ADAL" clId="{AFB5762A-CA8A-8044-AF32-F021E44A02F3}" dt="2025-03-03T03:47:29.034" v="158" actId="20577"/>
          <ac:spMkLst>
            <pc:docMk/>
            <pc:sldMk cId="1548401600" sldId="269"/>
            <ac:spMk id="2" creationId="{F3C7B787-26F8-7B61-9592-0FE4FC2DD9F6}"/>
          </ac:spMkLst>
        </pc:spChg>
        <pc:spChg chg="mod">
          <ac:chgData name="Gao, Meng (GSFC-616.0)[SCIENCE SYSTEMS AND APPLICATIONS INC]" userId="75b426fa-68fa-4178-8b59-7bfd17bc2ff3" providerId="ADAL" clId="{AFB5762A-CA8A-8044-AF32-F021E44A02F3}" dt="2025-03-03T03:48:47.916" v="362" actId="20577"/>
          <ac:spMkLst>
            <pc:docMk/>
            <pc:sldMk cId="1548401600" sldId="269"/>
            <ac:spMk id="3" creationId="{666E8058-080B-1038-94F2-6FF4B1CFA01A}"/>
          </ac:spMkLst>
        </pc:spChg>
      </pc:sldChg>
      <pc:sldChg chg="addSp delSp modSp new mod ord">
        <pc:chgData name="Gao, Meng (GSFC-616.0)[SCIENCE SYSTEMS AND APPLICATIONS INC]" userId="75b426fa-68fa-4178-8b59-7bfd17bc2ff3" providerId="ADAL" clId="{AFB5762A-CA8A-8044-AF32-F021E44A02F3}" dt="2025-03-03T03:56:56.814" v="430" actId="20577"/>
        <pc:sldMkLst>
          <pc:docMk/>
          <pc:sldMk cId="665619053" sldId="270"/>
        </pc:sldMkLst>
        <pc:spChg chg="mod">
          <ac:chgData name="Gao, Meng (GSFC-616.0)[SCIENCE SYSTEMS AND APPLICATIONS INC]" userId="75b426fa-68fa-4178-8b59-7bfd17bc2ff3" providerId="ADAL" clId="{AFB5762A-CA8A-8044-AF32-F021E44A02F3}" dt="2025-03-03T03:56:56.814" v="430" actId="20577"/>
          <ac:spMkLst>
            <pc:docMk/>
            <pc:sldMk cId="665619053" sldId="270"/>
            <ac:spMk id="2" creationId="{9C8FE71B-DF45-EA61-45A4-22A12B59AED7}"/>
          </ac:spMkLst>
        </pc:spChg>
        <pc:spChg chg="del">
          <ac:chgData name="Gao, Meng (GSFC-616.0)[SCIENCE SYSTEMS AND APPLICATIONS INC]" userId="75b426fa-68fa-4178-8b59-7bfd17bc2ff3" providerId="ADAL" clId="{AFB5762A-CA8A-8044-AF32-F021E44A02F3}" dt="2025-03-03T03:50:20.222" v="368"/>
          <ac:spMkLst>
            <pc:docMk/>
            <pc:sldMk cId="665619053" sldId="270"/>
            <ac:spMk id="3" creationId="{CD07B3B7-D15A-CAA7-DF84-1C57833A8002}"/>
          </ac:spMkLst>
        </pc:spChg>
        <pc:spChg chg="add mod">
          <ac:chgData name="Gao, Meng (GSFC-616.0)[SCIENCE SYSTEMS AND APPLICATIONS INC]" userId="75b426fa-68fa-4178-8b59-7bfd17bc2ff3" providerId="ADAL" clId="{AFB5762A-CA8A-8044-AF32-F021E44A02F3}" dt="2025-03-03T03:50:41.431" v="369"/>
          <ac:spMkLst>
            <pc:docMk/>
            <pc:sldMk cId="665619053" sldId="270"/>
            <ac:spMk id="6" creationId="{67613FD8-41E0-EEC5-5E1E-936F5C885E2B}"/>
          </ac:spMkLst>
        </pc:spChg>
        <pc:picChg chg="add mod">
          <ac:chgData name="Gao, Meng (GSFC-616.0)[SCIENCE SYSTEMS AND APPLICATIONS INC]" userId="75b426fa-68fa-4178-8b59-7bfd17bc2ff3" providerId="ADAL" clId="{AFB5762A-CA8A-8044-AF32-F021E44A02F3}" dt="2025-03-03T03:50:20.222" v="368"/>
          <ac:picMkLst>
            <pc:docMk/>
            <pc:sldMk cId="665619053" sldId="270"/>
            <ac:picMk id="5" creationId="{9DB2B60A-7985-F814-86B6-58A5B9C9E191}"/>
          </ac:picMkLst>
        </pc:picChg>
      </pc:sldChg>
      <pc:sldChg chg="addSp delSp modSp new mod">
        <pc:chgData name="Gao, Meng (GSFC-616.0)[SCIENCE SYSTEMS AND APPLICATIONS INC]" userId="75b426fa-68fa-4178-8b59-7bfd17bc2ff3" providerId="ADAL" clId="{AFB5762A-CA8A-8044-AF32-F021E44A02F3}" dt="2025-03-03T04:14:14.260" v="500" actId="20577"/>
        <pc:sldMkLst>
          <pc:docMk/>
          <pc:sldMk cId="323077695" sldId="271"/>
        </pc:sldMkLst>
        <pc:spChg chg="mod">
          <ac:chgData name="Gao, Meng (GSFC-616.0)[SCIENCE SYSTEMS AND APPLICATIONS INC]" userId="75b426fa-68fa-4178-8b59-7bfd17bc2ff3" providerId="ADAL" clId="{AFB5762A-CA8A-8044-AF32-F021E44A02F3}" dt="2025-03-03T04:14:06.169" v="477" actId="20577"/>
          <ac:spMkLst>
            <pc:docMk/>
            <pc:sldMk cId="323077695" sldId="271"/>
            <ac:spMk id="2" creationId="{F52901E4-D65D-E715-4D33-6274F6E8DA14}"/>
          </ac:spMkLst>
        </pc:spChg>
        <pc:spChg chg="del">
          <ac:chgData name="Gao, Meng (GSFC-616.0)[SCIENCE SYSTEMS AND APPLICATIONS INC]" userId="75b426fa-68fa-4178-8b59-7bfd17bc2ff3" providerId="ADAL" clId="{AFB5762A-CA8A-8044-AF32-F021E44A02F3}" dt="2025-03-03T04:13:30.561" v="432"/>
          <ac:spMkLst>
            <pc:docMk/>
            <pc:sldMk cId="323077695" sldId="271"/>
            <ac:spMk id="3" creationId="{E860C814-BD22-BCE0-BD91-0B2FE5CA2AFF}"/>
          </ac:spMkLst>
        </pc:spChg>
        <pc:spChg chg="add mod">
          <ac:chgData name="Gao, Meng (GSFC-616.0)[SCIENCE SYSTEMS AND APPLICATIONS INC]" userId="75b426fa-68fa-4178-8b59-7bfd17bc2ff3" providerId="ADAL" clId="{AFB5762A-CA8A-8044-AF32-F021E44A02F3}" dt="2025-03-03T04:14:14.260" v="500" actId="20577"/>
          <ac:spMkLst>
            <pc:docMk/>
            <pc:sldMk cId="323077695" sldId="271"/>
            <ac:spMk id="6" creationId="{E4DC4DA1-4B62-EBBF-1D6D-92181BCBB0DD}"/>
          </ac:spMkLst>
        </pc:spChg>
        <pc:picChg chg="add mod">
          <ac:chgData name="Gao, Meng (GSFC-616.0)[SCIENCE SYSTEMS AND APPLICATIONS INC]" userId="75b426fa-68fa-4178-8b59-7bfd17bc2ff3" providerId="ADAL" clId="{AFB5762A-CA8A-8044-AF32-F021E44A02F3}" dt="2025-03-03T04:13:30.561" v="432"/>
          <ac:picMkLst>
            <pc:docMk/>
            <pc:sldMk cId="323077695" sldId="271"/>
            <ac:picMk id="5" creationId="{171424B9-2EF3-D75B-7D50-E693F0A584A2}"/>
          </ac:picMkLst>
        </pc:picChg>
      </pc:sldChg>
      <pc:sldChg chg="addSp delSp modSp new mod ord">
        <pc:chgData name="Gao, Meng (GSFC-616.0)[SCIENCE SYSTEMS AND APPLICATIONS INC]" userId="75b426fa-68fa-4178-8b59-7bfd17bc2ff3" providerId="ADAL" clId="{AFB5762A-CA8A-8044-AF32-F021E44A02F3}" dt="2025-03-03T04:13:55.644" v="462" actId="20577"/>
        <pc:sldMkLst>
          <pc:docMk/>
          <pc:sldMk cId="915305463" sldId="272"/>
        </pc:sldMkLst>
        <pc:spChg chg="mod">
          <ac:chgData name="Gao, Meng (GSFC-616.0)[SCIENCE SYSTEMS AND APPLICATIONS INC]" userId="75b426fa-68fa-4178-8b59-7bfd17bc2ff3" providerId="ADAL" clId="{AFB5762A-CA8A-8044-AF32-F021E44A02F3}" dt="2025-03-03T04:13:55.644" v="462" actId="20577"/>
          <ac:spMkLst>
            <pc:docMk/>
            <pc:sldMk cId="915305463" sldId="272"/>
            <ac:spMk id="2" creationId="{35C6B795-113F-4DF7-D568-EDF767696222}"/>
          </ac:spMkLst>
        </pc:spChg>
        <pc:spChg chg="del">
          <ac:chgData name="Gao, Meng (GSFC-616.0)[SCIENCE SYSTEMS AND APPLICATIONS INC]" userId="75b426fa-68fa-4178-8b59-7bfd17bc2ff3" providerId="ADAL" clId="{AFB5762A-CA8A-8044-AF32-F021E44A02F3}" dt="2025-03-03T04:13:40.110" v="434"/>
          <ac:spMkLst>
            <pc:docMk/>
            <pc:sldMk cId="915305463" sldId="272"/>
            <ac:spMk id="3" creationId="{04A9CD3A-D500-3C0B-F25E-CC311796B141}"/>
          </ac:spMkLst>
        </pc:spChg>
        <pc:picChg chg="add mod">
          <ac:chgData name="Gao, Meng (GSFC-616.0)[SCIENCE SYSTEMS AND APPLICATIONS INC]" userId="75b426fa-68fa-4178-8b59-7bfd17bc2ff3" providerId="ADAL" clId="{AFB5762A-CA8A-8044-AF32-F021E44A02F3}" dt="2025-03-03T04:13:40.110" v="434"/>
          <ac:picMkLst>
            <pc:docMk/>
            <pc:sldMk cId="915305463" sldId="272"/>
            <ac:picMk id="5" creationId="{40135F39-1AAD-5E8F-8280-EBBF3C84C1EA}"/>
          </ac:picMkLst>
        </pc:picChg>
      </pc:sldChg>
      <pc:sldChg chg="addSp delSp modSp new mod">
        <pc:chgData name="Gao, Meng (GSFC-616.0)[SCIENCE SYSTEMS AND APPLICATIONS INC]" userId="75b426fa-68fa-4178-8b59-7bfd17bc2ff3" providerId="ADAL" clId="{AFB5762A-CA8A-8044-AF32-F021E44A02F3}" dt="2025-03-03T05:24:29.836" v="589" actId="1076"/>
        <pc:sldMkLst>
          <pc:docMk/>
          <pc:sldMk cId="961685625" sldId="273"/>
        </pc:sldMkLst>
        <pc:spChg chg="mod">
          <ac:chgData name="Gao, Meng (GSFC-616.0)[SCIENCE SYSTEMS AND APPLICATIONS INC]" userId="75b426fa-68fa-4178-8b59-7bfd17bc2ff3" providerId="ADAL" clId="{AFB5762A-CA8A-8044-AF32-F021E44A02F3}" dt="2025-03-03T04:32:05.825" v="515" actId="20577"/>
          <ac:spMkLst>
            <pc:docMk/>
            <pc:sldMk cId="961685625" sldId="273"/>
            <ac:spMk id="2" creationId="{4D2D7DBD-A170-ADA1-DF18-5C582B6172FA}"/>
          </ac:spMkLst>
        </pc:spChg>
        <pc:spChg chg="del">
          <ac:chgData name="Gao, Meng (GSFC-616.0)[SCIENCE SYSTEMS AND APPLICATIONS INC]" userId="75b426fa-68fa-4178-8b59-7bfd17bc2ff3" providerId="ADAL" clId="{AFB5762A-CA8A-8044-AF32-F021E44A02F3}" dt="2025-03-03T04:31:47.152" v="502"/>
          <ac:spMkLst>
            <pc:docMk/>
            <pc:sldMk cId="961685625" sldId="273"/>
            <ac:spMk id="3" creationId="{E96C98B2-1A5E-4BC3-1BF1-96952DF858F3}"/>
          </ac:spMkLst>
        </pc:spChg>
        <pc:spChg chg="add mod">
          <ac:chgData name="Gao, Meng (GSFC-616.0)[SCIENCE SYSTEMS AND APPLICATIONS INC]" userId="75b426fa-68fa-4178-8b59-7bfd17bc2ff3" providerId="ADAL" clId="{AFB5762A-CA8A-8044-AF32-F021E44A02F3}" dt="2025-03-03T04:37:35.719" v="585" actId="20577"/>
          <ac:spMkLst>
            <pc:docMk/>
            <pc:sldMk cId="961685625" sldId="273"/>
            <ac:spMk id="11" creationId="{D85308E5-DF36-1C72-8564-95AF584EB9A1}"/>
          </ac:spMkLst>
        </pc:spChg>
        <pc:spChg chg="add mod">
          <ac:chgData name="Gao, Meng (GSFC-616.0)[SCIENCE SYSTEMS AND APPLICATIONS INC]" userId="75b426fa-68fa-4178-8b59-7bfd17bc2ff3" providerId="ADAL" clId="{AFB5762A-CA8A-8044-AF32-F021E44A02F3}" dt="2025-03-03T04:36:25.270" v="552" actId="14100"/>
          <ac:spMkLst>
            <pc:docMk/>
            <pc:sldMk cId="961685625" sldId="273"/>
            <ac:spMk id="12" creationId="{36252FF9-B372-61E0-F319-E1DFEC6EEB4C}"/>
          </ac:spMkLst>
        </pc:spChg>
        <pc:spChg chg="add mod">
          <ac:chgData name="Gao, Meng (GSFC-616.0)[SCIENCE SYSTEMS AND APPLICATIONS INC]" userId="75b426fa-68fa-4178-8b59-7bfd17bc2ff3" providerId="ADAL" clId="{AFB5762A-CA8A-8044-AF32-F021E44A02F3}" dt="2025-03-03T04:36:13.393" v="545" actId="1076"/>
          <ac:spMkLst>
            <pc:docMk/>
            <pc:sldMk cId="961685625" sldId="273"/>
            <ac:spMk id="14" creationId="{A625B609-FDD3-50B6-7803-8847A8510854}"/>
          </ac:spMkLst>
        </pc:spChg>
        <pc:picChg chg="add mod">
          <ac:chgData name="Gao, Meng (GSFC-616.0)[SCIENCE SYSTEMS AND APPLICATIONS INC]" userId="75b426fa-68fa-4178-8b59-7bfd17bc2ff3" providerId="ADAL" clId="{AFB5762A-CA8A-8044-AF32-F021E44A02F3}" dt="2025-03-03T04:32:37.460" v="517" actId="1076"/>
          <ac:picMkLst>
            <pc:docMk/>
            <pc:sldMk cId="961685625" sldId="273"/>
            <ac:picMk id="5" creationId="{62E2223C-3E24-83D9-D784-1D334B0EF89F}"/>
          </ac:picMkLst>
        </pc:picChg>
        <pc:picChg chg="add mod">
          <ac:chgData name="Gao, Meng (GSFC-616.0)[SCIENCE SYSTEMS AND APPLICATIONS INC]" userId="75b426fa-68fa-4178-8b59-7bfd17bc2ff3" providerId="ADAL" clId="{AFB5762A-CA8A-8044-AF32-F021E44A02F3}" dt="2025-03-03T04:32:02.422" v="511" actId="14100"/>
          <ac:picMkLst>
            <pc:docMk/>
            <pc:sldMk cId="961685625" sldId="273"/>
            <ac:picMk id="7" creationId="{5D55E324-503E-141C-FB42-A9B76A8E03AA}"/>
          </ac:picMkLst>
        </pc:picChg>
        <pc:picChg chg="add mod">
          <ac:chgData name="Gao, Meng (GSFC-616.0)[SCIENCE SYSTEMS AND APPLICATIONS INC]" userId="75b426fa-68fa-4178-8b59-7bfd17bc2ff3" providerId="ADAL" clId="{AFB5762A-CA8A-8044-AF32-F021E44A02F3}" dt="2025-03-03T04:31:55.589" v="507" actId="1076"/>
          <ac:picMkLst>
            <pc:docMk/>
            <pc:sldMk cId="961685625" sldId="273"/>
            <ac:picMk id="9" creationId="{7763D729-C00E-47BA-1914-F4835DC76688}"/>
          </ac:picMkLst>
        </pc:picChg>
        <pc:picChg chg="add mod">
          <ac:chgData name="Gao, Meng (GSFC-616.0)[SCIENCE SYSTEMS AND APPLICATIONS INC]" userId="75b426fa-68fa-4178-8b59-7bfd17bc2ff3" providerId="ADAL" clId="{AFB5762A-CA8A-8044-AF32-F021E44A02F3}" dt="2025-03-03T05:24:29.836" v="589" actId="1076"/>
          <ac:picMkLst>
            <pc:docMk/>
            <pc:sldMk cId="961685625" sldId="273"/>
            <ac:picMk id="16" creationId="{629B2CF5-03E8-9C17-6787-56093B02FF6B}"/>
          </ac:picMkLst>
        </pc:picChg>
      </pc:sldChg>
      <pc:sldChg chg="addSp delSp modSp new mod">
        <pc:chgData name="Gao, Meng (GSFC-616.0)[SCIENCE SYSTEMS AND APPLICATIONS INC]" userId="75b426fa-68fa-4178-8b59-7bfd17bc2ff3" providerId="ADAL" clId="{AFB5762A-CA8A-8044-AF32-F021E44A02F3}" dt="2025-03-03T05:34:06.915" v="607"/>
        <pc:sldMkLst>
          <pc:docMk/>
          <pc:sldMk cId="2804315561" sldId="274"/>
        </pc:sldMkLst>
        <pc:spChg chg="mod">
          <ac:chgData name="Gao, Meng (GSFC-616.0)[SCIENCE SYSTEMS AND APPLICATIONS INC]" userId="75b426fa-68fa-4178-8b59-7bfd17bc2ff3" providerId="ADAL" clId="{AFB5762A-CA8A-8044-AF32-F021E44A02F3}" dt="2025-03-03T05:32:13.440" v="596" actId="20577"/>
          <ac:spMkLst>
            <pc:docMk/>
            <pc:sldMk cId="2804315561" sldId="274"/>
            <ac:spMk id="2" creationId="{030A8D9A-717F-8C4B-6CC8-BF0A56A2B67B}"/>
          </ac:spMkLst>
        </pc:spChg>
        <pc:spChg chg="del">
          <ac:chgData name="Gao, Meng (GSFC-616.0)[SCIENCE SYSTEMS AND APPLICATIONS INC]" userId="75b426fa-68fa-4178-8b59-7bfd17bc2ff3" providerId="ADAL" clId="{AFB5762A-CA8A-8044-AF32-F021E44A02F3}" dt="2025-03-03T05:31:55.381" v="591"/>
          <ac:spMkLst>
            <pc:docMk/>
            <pc:sldMk cId="2804315561" sldId="274"/>
            <ac:spMk id="3" creationId="{04197263-4E29-A8DD-F253-04C844579B9C}"/>
          </ac:spMkLst>
        </pc:spChg>
        <pc:spChg chg="add del mod">
          <ac:chgData name="Gao, Meng (GSFC-616.0)[SCIENCE SYSTEMS AND APPLICATIONS INC]" userId="75b426fa-68fa-4178-8b59-7bfd17bc2ff3" providerId="ADAL" clId="{AFB5762A-CA8A-8044-AF32-F021E44A02F3}" dt="2025-03-03T05:32:10.138" v="592"/>
          <ac:spMkLst>
            <pc:docMk/>
            <pc:sldMk cId="2804315561" sldId="274"/>
            <ac:spMk id="4" creationId="{AEEBD433-630E-F32F-8651-18F594627D49}"/>
          </ac:spMkLst>
        </pc:spChg>
        <pc:spChg chg="add mod">
          <ac:chgData name="Gao, Meng (GSFC-616.0)[SCIENCE SYSTEMS AND APPLICATIONS INC]" userId="75b426fa-68fa-4178-8b59-7bfd17bc2ff3" providerId="ADAL" clId="{AFB5762A-CA8A-8044-AF32-F021E44A02F3}" dt="2025-03-03T05:34:06.915" v="607"/>
          <ac:spMkLst>
            <pc:docMk/>
            <pc:sldMk cId="2804315561" sldId="274"/>
            <ac:spMk id="7" creationId="{FD33C72E-9594-891D-F129-302F6228374E}"/>
          </ac:spMkLst>
        </pc:spChg>
        <pc:picChg chg="add mod">
          <ac:chgData name="Gao, Meng (GSFC-616.0)[SCIENCE SYSTEMS AND APPLICATIONS INC]" userId="75b426fa-68fa-4178-8b59-7bfd17bc2ff3" providerId="ADAL" clId="{AFB5762A-CA8A-8044-AF32-F021E44A02F3}" dt="2025-03-03T05:32:10.138" v="592"/>
          <ac:picMkLst>
            <pc:docMk/>
            <pc:sldMk cId="2804315561" sldId="274"/>
            <ac:picMk id="6" creationId="{66C23E61-0899-DF53-EF2F-65ACBBD74A12}"/>
          </ac:picMkLst>
        </pc:picChg>
      </pc:sldChg>
      <pc:sldChg chg="addSp delSp modSp new mod">
        <pc:chgData name="Gao, Meng (GSFC-616.0)[SCIENCE SYSTEMS AND APPLICATIONS INC]" userId="75b426fa-68fa-4178-8b59-7bfd17bc2ff3" providerId="ADAL" clId="{AFB5762A-CA8A-8044-AF32-F021E44A02F3}" dt="2025-03-03T05:34:03.147" v="606" actId="1076"/>
        <pc:sldMkLst>
          <pc:docMk/>
          <pc:sldMk cId="3991480447" sldId="275"/>
        </pc:sldMkLst>
        <pc:spChg chg="mod">
          <ac:chgData name="Gao, Meng (GSFC-616.0)[SCIENCE SYSTEMS AND APPLICATIONS INC]" userId="75b426fa-68fa-4178-8b59-7bfd17bc2ff3" providerId="ADAL" clId="{AFB5762A-CA8A-8044-AF32-F021E44A02F3}" dt="2025-03-03T05:32:45.726" v="604" actId="20577"/>
          <ac:spMkLst>
            <pc:docMk/>
            <pc:sldMk cId="3991480447" sldId="275"/>
            <ac:spMk id="2" creationId="{D8914146-0B11-4A53-37CB-19F3AD87D15C}"/>
          </ac:spMkLst>
        </pc:spChg>
        <pc:spChg chg="del">
          <ac:chgData name="Gao, Meng (GSFC-616.0)[SCIENCE SYSTEMS AND APPLICATIONS INC]" userId="75b426fa-68fa-4178-8b59-7bfd17bc2ff3" providerId="ADAL" clId="{AFB5762A-CA8A-8044-AF32-F021E44A02F3}" dt="2025-03-03T05:32:43.340" v="598"/>
          <ac:spMkLst>
            <pc:docMk/>
            <pc:sldMk cId="3991480447" sldId="275"/>
            <ac:spMk id="3" creationId="{375482BC-3540-ABBA-35B0-2FCA9662D154}"/>
          </ac:spMkLst>
        </pc:spChg>
        <pc:spChg chg="add mod">
          <ac:chgData name="Gao, Meng (GSFC-616.0)[SCIENCE SYSTEMS AND APPLICATIONS INC]" userId="75b426fa-68fa-4178-8b59-7bfd17bc2ff3" providerId="ADAL" clId="{AFB5762A-CA8A-8044-AF32-F021E44A02F3}" dt="2025-03-03T05:34:03.147" v="606" actId="1076"/>
          <ac:spMkLst>
            <pc:docMk/>
            <pc:sldMk cId="3991480447" sldId="275"/>
            <ac:spMk id="7" creationId="{0104A590-2103-10D5-577C-241A5BC6A63D}"/>
          </ac:spMkLst>
        </pc:spChg>
        <pc:picChg chg="add mod">
          <ac:chgData name="Gao, Meng (GSFC-616.0)[SCIENCE SYSTEMS AND APPLICATIONS INC]" userId="75b426fa-68fa-4178-8b59-7bfd17bc2ff3" providerId="ADAL" clId="{AFB5762A-CA8A-8044-AF32-F021E44A02F3}" dt="2025-03-03T05:32:43.340" v="598"/>
          <ac:picMkLst>
            <pc:docMk/>
            <pc:sldMk cId="3991480447" sldId="275"/>
            <ac:picMk id="5" creationId="{943ABA5A-6BF4-22E3-5954-869A71B1FE4D}"/>
          </ac:picMkLst>
        </pc:picChg>
      </pc:sldChg>
      <pc:sldChg chg="addSp delSp modSp new mod">
        <pc:chgData name="Gao, Meng (GSFC-616.0)[SCIENCE SYSTEMS AND APPLICATIONS INC]" userId="75b426fa-68fa-4178-8b59-7bfd17bc2ff3" providerId="ADAL" clId="{AFB5762A-CA8A-8044-AF32-F021E44A02F3}" dt="2025-03-03T05:35:17.692" v="615" actId="20577"/>
        <pc:sldMkLst>
          <pc:docMk/>
          <pc:sldMk cId="2766418516" sldId="276"/>
        </pc:sldMkLst>
        <pc:spChg chg="mod">
          <ac:chgData name="Gao, Meng (GSFC-616.0)[SCIENCE SYSTEMS AND APPLICATIONS INC]" userId="75b426fa-68fa-4178-8b59-7bfd17bc2ff3" providerId="ADAL" clId="{AFB5762A-CA8A-8044-AF32-F021E44A02F3}" dt="2025-03-03T05:35:17.692" v="615" actId="20577"/>
          <ac:spMkLst>
            <pc:docMk/>
            <pc:sldMk cId="2766418516" sldId="276"/>
            <ac:spMk id="2" creationId="{F21E4BC0-CEEA-812B-720B-6C1CEE988D38}"/>
          </ac:spMkLst>
        </pc:spChg>
        <pc:spChg chg="del">
          <ac:chgData name="Gao, Meng (GSFC-616.0)[SCIENCE SYSTEMS AND APPLICATIONS INC]" userId="75b426fa-68fa-4178-8b59-7bfd17bc2ff3" providerId="ADAL" clId="{AFB5762A-CA8A-8044-AF32-F021E44A02F3}" dt="2025-03-03T05:35:14.814" v="609"/>
          <ac:spMkLst>
            <pc:docMk/>
            <pc:sldMk cId="2766418516" sldId="276"/>
            <ac:spMk id="3" creationId="{642FDA65-B3D3-0768-E12F-9F2AC0B7B6FF}"/>
          </ac:spMkLst>
        </pc:spChg>
        <pc:picChg chg="add mod">
          <ac:chgData name="Gao, Meng (GSFC-616.0)[SCIENCE SYSTEMS AND APPLICATIONS INC]" userId="75b426fa-68fa-4178-8b59-7bfd17bc2ff3" providerId="ADAL" clId="{AFB5762A-CA8A-8044-AF32-F021E44A02F3}" dt="2025-03-03T05:35:14.814" v="609"/>
          <ac:picMkLst>
            <pc:docMk/>
            <pc:sldMk cId="2766418516" sldId="276"/>
            <ac:picMk id="5" creationId="{4F1F1FA9-C6C3-3B71-845F-942EEC9180FD}"/>
          </ac:picMkLst>
        </pc:picChg>
      </pc:sldChg>
      <pc:sldChg chg="addSp delSp modSp new mod">
        <pc:chgData name="Gao, Meng (GSFC-616.0)[SCIENCE SYSTEMS AND APPLICATIONS INC]" userId="75b426fa-68fa-4178-8b59-7bfd17bc2ff3" providerId="ADAL" clId="{AFB5762A-CA8A-8044-AF32-F021E44A02F3}" dt="2025-03-03T05:40:47.553" v="620" actId="20577"/>
        <pc:sldMkLst>
          <pc:docMk/>
          <pc:sldMk cId="1785127599" sldId="277"/>
        </pc:sldMkLst>
        <pc:spChg chg="mod">
          <ac:chgData name="Gao, Meng (GSFC-616.0)[SCIENCE SYSTEMS AND APPLICATIONS INC]" userId="75b426fa-68fa-4178-8b59-7bfd17bc2ff3" providerId="ADAL" clId="{AFB5762A-CA8A-8044-AF32-F021E44A02F3}" dt="2025-03-03T05:40:47.553" v="620" actId="20577"/>
          <ac:spMkLst>
            <pc:docMk/>
            <pc:sldMk cId="1785127599" sldId="277"/>
            <ac:spMk id="2" creationId="{D89D9B3F-5AE3-8DDE-AE7D-0A472240CCCA}"/>
          </ac:spMkLst>
        </pc:spChg>
        <pc:spChg chg="del">
          <ac:chgData name="Gao, Meng (GSFC-616.0)[SCIENCE SYSTEMS AND APPLICATIONS INC]" userId="75b426fa-68fa-4178-8b59-7bfd17bc2ff3" providerId="ADAL" clId="{AFB5762A-CA8A-8044-AF32-F021E44A02F3}" dt="2025-03-03T05:40:39.692" v="617"/>
          <ac:spMkLst>
            <pc:docMk/>
            <pc:sldMk cId="1785127599" sldId="277"/>
            <ac:spMk id="3" creationId="{D379A5A6-D86A-22CA-4EC6-82BB3C9736D9}"/>
          </ac:spMkLst>
        </pc:spChg>
        <pc:picChg chg="add mod">
          <ac:chgData name="Gao, Meng (GSFC-616.0)[SCIENCE SYSTEMS AND APPLICATIONS INC]" userId="75b426fa-68fa-4178-8b59-7bfd17bc2ff3" providerId="ADAL" clId="{AFB5762A-CA8A-8044-AF32-F021E44A02F3}" dt="2025-03-03T05:40:39.692" v="617"/>
          <ac:picMkLst>
            <pc:docMk/>
            <pc:sldMk cId="1785127599" sldId="277"/>
            <ac:picMk id="5" creationId="{ACD84967-68BC-FB68-9056-F0F3BE17CBB3}"/>
          </ac:picMkLst>
        </pc:picChg>
      </pc:sldChg>
      <pc:sldChg chg="modSp new mod">
        <pc:chgData name="Gao, Meng (GSFC-616.0)[SCIENCE SYSTEMS AND APPLICATIONS INC]" userId="75b426fa-68fa-4178-8b59-7bfd17bc2ff3" providerId="ADAL" clId="{AFB5762A-CA8A-8044-AF32-F021E44A02F3}" dt="2025-03-03T05:55:03.059" v="635" actId="20577"/>
        <pc:sldMkLst>
          <pc:docMk/>
          <pc:sldMk cId="2830543847" sldId="278"/>
        </pc:sldMkLst>
        <pc:spChg chg="mod">
          <ac:chgData name="Gao, Meng (GSFC-616.0)[SCIENCE SYSTEMS AND APPLICATIONS INC]" userId="75b426fa-68fa-4178-8b59-7bfd17bc2ff3" providerId="ADAL" clId="{AFB5762A-CA8A-8044-AF32-F021E44A02F3}" dt="2025-03-03T05:54:56.849" v="629" actId="20577"/>
          <ac:spMkLst>
            <pc:docMk/>
            <pc:sldMk cId="2830543847" sldId="278"/>
            <ac:spMk id="2" creationId="{0030B5A3-6084-3317-E73C-D3B68AF00F9D}"/>
          </ac:spMkLst>
        </pc:spChg>
        <pc:spChg chg="mod">
          <ac:chgData name="Gao, Meng (GSFC-616.0)[SCIENCE SYSTEMS AND APPLICATIONS INC]" userId="75b426fa-68fa-4178-8b59-7bfd17bc2ff3" providerId="ADAL" clId="{AFB5762A-CA8A-8044-AF32-F021E44A02F3}" dt="2025-03-03T05:55:03.059" v="635" actId="20577"/>
          <ac:spMkLst>
            <pc:docMk/>
            <pc:sldMk cId="2830543847" sldId="278"/>
            <ac:spMk id="3" creationId="{F3226BE3-B93D-4942-677B-F63766893216}"/>
          </ac:spMkLst>
        </pc:spChg>
      </pc:sldChg>
      <pc:sldChg chg="addSp delSp modSp new mod">
        <pc:chgData name="Gao, Meng (GSFC-616.0)[SCIENCE SYSTEMS AND APPLICATIONS INC]" userId="75b426fa-68fa-4178-8b59-7bfd17bc2ff3" providerId="ADAL" clId="{AFB5762A-CA8A-8044-AF32-F021E44A02F3}" dt="2025-03-03T13:20:57.064" v="666" actId="1076"/>
        <pc:sldMkLst>
          <pc:docMk/>
          <pc:sldMk cId="2870502102" sldId="279"/>
        </pc:sldMkLst>
        <pc:spChg chg="mod">
          <ac:chgData name="Gao, Meng (GSFC-616.0)[SCIENCE SYSTEMS AND APPLICATIONS INC]" userId="75b426fa-68fa-4178-8b59-7bfd17bc2ff3" providerId="ADAL" clId="{AFB5762A-CA8A-8044-AF32-F021E44A02F3}" dt="2025-03-03T12:36:51.933" v="647" actId="20577"/>
          <ac:spMkLst>
            <pc:docMk/>
            <pc:sldMk cId="2870502102" sldId="279"/>
            <ac:spMk id="2" creationId="{6E27D808-CFA7-E36E-986E-4376D40F8A4C}"/>
          </ac:spMkLst>
        </pc:spChg>
        <pc:spChg chg="del">
          <ac:chgData name="Gao, Meng (GSFC-616.0)[SCIENCE SYSTEMS AND APPLICATIONS INC]" userId="75b426fa-68fa-4178-8b59-7bfd17bc2ff3" providerId="ADAL" clId="{AFB5762A-CA8A-8044-AF32-F021E44A02F3}" dt="2025-03-03T12:36:48.693" v="637"/>
          <ac:spMkLst>
            <pc:docMk/>
            <pc:sldMk cId="2870502102" sldId="279"/>
            <ac:spMk id="3" creationId="{85694066-191E-8FDA-BBBD-F77CE9BEFE3F}"/>
          </ac:spMkLst>
        </pc:spChg>
        <pc:spChg chg="add del mod">
          <ac:chgData name="Gao, Meng (GSFC-616.0)[SCIENCE SYSTEMS AND APPLICATIONS INC]" userId="75b426fa-68fa-4178-8b59-7bfd17bc2ff3" providerId="ADAL" clId="{AFB5762A-CA8A-8044-AF32-F021E44A02F3}" dt="2025-03-03T12:37:22.206" v="649"/>
          <ac:spMkLst>
            <pc:docMk/>
            <pc:sldMk cId="2870502102" sldId="279"/>
            <ac:spMk id="7" creationId="{436D2252-D52F-764B-67D4-53B08E77D394}"/>
          </ac:spMkLst>
        </pc:spChg>
        <pc:picChg chg="add del mod">
          <ac:chgData name="Gao, Meng (GSFC-616.0)[SCIENCE SYSTEMS AND APPLICATIONS INC]" userId="75b426fa-68fa-4178-8b59-7bfd17bc2ff3" providerId="ADAL" clId="{AFB5762A-CA8A-8044-AF32-F021E44A02F3}" dt="2025-03-03T12:37:20.763" v="648" actId="478"/>
          <ac:picMkLst>
            <pc:docMk/>
            <pc:sldMk cId="2870502102" sldId="279"/>
            <ac:picMk id="5" creationId="{30859146-2E78-88D8-606B-A293810F33EB}"/>
          </ac:picMkLst>
        </pc:picChg>
        <pc:picChg chg="add mod">
          <ac:chgData name="Gao, Meng (GSFC-616.0)[SCIENCE SYSTEMS AND APPLICATIONS INC]" userId="75b426fa-68fa-4178-8b59-7bfd17bc2ff3" providerId="ADAL" clId="{AFB5762A-CA8A-8044-AF32-F021E44A02F3}" dt="2025-03-03T13:20:13.447" v="653" actId="1076"/>
          <ac:picMkLst>
            <pc:docMk/>
            <pc:sldMk cId="2870502102" sldId="279"/>
            <ac:picMk id="9" creationId="{BFCED2DD-CFF4-F286-BC7B-842D5D299906}"/>
          </ac:picMkLst>
        </pc:picChg>
        <pc:picChg chg="add mod">
          <ac:chgData name="Gao, Meng (GSFC-616.0)[SCIENCE SYSTEMS AND APPLICATIONS INC]" userId="75b426fa-68fa-4178-8b59-7bfd17bc2ff3" providerId="ADAL" clId="{AFB5762A-CA8A-8044-AF32-F021E44A02F3}" dt="2025-03-03T13:20:57.064" v="666" actId="1076"/>
          <ac:picMkLst>
            <pc:docMk/>
            <pc:sldMk cId="2870502102" sldId="279"/>
            <ac:picMk id="11" creationId="{D115F0DF-46DA-ED57-F014-262166B29438}"/>
          </ac:picMkLst>
        </pc:picChg>
        <pc:picChg chg="add mod">
          <ac:chgData name="Gao, Meng (GSFC-616.0)[SCIENCE SYSTEMS AND APPLICATIONS INC]" userId="75b426fa-68fa-4178-8b59-7bfd17bc2ff3" providerId="ADAL" clId="{AFB5762A-CA8A-8044-AF32-F021E44A02F3}" dt="2025-03-03T13:20:51.566" v="664" actId="1076"/>
          <ac:picMkLst>
            <pc:docMk/>
            <pc:sldMk cId="2870502102" sldId="279"/>
            <ac:picMk id="13" creationId="{C5D46B05-3CC2-1D7E-57B2-12651756D72F}"/>
          </ac:picMkLst>
        </pc:picChg>
      </pc:sldChg>
      <pc:sldChg chg="addSp delSp modSp new mod">
        <pc:chgData name="Gao, Meng (GSFC-616.0)[SCIENCE SYSTEMS AND APPLICATIONS INC]" userId="75b426fa-68fa-4178-8b59-7bfd17bc2ff3" providerId="ADAL" clId="{AFB5762A-CA8A-8044-AF32-F021E44A02F3}" dt="2025-03-03T13:38:06.536" v="732" actId="1076"/>
        <pc:sldMkLst>
          <pc:docMk/>
          <pc:sldMk cId="1524602655" sldId="280"/>
        </pc:sldMkLst>
        <pc:spChg chg="mod">
          <ac:chgData name="Gao, Meng (GSFC-616.0)[SCIENCE SYSTEMS AND APPLICATIONS INC]" userId="75b426fa-68fa-4178-8b59-7bfd17bc2ff3" providerId="ADAL" clId="{AFB5762A-CA8A-8044-AF32-F021E44A02F3}" dt="2025-03-03T13:29:25.253" v="690" actId="20577"/>
          <ac:spMkLst>
            <pc:docMk/>
            <pc:sldMk cId="1524602655" sldId="280"/>
            <ac:spMk id="2" creationId="{8D90AF09-C94A-9D49-15BC-6EAED21F4515}"/>
          </ac:spMkLst>
        </pc:spChg>
        <pc:spChg chg="del">
          <ac:chgData name="Gao, Meng (GSFC-616.0)[SCIENCE SYSTEMS AND APPLICATIONS INC]" userId="75b426fa-68fa-4178-8b59-7bfd17bc2ff3" providerId="ADAL" clId="{AFB5762A-CA8A-8044-AF32-F021E44A02F3}" dt="2025-03-03T13:28:05.747" v="667"/>
          <ac:spMkLst>
            <pc:docMk/>
            <pc:sldMk cId="1524602655" sldId="280"/>
            <ac:spMk id="3" creationId="{4A653E80-09EE-A8BA-6946-A3120E2B7DD2}"/>
          </ac:spMkLst>
        </pc:spChg>
        <pc:spChg chg="add">
          <ac:chgData name="Gao, Meng (GSFC-616.0)[SCIENCE SYSTEMS AND APPLICATIONS INC]" userId="75b426fa-68fa-4178-8b59-7bfd17bc2ff3" providerId="ADAL" clId="{AFB5762A-CA8A-8044-AF32-F021E44A02F3}" dt="2025-03-03T13:28:27.630" v="670"/>
          <ac:spMkLst>
            <pc:docMk/>
            <pc:sldMk cId="1524602655" sldId="280"/>
            <ac:spMk id="4" creationId="{29600A49-BE62-B122-817A-1F95EC60198A}"/>
          </ac:spMkLst>
        </pc:spChg>
        <pc:spChg chg="add mod">
          <ac:chgData name="Gao, Meng (GSFC-616.0)[SCIENCE SYSTEMS AND APPLICATIONS INC]" userId="75b426fa-68fa-4178-8b59-7bfd17bc2ff3" providerId="ADAL" clId="{AFB5762A-CA8A-8044-AF32-F021E44A02F3}" dt="2025-03-03T13:28:40.319" v="671"/>
          <ac:spMkLst>
            <pc:docMk/>
            <pc:sldMk cId="1524602655" sldId="280"/>
            <ac:spMk id="5" creationId="{BC1B60D5-5157-E40A-0936-F0E598C5A97F}"/>
          </ac:spMkLst>
        </pc:spChg>
        <pc:spChg chg="add del mod">
          <ac:chgData name="Gao, Meng (GSFC-616.0)[SCIENCE SYSTEMS AND APPLICATIONS INC]" userId="75b426fa-68fa-4178-8b59-7bfd17bc2ff3" providerId="ADAL" clId="{AFB5762A-CA8A-8044-AF32-F021E44A02F3}" dt="2025-03-03T13:37:37.438" v="719"/>
          <ac:spMkLst>
            <pc:docMk/>
            <pc:sldMk cId="1524602655" sldId="280"/>
            <ac:spMk id="9" creationId="{18DFAF2F-241C-0355-B7E6-D21EB0DF14ED}"/>
          </ac:spMkLst>
        </pc:spChg>
        <pc:picChg chg="add del mod">
          <ac:chgData name="Gao, Meng (GSFC-616.0)[SCIENCE SYSTEMS AND APPLICATIONS INC]" userId="75b426fa-68fa-4178-8b59-7bfd17bc2ff3" providerId="ADAL" clId="{AFB5762A-CA8A-8044-AF32-F021E44A02F3}" dt="2025-03-03T13:37:32.140" v="717" actId="478"/>
          <ac:picMkLst>
            <pc:docMk/>
            <pc:sldMk cId="1524602655" sldId="280"/>
            <ac:picMk id="7" creationId="{DB362893-068C-03E7-1F51-37C9DC343FA9}"/>
          </ac:picMkLst>
        </pc:picChg>
        <pc:picChg chg="add mod">
          <ac:chgData name="Gao, Meng (GSFC-616.0)[SCIENCE SYSTEMS AND APPLICATIONS INC]" userId="75b426fa-68fa-4178-8b59-7bfd17bc2ff3" providerId="ADAL" clId="{AFB5762A-CA8A-8044-AF32-F021E44A02F3}" dt="2025-03-03T13:29:35.231" v="693" actId="1076"/>
          <ac:picMkLst>
            <pc:docMk/>
            <pc:sldMk cId="1524602655" sldId="280"/>
            <ac:picMk id="8" creationId="{C93747C6-5769-B23D-09AF-C97F1EBEC38D}"/>
          </ac:picMkLst>
        </pc:picChg>
        <pc:picChg chg="add mod">
          <ac:chgData name="Gao, Meng (GSFC-616.0)[SCIENCE SYSTEMS AND APPLICATIONS INC]" userId="75b426fa-68fa-4178-8b59-7bfd17bc2ff3" providerId="ADAL" clId="{AFB5762A-CA8A-8044-AF32-F021E44A02F3}" dt="2025-03-03T13:38:06.536" v="732" actId="1076"/>
          <ac:picMkLst>
            <pc:docMk/>
            <pc:sldMk cId="1524602655" sldId="280"/>
            <ac:picMk id="11" creationId="{E9CEAD4A-509B-53AC-F731-FA7EC06E971B}"/>
          </ac:picMkLst>
        </pc:picChg>
        <pc:picChg chg="add mod">
          <ac:chgData name="Gao, Meng (GSFC-616.0)[SCIENCE SYSTEMS AND APPLICATIONS INC]" userId="75b426fa-68fa-4178-8b59-7bfd17bc2ff3" providerId="ADAL" clId="{AFB5762A-CA8A-8044-AF32-F021E44A02F3}" dt="2025-03-03T13:37:52.440" v="726" actId="14100"/>
          <ac:picMkLst>
            <pc:docMk/>
            <pc:sldMk cId="1524602655" sldId="280"/>
            <ac:picMk id="13" creationId="{546A12E9-7403-CE4C-E0E5-672114C4BFFD}"/>
          </ac:picMkLst>
        </pc:picChg>
        <pc:picChg chg="add del mod">
          <ac:chgData name="Gao, Meng (GSFC-616.0)[SCIENCE SYSTEMS AND APPLICATIONS INC]" userId="75b426fa-68fa-4178-8b59-7bfd17bc2ff3" providerId="ADAL" clId="{AFB5762A-CA8A-8044-AF32-F021E44A02F3}" dt="2025-03-03T13:37:32.945" v="718" actId="478"/>
          <ac:picMkLst>
            <pc:docMk/>
            <pc:sldMk cId="1524602655" sldId="280"/>
            <ac:picMk id="3074" creationId="{F0E7C22F-CB5A-CCB6-C7B4-9F983C738A8E}"/>
          </ac:picMkLst>
        </pc:picChg>
      </pc:sldChg>
      <pc:sldChg chg="addSp delSp modSp new mod">
        <pc:chgData name="Gao, Meng (GSFC-616.0)[SCIENCE SYSTEMS AND APPLICATIONS INC]" userId="75b426fa-68fa-4178-8b59-7bfd17bc2ff3" providerId="ADAL" clId="{AFB5762A-CA8A-8044-AF32-F021E44A02F3}" dt="2025-03-03T13:38:33.144" v="745" actId="20577"/>
        <pc:sldMkLst>
          <pc:docMk/>
          <pc:sldMk cId="687521153" sldId="281"/>
        </pc:sldMkLst>
        <pc:spChg chg="mod">
          <ac:chgData name="Gao, Meng (GSFC-616.0)[SCIENCE SYSTEMS AND APPLICATIONS INC]" userId="75b426fa-68fa-4178-8b59-7bfd17bc2ff3" providerId="ADAL" clId="{AFB5762A-CA8A-8044-AF32-F021E44A02F3}" dt="2025-03-03T13:38:33.144" v="745" actId="20577"/>
          <ac:spMkLst>
            <pc:docMk/>
            <pc:sldMk cId="687521153" sldId="281"/>
            <ac:spMk id="2" creationId="{199A5715-988D-4471-C2DC-164CB62396C3}"/>
          </ac:spMkLst>
        </pc:spChg>
        <pc:spChg chg="del">
          <ac:chgData name="Gao, Meng (GSFC-616.0)[SCIENCE SYSTEMS AND APPLICATIONS INC]" userId="75b426fa-68fa-4178-8b59-7bfd17bc2ff3" providerId="ADAL" clId="{AFB5762A-CA8A-8044-AF32-F021E44A02F3}" dt="2025-03-03T13:31:18.526" v="695"/>
          <ac:spMkLst>
            <pc:docMk/>
            <pc:sldMk cId="687521153" sldId="281"/>
            <ac:spMk id="3" creationId="{B3F2A4C7-CFD5-3E4A-4877-A3D76DE7A996}"/>
          </ac:spMkLst>
        </pc:spChg>
        <pc:spChg chg="add del mod">
          <ac:chgData name="Gao, Meng (GSFC-616.0)[SCIENCE SYSTEMS AND APPLICATIONS INC]" userId="75b426fa-68fa-4178-8b59-7bfd17bc2ff3" providerId="ADAL" clId="{AFB5762A-CA8A-8044-AF32-F021E44A02F3}" dt="2025-03-03T13:36:33.326" v="709"/>
          <ac:spMkLst>
            <pc:docMk/>
            <pc:sldMk cId="687521153" sldId="281"/>
            <ac:spMk id="9" creationId="{2FBFD6C0-A7FD-EC16-16B3-3ED8FBEFEA68}"/>
          </ac:spMkLst>
        </pc:spChg>
        <pc:picChg chg="add del mod">
          <ac:chgData name="Gao, Meng (GSFC-616.0)[SCIENCE SYSTEMS AND APPLICATIONS INC]" userId="75b426fa-68fa-4178-8b59-7bfd17bc2ff3" providerId="ADAL" clId="{AFB5762A-CA8A-8044-AF32-F021E44A02F3}" dt="2025-03-03T13:36:28.619" v="708" actId="478"/>
          <ac:picMkLst>
            <pc:docMk/>
            <pc:sldMk cId="687521153" sldId="281"/>
            <ac:picMk id="5" creationId="{5574D0F9-CACA-9957-BFEE-ED2039FF14C9}"/>
          </ac:picMkLst>
        </pc:picChg>
        <pc:picChg chg="add del mod">
          <ac:chgData name="Gao, Meng (GSFC-616.0)[SCIENCE SYSTEMS AND APPLICATIONS INC]" userId="75b426fa-68fa-4178-8b59-7bfd17bc2ff3" providerId="ADAL" clId="{AFB5762A-CA8A-8044-AF32-F021E44A02F3}" dt="2025-03-03T13:36:27.708" v="707" actId="478"/>
          <ac:picMkLst>
            <pc:docMk/>
            <pc:sldMk cId="687521153" sldId="281"/>
            <ac:picMk id="7" creationId="{500600A9-BEFE-3C02-4750-AD0B2CF3F6E0}"/>
          </ac:picMkLst>
        </pc:picChg>
        <pc:picChg chg="add mod">
          <ac:chgData name="Gao, Meng (GSFC-616.0)[SCIENCE SYSTEMS AND APPLICATIONS INC]" userId="75b426fa-68fa-4178-8b59-7bfd17bc2ff3" providerId="ADAL" clId="{AFB5762A-CA8A-8044-AF32-F021E44A02F3}" dt="2025-03-03T13:38:24.929" v="737" actId="14100"/>
          <ac:picMkLst>
            <pc:docMk/>
            <pc:sldMk cId="687521153" sldId="281"/>
            <ac:picMk id="11" creationId="{1B5BC908-DC55-1D2C-E958-D3BCD12B8F7C}"/>
          </ac:picMkLst>
        </pc:picChg>
        <pc:picChg chg="add mod">
          <ac:chgData name="Gao, Meng (GSFC-616.0)[SCIENCE SYSTEMS AND APPLICATIONS INC]" userId="75b426fa-68fa-4178-8b59-7bfd17bc2ff3" providerId="ADAL" clId="{AFB5762A-CA8A-8044-AF32-F021E44A02F3}" dt="2025-03-03T13:38:19.791" v="735" actId="14100"/>
          <ac:picMkLst>
            <pc:docMk/>
            <pc:sldMk cId="687521153" sldId="281"/>
            <ac:picMk id="13" creationId="{539D3BC6-F081-B4EF-0E57-7C6C97E7AA40}"/>
          </ac:picMkLst>
        </pc:picChg>
      </pc:sldChg>
      <pc:sldChg chg="addSp delSp modSp new">
        <pc:chgData name="Gao, Meng (GSFC-616.0)[SCIENCE SYSTEMS AND APPLICATIONS INC]" userId="75b426fa-68fa-4178-8b59-7bfd17bc2ff3" providerId="ADAL" clId="{AFB5762A-CA8A-8044-AF32-F021E44A02F3}" dt="2025-03-03T16:21:30.847" v="747"/>
        <pc:sldMkLst>
          <pc:docMk/>
          <pc:sldMk cId="352591357" sldId="282"/>
        </pc:sldMkLst>
        <pc:spChg chg="del">
          <ac:chgData name="Gao, Meng (GSFC-616.0)[SCIENCE SYSTEMS AND APPLICATIONS INC]" userId="75b426fa-68fa-4178-8b59-7bfd17bc2ff3" providerId="ADAL" clId="{AFB5762A-CA8A-8044-AF32-F021E44A02F3}" dt="2025-03-03T16:21:30.847" v="747"/>
          <ac:spMkLst>
            <pc:docMk/>
            <pc:sldMk cId="352591357" sldId="282"/>
            <ac:spMk id="3" creationId="{C5AE7278-166F-5A97-A486-EEEE4A64A26C}"/>
          </ac:spMkLst>
        </pc:spChg>
        <pc:picChg chg="add mod">
          <ac:chgData name="Gao, Meng (GSFC-616.0)[SCIENCE SYSTEMS AND APPLICATIONS INC]" userId="75b426fa-68fa-4178-8b59-7bfd17bc2ff3" providerId="ADAL" clId="{AFB5762A-CA8A-8044-AF32-F021E44A02F3}" dt="2025-03-03T16:21:30.847" v="747"/>
          <ac:picMkLst>
            <pc:docMk/>
            <pc:sldMk cId="352591357" sldId="282"/>
            <ac:picMk id="5" creationId="{3BA0F4A7-DD5B-22D2-BCC8-839AC275DA40}"/>
          </ac:picMkLst>
        </pc:picChg>
      </pc:sldChg>
      <pc:sldChg chg="addSp delSp modSp new mod">
        <pc:chgData name="Gao, Meng (GSFC-616.0)[SCIENCE SYSTEMS AND APPLICATIONS INC]" userId="75b426fa-68fa-4178-8b59-7bfd17bc2ff3" providerId="ADAL" clId="{AFB5762A-CA8A-8044-AF32-F021E44A02F3}" dt="2025-03-03T16:37:50.906" v="775" actId="20577"/>
        <pc:sldMkLst>
          <pc:docMk/>
          <pc:sldMk cId="2599840494" sldId="283"/>
        </pc:sldMkLst>
        <pc:spChg chg="mod">
          <ac:chgData name="Gao, Meng (GSFC-616.0)[SCIENCE SYSTEMS AND APPLICATIONS INC]" userId="75b426fa-68fa-4178-8b59-7bfd17bc2ff3" providerId="ADAL" clId="{AFB5762A-CA8A-8044-AF32-F021E44A02F3}" dt="2025-03-03T16:37:50.906" v="775" actId="20577"/>
          <ac:spMkLst>
            <pc:docMk/>
            <pc:sldMk cId="2599840494" sldId="283"/>
            <ac:spMk id="2" creationId="{7244C6D4-F3F5-0E06-F7D8-6074D1ED119C}"/>
          </ac:spMkLst>
        </pc:spChg>
        <pc:spChg chg="del">
          <ac:chgData name="Gao, Meng (GSFC-616.0)[SCIENCE SYSTEMS AND APPLICATIONS INC]" userId="75b426fa-68fa-4178-8b59-7bfd17bc2ff3" providerId="ADAL" clId="{AFB5762A-CA8A-8044-AF32-F021E44A02F3}" dt="2025-03-03T16:21:38.532" v="749"/>
          <ac:spMkLst>
            <pc:docMk/>
            <pc:sldMk cId="2599840494" sldId="283"/>
            <ac:spMk id="3" creationId="{B6F28861-4C7E-AF42-ADA5-718122D332E7}"/>
          </ac:spMkLst>
        </pc:spChg>
        <pc:picChg chg="add mod">
          <ac:chgData name="Gao, Meng (GSFC-616.0)[SCIENCE SYSTEMS AND APPLICATIONS INC]" userId="75b426fa-68fa-4178-8b59-7bfd17bc2ff3" providerId="ADAL" clId="{AFB5762A-CA8A-8044-AF32-F021E44A02F3}" dt="2025-03-03T16:21:38.532" v="749"/>
          <ac:picMkLst>
            <pc:docMk/>
            <pc:sldMk cId="2599840494" sldId="283"/>
            <ac:picMk id="5" creationId="{1D3F2A4F-A2EE-9825-8DAD-DD08DA2898A2}"/>
          </ac:picMkLst>
        </pc:picChg>
      </pc:sldChg>
      <pc:sldChg chg="addSp delSp modSp new mod ord">
        <pc:chgData name="Gao, Meng (GSFC-616.0)[SCIENCE SYSTEMS AND APPLICATIONS INC]" userId="75b426fa-68fa-4178-8b59-7bfd17bc2ff3" providerId="ADAL" clId="{AFB5762A-CA8A-8044-AF32-F021E44A02F3}" dt="2025-03-03T16:38:02.911" v="788" actId="20577"/>
        <pc:sldMkLst>
          <pc:docMk/>
          <pc:sldMk cId="3508667292" sldId="284"/>
        </pc:sldMkLst>
        <pc:spChg chg="mod">
          <ac:chgData name="Gao, Meng (GSFC-616.0)[SCIENCE SYSTEMS AND APPLICATIONS INC]" userId="75b426fa-68fa-4178-8b59-7bfd17bc2ff3" providerId="ADAL" clId="{AFB5762A-CA8A-8044-AF32-F021E44A02F3}" dt="2025-03-03T16:38:02.911" v="788" actId="20577"/>
          <ac:spMkLst>
            <pc:docMk/>
            <pc:sldMk cId="3508667292" sldId="284"/>
            <ac:spMk id="2" creationId="{35E561AA-65FC-02E7-5ABC-66A269ECEAF7}"/>
          </ac:spMkLst>
        </pc:spChg>
        <pc:spChg chg="del">
          <ac:chgData name="Gao, Meng (GSFC-616.0)[SCIENCE SYSTEMS AND APPLICATIONS INC]" userId="75b426fa-68fa-4178-8b59-7bfd17bc2ff3" providerId="ADAL" clId="{AFB5762A-CA8A-8044-AF32-F021E44A02F3}" dt="2025-03-03T16:21:44.917" v="751"/>
          <ac:spMkLst>
            <pc:docMk/>
            <pc:sldMk cId="3508667292" sldId="284"/>
            <ac:spMk id="3" creationId="{409AA58A-0379-A011-2208-AE03FAB77906}"/>
          </ac:spMkLst>
        </pc:spChg>
        <pc:picChg chg="add mod">
          <ac:chgData name="Gao, Meng (GSFC-616.0)[SCIENCE SYSTEMS AND APPLICATIONS INC]" userId="75b426fa-68fa-4178-8b59-7bfd17bc2ff3" providerId="ADAL" clId="{AFB5762A-CA8A-8044-AF32-F021E44A02F3}" dt="2025-03-03T16:21:44.917" v="751"/>
          <ac:picMkLst>
            <pc:docMk/>
            <pc:sldMk cId="3508667292" sldId="284"/>
            <ac:picMk id="5" creationId="{402F2A9D-76BF-B275-2FF9-DDD9FB9203E1}"/>
          </ac:picMkLst>
        </pc:picChg>
      </pc:sldChg>
      <pc:sldChg chg="addSp delSp modSp new mod">
        <pc:chgData name="Gao, Meng (GSFC-616.0)[SCIENCE SYSTEMS AND APPLICATIONS INC]" userId="75b426fa-68fa-4178-8b59-7bfd17bc2ff3" providerId="ADAL" clId="{AFB5762A-CA8A-8044-AF32-F021E44A02F3}" dt="2025-03-03T16:37:56.607" v="781" actId="20577"/>
        <pc:sldMkLst>
          <pc:docMk/>
          <pc:sldMk cId="1503224493" sldId="285"/>
        </pc:sldMkLst>
        <pc:spChg chg="mod">
          <ac:chgData name="Gao, Meng (GSFC-616.0)[SCIENCE SYSTEMS AND APPLICATIONS INC]" userId="75b426fa-68fa-4178-8b59-7bfd17bc2ff3" providerId="ADAL" clId="{AFB5762A-CA8A-8044-AF32-F021E44A02F3}" dt="2025-03-03T16:37:56.607" v="781" actId="20577"/>
          <ac:spMkLst>
            <pc:docMk/>
            <pc:sldMk cId="1503224493" sldId="285"/>
            <ac:spMk id="2" creationId="{02889E01-A5A1-8C22-72AF-D4023919A273}"/>
          </ac:spMkLst>
        </pc:spChg>
        <pc:spChg chg="del">
          <ac:chgData name="Gao, Meng (GSFC-616.0)[SCIENCE SYSTEMS AND APPLICATIONS INC]" userId="75b426fa-68fa-4178-8b59-7bfd17bc2ff3" providerId="ADAL" clId="{AFB5762A-CA8A-8044-AF32-F021E44A02F3}" dt="2025-03-03T16:21:54.778" v="753"/>
          <ac:spMkLst>
            <pc:docMk/>
            <pc:sldMk cId="1503224493" sldId="285"/>
            <ac:spMk id="3" creationId="{CB69AE4C-7BC1-FBA9-0D1E-CFD3E131C338}"/>
          </ac:spMkLst>
        </pc:spChg>
        <pc:picChg chg="add mod">
          <ac:chgData name="Gao, Meng (GSFC-616.0)[SCIENCE SYSTEMS AND APPLICATIONS INC]" userId="75b426fa-68fa-4178-8b59-7bfd17bc2ff3" providerId="ADAL" clId="{AFB5762A-CA8A-8044-AF32-F021E44A02F3}" dt="2025-03-03T16:21:54.778" v="753"/>
          <ac:picMkLst>
            <pc:docMk/>
            <pc:sldMk cId="1503224493" sldId="285"/>
            <ac:picMk id="5" creationId="{F04478C7-A2AE-3D6C-2391-0BE147638103}"/>
          </ac:picMkLst>
        </pc:picChg>
      </pc:sldChg>
      <pc:sldChg chg="addSp delSp modSp new mod">
        <pc:chgData name="Gao, Meng (GSFC-616.0)[SCIENCE SYSTEMS AND APPLICATIONS INC]" userId="75b426fa-68fa-4178-8b59-7bfd17bc2ff3" providerId="ADAL" clId="{AFB5762A-CA8A-8044-AF32-F021E44A02F3}" dt="2025-03-03T16:38:08.311" v="800" actId="20577"/>
        <pc:sldMkLst>
          <pc:docMk/>
          <pc:sldMk cId="2641715219" sldId="286"/>
        </pc:sldMkLst>
        <pc:spChg chg="mod">
          <ac:chgData name="Gao, Meng (GSFC-616.0)[SCIENCE SYSTEMS AND APPLICATIONS INC]" userId="75b426fa-68fa-4178-8b59-7bfd17bc2ff3" providerId="ADAL" clId="{AFB5762A-CA8A-8044-AF32-F021E44A02F3}" dt="2025-03-03T16:38:08.311" v="800" actId="20577"/>
          <ac:spMkLst>
            <pc:docMk/>
            <pc:sldMk cId="2641715219" sldId="286"/>
            <ac:spMk id="2" creationId="{157AE3A4-B94D-0730-4033-85AE4134FDFD}"/>
          </ac:spMkLst>
        </pc:spChg>
        <pc:spChg chg="del">
          <ac:chgData name="Gao, Meng (GSFC-616.0)[SCIENCE SYSTEMS AND APPLICATIONS INC]" userId="75b426fa-68fa-4178-8b59-7bfd17bc2ff3" providerId="ADAL" clId="{AFB5762A-CA8A-8044-AF32-F021E44A02F3}" dt="2025-03-03T16:22:03.334" v="755"/>
          <ac:spMkLst>
            <pc:docMk/>
            <pc:sldMk cId="2641715219" sldId="286"/>
            <ac:spMk id="3" creationId="{4A49360D-A8CF-DB1B-36E3-C96FBF3DB3DB}"/>
          </ac:spMkLst>
        </pc:spChg>
        <pc:picChg chg="add mod">
          <ac:chgData name="Gao, Meng (GSFC-616.0)[SCIENCE SYSTEMS AND APPLICATIONS INC]" userId="75b426fa-68fa-4178-8b59-7bfd17bc2ff3" providerId="ADAL" clId="{AFB5762A-CA8A-8044-AF32-F021E44A02F3}" dt="2025-03-03T16:22:03.334" v="755"/>
          <ac:picMkLst>
            <pc:docMk/>
            <pc:sldMk cId="2641715219" sldId="286"/>
            <ac:picMk id="5" creationId="{045852A5-069D-0A7F-3019-338798BE8BA0}"/>
          </ac:picMkLst>
        </pc:picChg>
      </pc:sldChg>
      <pc:sldChg chg="addSp delSp modSp new mod">
        <pc:chgData name="Gao, Meng (GSFC-616.0)[SCIENCE SYSTEMS AND APPLICATIONS INC]" userId="75b426fa-68fa-4178-8b59-7bfd17bc2ff3" providerId="ADAL" clId="{AFB5762A-CA8A-8044-AF32-F021E44A02F3}" dt="2025-03-03T16:37:45.566" v="771" actId="20577"/>
        <pc:sldMkLst>
          <pc:docMk/>
          <pc:sldMk cId="3175079759" sldId="287"/>
        </pc:sldMkLst>
        <pc:spChg chg="mod">
          <ac:chgData name="Gao, Meng (GSFC-616.0)[SCIENCE SYSTEMS AND APPLICATIONS INC]" userId="75b426fa-68fa-4178-8b59-7bfd17bc2ff3" providerId="ADAL" clId="{AFB5762A-CA8A-8044-AF32-F021E44A02F3}" dt="2025-03-03T16:37:45.566" v="771" actId="20577"/>
          <ac:spMkLst>
            <pc:docMk/>
            <pc:sldMk cId="3175079759" sldId="287"/>
            <ac:spMk id="2" creationId="{1CD1BA2D-A21D-E2FB-6BBB-68F154603A10}"/>
          </ac:spMkLst>
        </pc:spChg>
        <pc:spChg chg="del">
          <ac:chgData name="Gao, Meng (GSFC-616.0)[SCIENCE SYSTEMS AND APPLICATIONS INC]" userId="75b426fa-68fa-4178-8b59-7bfd17bc2ff3" providerId="ADAL" clId="{AFB5762A-CA8A-8044-AF32-F021E44A02F3}" dt="2025-03-03T16:29:49.745" v="758"/>
          <ac:spMkLst>
            <pc:docMk/>
            <pc:sldMk cId="3175079759" sldId="287"/>
            <ac:spMk id="3" creationId="{1B4A338D-A980-C115-7807-9409C53270FE}"/>
          </ac:spMkLst>
        </pc:spChg>
        <pc:picChg chg="add mod">
          <ac:chgData name="Gao, Meng (GSFC-616.0)[SCIENCE SYSTEMS AND APPLICATIONS INC]" userId="75b426fa-68fa-4178-8b59-7bfd17bc2ff3" providerId="ADAL" clId="{AFB5762A-CA8A-8044-AF32-F021E44A02F3}" dt="2025-03-03T16:29:49.745" v="758"/>
          <ac:picMkLst>
            <pc:docMk/>
            <pc:sldMk cId="3175079759" sldId="287"/>
            <ac:picMk id="5" creationId="{E1927F4A-EDEC-CDB1-3056-8A935E1FA89F}"/>
          </ac:picMkLst>
        </pc:picChg>
      </pc:sldChg>
      <pc:sldChg chg="addSp delSp modSp new mod">
        <pc:chgData name="Gao, Meng (GSFC-616.0)[SCIENCE SYSTEMS AND APPLICATIONS INC]" userId="75b426fa-68fa-4178-8b59-7bfd17bc2ff3" providerId="ADAL" clId="{AFB5762A-CA8A-8044-AF32-F021E44A02F3}" dt="2025-03-03T16:37:36.695" v="765" actId="20577"/>
        <pc:sldMkLst>
          <pc:docMk/>
          <pc:sldMk cId="178740256" sldId="288"/>
        </pc:sldMkLst>
        <pc:spChg chg="mod">
          <ac:chgData name="Gao, Meng (GSFC-616.0)[SCIENCE SYSTEMS AND APPLICATIONS INC]" userId="75b426fa-68fa-4178-8b59-7bfd17bc2ff3" providerId="ADAL" clId="{AFB5762A-CA8A-8044-AF32-F021E44A02F3}" dt="2025-03-03T16:37:36.695" v="765" actId="20577"/>
          <ac:spMkLst>
            <pc:docMk/>
            <pc:sldMk cId="178740256" sldId="288"/>
            <ac:spMk id="2" creationId="{D4609D3D-C821-E006-FA5E-FB020F615B45}"/>
          </ac:spMkLst>
        </pc:spChg>
        <pc:spChg chg="del">
          <ac:chgData name="Gao, Meng (GSFC-616.0)[SCIENCE SYSTEMS AND APPLICATIONS INC]" userId="75b426fa-68fa-4178-8b59-7bfd17bc2ff3" providerId="ADAL" clId="{AFB5762A-CA8A-8044-AF32-F021E44A02F3}" dt="2025-03-03T16:37:04.299" v="760"/>
          <ac:spMkLst>
            <pc:docMk/>
            <pc:sldMk cId="178740256" sldId="288"/>
            <ac:spMk id="3" creationId="{3279F4D6-9C42-8E5A-C7B2-B5446764C642}"/>
          </ac:spMkLst>
        </pc:spChg>
        <pc:picChg chg="add mod">
          <ac:chgData name="Gao, Meng (GSFC-616.0)[SCIENCE SYSTEMS AND APPLICATIONS INC]" userId="75b426fa-68fa-4178-8b59-7bfd17bc2ff3" providerId="ADAL" clId="{AFB5762A-CA8A-8044-AF32-F021E44A02F3}" dt="2025-03-03T16:37:04.299" v="760"/>
          <ac:picMkLst>
            <pc:docMk/>
            <pc:sldMk cId="178740256" sldId="288"/>
            <ac:picMk id="5" creationId="{7A803D06-9BD4-A5EC-0814-8D962428FFDE}"/>
          </ac:picMkLst>
        </pc:picChg>
      </pc:sldChg>
      <pc:sldChg chg="addSp delSp modSp new mod">
        <pc:chgData name="Gao, Meng (GSFC-616.0)[SCIENCE SYSTEMS AND APPLICATIONS INC]" userId="75b426fa-68fa-4178-8b59-7bfd17bc2ff3" providerId="ADAL" clId="{AFB5762A-CA8A-8044-AF32-F021E44A02F3}" dt="2025-03-03T16:37:41.644" v="768" actId="20577"/>
        <pc:sldMkLst>
          <pc:docMk/>
          <pc:sldMk cId="1540235687" sldId="289"/>
        </pc:sldMkLst>
        <pc:spChg chg="mod">
          <ac:chgData name="Gao, Meng (GSFC-616.0)[SCIENCE SYSTEMS AND APPLICATIONS INC]" userId="75b426fa-68fa-4178-8b59-7bfd17bc2ff3" providerId="ADAL" clId="{AFB5762A-CA8A-8044-AF32-F021E44A02F3}" dt="2025-03-03T16:37:41.644" v="768" actId="20577"/>
          <ac:spMkLst>
            <pc:docMk/>
            <pc:sldMk cId="1540235687" sldId="289"/>
            <ac:spMk id="2" creationId="{E41F41AC-DECF-5784-4507-AF7D885699FA}"/>
          </ac:spMkLst>
        </pc:spChg>
        <pc:spChg chg="del">
          <ac:chgData name="Gao, Meng (GSFC-616.0)[SCIENCE SYSTEMS AND APPLICATIONS INC]" userId="75b426fa-68fa-4178-8b59-7bfd17bc2ff3" providerId="ADAL" clId="{AFB5762A-CA8A-8044-AF32-F021E44A02F3}" dt="2025-03-03T16:37:26.854" v="762"/>
          <ac:spMkLst>
            <pc:docMk/>
            <pc:sldMk cId="1540235687" sldId="289"/>
            <ac:spMk id="3" creationId="{CD6D6D49-62BB-15B0-0316-7E81184E2B5B}"/>
          </ac:spMkLst>
        </pc:spChg>
        <pc:picChg chg="add mod">
          <ac:chgData name="Gao, Meng (GSFC-616.0)[SCIENCE SYSTEMS AND APPLICATIONS INC]" userId="75b426fa-68fa-4178-8b59-7bfd17bc2ff3" providerId="ADAL" clId="{AFB5762A-CA8A-8044-AF32-F021E44A02F3}" dt="2025-03-03T16:37:26.854" v="762"/>
          <ac:picMkLst>
            <pc:docMk/>
            <pc:sldMk cId="1540235687" sldId="289"/>
            <ac:picMk id="5" creationId="{533ED6CE-D555-9329-95D0-81F2262914FD}"/>
          </ac:picMkLst>
        </pc:picChg>
      </pc:sldChg>
      <pc:sldChg chg="addSp delSp modSp new del">
        <pc:chgData name="Gao, Meng (GSFC-616.0)[SCIENCE SYSTEMS AND APPLICATIONS INC]" userId="75b426fa-68fa-4178-8b59-7bfd17bc2ff3" providerId="ADAL" clId="{AFB5762A-CA8A-8044-AF32-F021E44A02F3}" dt="2025-03-03T16:50:51.992" v="803" actId="2696"/>
        <pc:sldMkLst>
          <pc:docMk/>
          <pc:sldMk cId="222531232" sldId="290"/>
        </pc:sldMkLst>
        <pc:spChg chg="del">
          <ac:chgData name="Gao, Meng (GSFC-616.0)[SCIENCE SYSTEMS AND APPLICATIONS INC]" userId="75b426fa-68fa-4178-8b59-7bfd17bc2ff3" providerId="ADAL" clId="{AFB5762A-CA8A-8044-AF32-F021E44A02F3}" dt="2025-03-03T16:40:50.220" v="802"/>
          <ac:spMkLst>
            <pc:docMk/>
            <pc:sldMk cId="222531232" sldId="290"/>
            <ac:spMk id="3" creationId="{597EE499-0E23-A2C8-D315-9843707DFF28}"/>
          </ac:spMkLst>
        </pc:spChg>
        <pc:picChg chg="add mod">
          <ac:chgData name="Gao, Meng (GSFC-616.0)[SCIENCE SYSTEMS AND APPLICATIONS INC]" userId="75b426fa-68fa-4178-8b59-7bfd17bc2ff3" providerId="ADAL" clId="{AFB5762A-CA8A-8044-AF32-F021E44A02F3}" dt="2025-03-03T16:40:50.220" v="802"/>
          <ac:picMkLst>
            <pc:docMk/>
            <pc:sldMk cId="222531232" sldId="290"/>
            <ac:picMk id="5" creationId="{0710CF30-F9B9-609F-3DE9-154F4E0F69D8}"/>
          </ac:picMkLst>
        </pc:picChg>
      </pc:sldChg>
      <pc:sldChg chg="addSp delSp modSp new mod">
        <pc:chgData name="Gao, Meng (GSFC-616.0)[SCIENCE SYSTEMS AND APPLICATIONS INC]" userId="75b426fa-68fa-4178-8b59-7bfd17bc2ff3" providerId="ADAL" clId="{AFB5762A-CA8A-8044-AF32-F021E44A02F3}" dt="2025-03-03T17:38:32.187" v="808"/>
        <pc:sldMkLst>
          <pc:docMk/>
          <pc:sldMk cId="3676181215" sldId="290"/>
        </pc:sldMkLst>
        <pc:spChg chg="mod">
          <ac:chgData name="Gao, Meng (GSFC-616.0)[SCIENCE SYSTEMS AND APPLICATIONS INC]" userId="75b426fa-68fa-4178-8b59-7bfd17bc2ff3" providerId="ADAL" clId="{AFB5762A-CA8A-8044-AF32-F021E44A02F3}" dt="2025-03-03T17:38:32.187" v="808"/>
          <ac:spMkLst>
            <pc:docMk/>
            <pc:sldMk cId="3676181215" sldId="290"/>
            <ac:spMk id="2" creationId="{9856E216-BD34-D4B5-EF20-B5B26A8A6297}"/>
          </ac:spMkLst>
        </pc:spChg>
        <pc:spChg chg="del">
          <ac:chgData name="Gao, Meng (GSFC-616.0)[SCIENCE SYSTEMS AND APPLICATIONS INC]" userId="75b426fa-68fa-4178-8b59-7bfd17bc2ff3" providerId="ADAL" clId="{AFB5762A-CA8A-8044-AF32-F021E44A02F3}" dt="2025-03-03T16:50:59.557" v="805"/>
          <ac:spMkLst>
            <pc:docMk/>
            <pc:sldMk cId="3676181215" sldId="290"/>
            <ac:spMk id="3" creationId="{F210FB5E-1657-E12A-D01C-FDFEB4DEFA0E}"/>
          </ac:spMkLst>
        </pc:spChg>
        <pc:picChg chg="add mod">
          <ac:chgData name="Gao, Meng (GSFC-616.0)[SCIENCE SYSTEMS AND APPLICATIONS INC]" userId="75b426fa-68fa-4178-8b59-7bfd17bc2ff3" providerId="ADAL" clId="{AFB5762A-CA8A-8044-AF32-F021E44A02F3}" dt="2025-03-03T16:50:59.557" v="805"/>
          <ac:picMkLst>
            <pc:docMk/>
            <pc:sldMk cId="3676181215" sldId="290"/>
            <ac:picMk id="5" creationId="{F4A5AD26-342E-66F8-9493-E73E0F6D3E78}"/>
          </ac:picMkLst>
        </pc:picChg>
      </pc:sldChg>
      <pc:sldChg chg="addSp delSp modSp new mod ord">
        <pc:chgData name="Gao, Meng (GSFC-616.0)[SCIENCE SYSTEMS AND APPLICATIONS INC]" userId="75b426fa-68fa-4178-8b59-7bfd17bc2ff3" providerId="ADAL" clId="{AFB5762A-CA8A-8044-AF32-F021E44A02F3}" dt="2025-03-03T18:31:00.461" v="816" actId="20578"/>
        <pc:sldMkLst>
          <pc:docMk/>
          <pc:sldMk cId="722971337" sldId="291"/>
        </pc:sldMkLst>
        <pc:spChg chg="mod">
          <ac:chgData name="Gao, Meng (GSFC-616.0)[SCIENCE SYSTEMS AND APPLICATIONS INC]" userId="75b426fa-68fa-4178-8b59-7bfd17bc2ff3" providerId="ADAL" clId="{AFB5762A-CA8A-8044-AF32-F021E44A02F3}" dt="2025-03-03T17:38:33.840" v="809"/>
          <ac:spMkLst>
            <pc:docMk/>
            <pc:sldMk cId="722971337" sldId="291"/>
            <ac:spMk id="2" creationId="{467864DC-88A6-CEB2-1C77-1ACD50A8105C}"/>
          </ac:spMkLst>
        </pc:spChg>
        <pc:spChg chg="del">
          <ac:chgData name="Gao, Meng (GSFC-616.0)[SCIENCE SYSTEMS AND APPLICATIONS INC]" userId="75b426fa-68fa-4178-8b59-7bfd17bc2ff3" providerId="ADAL" clId="{AFB5762A-CA8A-8044-AF32-F021E44A02F3}" dt="2025-03-03T16:52:02.790" v="807"/>
          <ac:spMkLst>
            <pc:docMk/>
            <pc:sldMk cId="722971337" sldId="291"/>
            <ac:spMk id="3" creationId="{4475A360-AE26-D358-0A1B-34A613F8BFD2}"/>
          </ac:spMkLst>
        </pc:spChg>
        <pc:picChg chg="add mod">
          <ac:chgData name="Gao, Meng (GSFC-616.0)[SCIENCE SYSTEMS AND APPLICATIONS INC]" userId="75b426fa-68fa-4178-8b59-7bfd17bc2ff3" providerId="ADAL" clId="{AFB5762A-CA8A-8044-AF32-F021E44A02F3}" dt="2025-03-03T16:52:02.790" v="807"/>
          <ac:picMkLst>
            <pc:docMk/>
            <pc:sldMk cId="722971337" sldId="291"/>
            <ac:picMk id="5" creationId="{E04127A7-69AD-5F01-EE79-D9182E00C39D}"/>
          </ac:picMkLst>
        </pc:picChg>
      </pc:sldChg>
      <pc:sldChg chg="addSp delSp modSp new mod ord">
        <pc:chgData name="Gao, Meng (GSFC-616.0)[SCIENCE SYSTEMS AND APPLICATIONS INC]" userId="75b426fa-68fa-4178-8b59-7bfd17bc2ff3" providerId="ADAL" clId="{AFB5762A-CA8A-8044-AF32-F021E44A02F3}" dt="2025-03-03T18:30:55.465" v="815" actId="20578"/>
        <pc:sldMkLst>
          <pc:docMk/>
          <pc:sldMk cId="1833839662" sldId="292"/>
        </pc:sldMkLst>
        <pc:spChg chg="mod">
          <ac:chgData name="Gao, Meng (GSFC-616.0)[SCIENCE SYSTEMS AND APPLICATIONS INC]" userId="75b426fa-68fa-4178-8b59-7bfd17bc2ff3" providerId="ADAL" clId="{AFB5762A-CA8A-8044-AF32-F021E44A02F3}" dt="2025-03-03T18:30:51.998" v="814" actId="20577"/>
          <ac:spMkLst>
            <pc:docMk/>
            <pc:sldMk cId="1833839662" sldId="292"/>
            <ac:spMk id="2" creationId="{428BD244-5022-69D2-D354-38EAE54FB6AE}"/>
          </ac:spMkLst>
        </pc:spChg>
        <pc:spChg chg="del">
          <ac:chgData name="Gao, Meng (GSFC-616.0)[SCIENCE SYSTEMS AND APPLICATIONS INC]" userId="75b426fa-68fa-4178-8b59-7bfd17bc2ff3" providerId="ADAL" clId="{AFB5762A-CA8A-8044-AF32-F021E44A02F3}" dt="2025-03-03T17:57:34.452" v="811"/>
          <ac:spMkLst>
            <pc:docMk/>
            <pc:sldMk cId="1833839662" sldId="292"/>
            <ac:spMk id="3" creationId="{5BAC25C2-5B17-627A-E94C-1FA04B77A7BB}"/>
          </ac:spMkLst>
        </pc:spChg>
        <pc:picChg chg="add mod">
          <ac:chgData name="Gao, Meng (GSFC-616.0)[SCIENCE SYSTEMS AND APPLICATIONS INC]" userId="75b426fa-68fa-4178-8b59-7bfd17bc2ff3" providerId="ADAL" clId="{AFB5762A-CA8A-8044-AF32-F021E44A02F3}" dt="2025-03-03T17:57:34.452" v="811"/>
          <ac:picMkLst>
            <pc:docMk/>
            <pc:sldMk cId="1833839662" sldId="292"/>
            <ac:picMk id="5" creationId="{C309E00D-954C-5B33-4C0C-EAB58BBA5A8D}"/>
          </ac:picMkLst>
        </pc:picChg>
      </pc:sldChg>
    </pc:docChg>
  </pc:docChgLst>
  <pc:docChgLst>
    <pc:chgData name="Gao, Meng (GSFC-616.0)[SCIENCE SYSTEMS AND APPLICATIONS INC]" userId="75b426fa-68fa-4178-8b59-7bfd17bc2ff3" providerId="ADAL" clId="{5B84E0B9-9CCB-7E42-B78D-FBAD2BEBC57A}"/>
    <pc:docChg chg="undo custSel addSld delSld modSld sldOrd">
      <pc:chgData name="Gao, Meng (GSFC-616.0)[SCIENCE SYSTEMS AND APPLICATIONS INC]" userId="75b426fa-68fa-4178-8b59-7bfd17bc2ff3" providerId="ADAL" clId="{5B84E0B9-9CCB-7E42-B78D-FBAD2BEBC57A}" dt="2025-03-03T21:14:31.957" v="972"/>
      <pc:docMkLst>
        <pc:docMk/>
      </pc:docMkLst>
      <pc:sldChg chg="addSp modSp mod">
        <pc:chgData name="Gao, Meng (GSFC-616.0)[SCIENCE SYSTEMS AND APPLICATIONS INC]" userId="75b426fa-68fa-4178-8b59-7bfd17bc2ff3" providerId="ADAL" clId="{5B84E0B9-9CCB-7E42-B78D-FBAD2BEBC57A}" dt="2025-03-03T20:37:16.053" v="916" actId="20577"/>
        <pc:sldMkLst>
          <pc:docMk/>
          <pc:sldMk cId="1558440508" sldId="256"/>
        </pc:sldMkLst>
        <pc:spChg chg="mod">
          <ac:chgData name="Gao, Meng (GSFC-616.0)[SCIENCE SYSTEMS AND APPLICATIONS INC]" userId="75b426fa-68fa-4178-8b59-7bfd17bc2ff3" providerId="ADAL" clId="{5B84E0B9-9CCB-7E42-B78D-FBAD2BEBC57A}" dt="2025-03-03T20:35:50.720" v="806" actId="20577"/>
          <ac:spMkLst>
            <pc:docMk/>
            <pc:sldMk cId="1558440508" sldId="256"/>
            <ac:spMk id="2" creationId="{7107A507-81BF-DB16-AAFC-3C82BFB9BE8A}"/>
          </ac:spMkLst>
        </pc:spChg>
        <pc:spChg chg="mod">
          <ac:chgData name="Gao, Meng (GSFC-616.0)[SCIENCE SYSTEMS AND APPLICATIONS INC]" userId="75b426fa-68fa-4178-8b59-7bfd17bc2ff3" providerId="ADAL" clId="{5B84E0B9-9CCB-7E42-B78D-FBAD2BEBC57A}" dt="2025-03-03T20:21:58.019" v="193" actId="1076"/>
          <ac:spMkLst>
            <pc:docMk/>
            <pc:sldMk cId="1558440508" sldId="256"/>
            <ac:spMk id="3" creationId="{DDBD4FE2-F5FF-11CF-1E3A-90E768430D0F}"/>
          </ac:spMkLst>
        </pc:spChg>
        <pc:spChg chg="add mod">
          <ac:chgData name="Gao, Meng (GSFC-616.0)[SCIENCE SYSTEMS AND APPLICATIONS INC]" userId="75b426fa-68fa-4178-8b59-7bfd17bc2ff3" providerId="ADAL" clId="{5B84E0B9-9CCB-7E42-B78D-FBAD2BEBC57A}" dt="2025-03-03T20:37:16.053" v="916" actId="20577"/>
          <ac:spMkLst>
            <pc:docMk/>
            <pc:sldMk cId="1558440508" sldId="256"/>
            <ac:spMk id="4" creationId="{E9974F80-930E-7353-4E07-C1A2A3C7393A}"/>
          </ac:spMkLst>
        </pc:spChg>
      </pc:sldChg>
      <pc:sldChg chg="addSp modSp del mod">
        <pc:chgData name="Gao, Meng (GSFC-616.0)[SCIENCE SYSTEMS AND APPLICATIONS INC]" userId="75b426fa-68fa-4178-8b59-7bfd17bc2ff3" providerId="ADAL" clId="{5B84E0B9-9CCB-7E42-B78D-FBAD2BEBC57A}" dt="2025-03-03T20:32:43.690" v="737" actId="2696"/>
        <pc:sldMkLst>
          <pc:docMk/>
          <pc:sldMk cId="1863804919" sldId="257"/>
        </pc:sldMkLst>
        <pc:spChg chg="mod">
          <ac:chgData name="Gao, Meng (GSFC-616.0)[SCIENCE SYSTEMS AND APPLICATIONS INC]" userId="75b426fa-68fa-4178-8b59-7bfd17bc2ff3" providerId="ADAL" clId="{5B84E0B9-9CCB-7E42-B78D-FBAD2BEBC57A}" dt="2025-03-03T20:22:39.746" v="261" actId="20577"/>
          <ac:spMkLst>
            <pc:docMk/>
            <pc:sldMk cId="1863804919" sldId="257"/>
            <ac:spMk id="2" creationId="{A5CFB9A1-3D1A-1434-CA48-91F0B1437E56}"/>
          </ac:spMkLst>
        </pc:spChg>
        <pc:picChg chg="add mod">
          <ac:chgData name="Gao, Meng (GSFC-616.0)[SCIENCE SYSTEMS AND APPLICATIONS INC]" userId="75b426fa-68fa-4178-8b59-7bfd17bc2ff3" providerId="ADAL" clId="{5B84E0B9-9CCB-7E42-B78D-FBAD2BEBC57A}" dt="2025-03-03T20:22:30.395" v="238" actId="1076"/>
          <ac:picMkLst>
            <pc:docMk/>
            <pc:sldMk cId="1863804919" sldId="257"/>
            <ac:picMk id="3" creationId="{DB6ACF4A-0698-2EE4-5150-318DFB2E8083}"/>
          </ac:picMkLst>
        </pc:picChg>
        <pc:picChg chg="mod">
          <ac:chgData name="Gao, Meng (GSFC-616.0)[SCIENCE SYSTEMS AND APPLICATIONS INC]" userId="75b426fa-68fa-4178-8b59-7bfd17bc2ff3" providerId="ADAL" clId="{5B84E0B9-9CCB-7E42-B78D-FBAD2BEBC57A}" dt="2025-03-03T20:22:26.336" v="235" actId="1076"/>
          <ac:picMkLst>
            <pc:docMk/>
            <pc:sldMk cId="1863804919" sldId="257"/>
            <ac:picMk id="5" creationId="{08CE522E-D53B-D890-0306-4ED350CB39EA}"/>
          </ac:picMkLst>
        </pc:picChg>
      </pc:sldChg>
      <pc:sldChg chg="addSp delSp modSp del mod">
        <pc:chgData name="Gao, Meng (GSFC-616.0)[SCIENCE SYSTEMS AND APPLICATIONS INC]" userId="75b426fa-68fa-4178-8b59-7bfd17bc2ff3" providerId="ADAL" clId="{5B84E0B9-9CCB-7E42-B78D-FBAD2BEBC57A}" dt="2025-03-03T20:22:49.963" v="277" actId="2696"/>
        <pc:sldMkLst>
          <pc:docMk/>
          <pc:sldMk cId="3359683364" sldId="258"/>
        </pc:sldMkLst>
        <pc:spChg chg="add mod">
          <ac:chgData name="Gao, Meng (GSFC-616.0)[SCIENCE SYSTEMS AND APPLICATIONS INC]" userId="75b426fa-68fa-4178-8b59-7bfd17bc2ff3" providerId="ADAL" clId="{5B84E0B9-9CCB-7E42-B78D-FBAD2BEBC57A}" dt="2025-03-03T20:22:27.866" v="236" actId="21"/>
          <ac:spMkLst>
            <pc:docMk/>
            <pc:sldMk cId="3359683364" sldId="258"/>
            <ac:spMk id="4" creationId="{39D98DA4-597B-7846-AD10-7934B0D0298F}"/>
          </ac:spMkLst>
        </pc:spChg>
        <pc:picChg chg="del">
          <ac:chgData name="Gao, Meng (GSFC-616.0)[SCIENCE SYSTEMS AND APPLICATIONS INC]" userId="75b426fa-68fa-4178-8b59-7bfd17bc2ff3" providerId="ADAL" clId="{5B84E0B9-9CCB-7E42-B78D-FBAD2BEBC57A}" dt="2025-03-03T20:22:27.866" v="236" actId="21"/>
          <ac:picMkLst>
            <pc:docMk/>
            <pc:sldMk cId="3359683364" sldId="258"/>
            <ac:picMk id="5" creationId="{0A5E225A-CC0D-5219-F225-5E4A7B67D12A}"/>
          </ac:picMkLst>
        </pc:picChg>
      </pc:sldChg>
      <pc:sldChg chg="modSp del mod">
        <pc:chgData name="Gao, Meng (GSFC-616.0)[SCIENCE SYSTEMS AND APPLICATIONS INC]" userId="75b426fa-68fa-4178-8b59-7bfd17bc2ff3" providerId="ADAL" clId="{5B84E0B9-9CCB-7E42-B78D-FBAD2BEBC57A}" dt="2025-03-03T20:32:43.690" v="737" actId="2696"/>
        <pc:sldMkLst>
          <pc:docMk/>
          <pc:sldMk cId="2238159318" sldId="259"/>
        </pc:sldMkLst>
        <pc:spChg chg="mod">
          <ac:chgData name="Gao, Meng (GSFC-616.0)[SCIENCE SYSTEMS AND APPLICATIONS INC]" userId="75b426fa-68fa-4178-8b59-7bfd17bc2ff3" providerId="ADAL" clId="{5B84E0B9-9CCB-7E42-B78D-FBAD2BEBC57A}" dt="2025-03-03T20:23:04.630" v="286" actId="20577"/>
          <ac:spMkLst>
            <pc:docMk/>
            <pc:sldMk cId="2238159318" sldId="259"/>
            <ac:spMk id="2" creationId="{23A5BA7D-1494-CFB2-834E-B53BA652CF46}"/>
          </ac:spMkLst>
        </pc:spChg>
      </pc:sldChg>
      <pc:sldChg chg="del">
        <pc:chgData name="Gao, Meng (GSFC-616.0)[SCIENCE SYSTEMS AND APPLICATIONS INC]" userId="75b426fa-68fa-4178-8b59-7bfd17bc2ff3" providerId="ADAL" clId="{5B84E0B9-9CCB-7E42-B78D-FBAD2BEBC57A}" dt="2025-03-03T20:23:08.999" v="288" actId="2696"/>
        <pc:sldMkLst>
          <pc:docMk/>
          <pc:sldMk cId="2547142536" sldId="260"/>
        </pc:sldMkLst>
      </pc:sldChg>
      <pc:sldChg chg="del">
        <pc:chgData name="Gao, Meng (GSFC-616.0)[SCIENCE SYSTEMS AND APPLICATIONS INC]" userId="75b426fa-68fa-4178-8b59-7bfd17bc2ff3" providerId="ADAL" clId="{5B84E0B9-9CCB-7E42-B78D-FBAD2BEBC57A}" dt="2025-03-03T20:23:09.815" v="289" actId="2696"/>
        <pc:sldMkLst>
          <pc:docMk/>
          <pc:sldMk cId="3265530883" sldId="261"/>
        </pc:sldMkLst>
      </pc:sldChg>
      <pc:sldChg chg="del">
        <pc:chgData name="Gao, Meng (GSFC-616.0)[SCIENCE SYSTEMS AND APPLICATIONS INC]" userId="75b426fa-68fa-4178-8b59-7bfd17bc2ff3" providerId="ADAL" clId="{5B84E0B9-9CCB-7E42-B78D-FBAD2BEBC57A}" dt="2025-03-03T20:23:08.203" v="287" actId="2696"/>
        <pc:sldMkLst>
          <pc:docMk/>
          <pc:sldMk cId="28182636" sldId="262"/>
        </pc:sldMkLst>
      </pc:sldChg>
      <pc:sldChg chg="del">
        <pc:chgData name="Gao, Meng (GSFC-616.0)[SCIENCE SYSTEMS AND APPLICATIONS INC]" userId="75b426fa-68fa-4178-8b59-7bfd17bc2ff3" providerId="ADAL" clId="{5B84E0B9-9CCB-7E42-B78D-FBAD2BEBC57A}" dt="2025-03-03T20:23:10.594" v="290" actId="2696"/>
        <pc:sldMkLst>
          <pc:docMk/>
          <pc:sldMk cId="3961169289" sldId="263"/>
        </pc:sldMkLst>
      </pc:sldChg>
      <pc:sldChg chg="addSp delSp modSp mod">
        <pc:chgData name="Gao, Meng (GSFC-616.0)[SCIENCE SYSTEMS AND APPLICATIONS INC]" userId="75b426fa-68fa-4178-8b59-7bfd17bc2ff3" providerId="ADAL" clId="{5B84E0B9-9CCB-7E42-B78D-FBAD2BEBC57A}" dt="2025-03-03T20:37:42.444" v="928" actId="478"/>
        <pc:sldMkLst>
          <pc:docMk/>
          <pc:sldMk cId="473299612" sldId="264"/>
        </pc:sldMkLst>
        <pc:spChg chg="mod">
          <ac:chgData name="Gao, Meng (GSFC-616.0)[SCIENCE SYSTEMS AND APPLICATIONS INC]" userId="75b426fa-68fa-4178-8b59-7bfd17bc2ff3" providerId="ADAL" clId="{5B84E0B9-9CCB-7E42-B78D-FBAD2BEBC57A}" dt="2025-03-03T20:24:49.130" v="404" actId="20577"/>
          <ac:spMkLst>
            <pc:docMk/>
            <pc:sldMk cId="473299612" sldId="264"/>
            <ac:spMk id="2" creationId="{2F2C47F1-9C43-16A6-E600-6D1334606C81}"/>
          </ac:spMkLst>
        </pc:spChg>
        <pc:spChg chg="add del mod">
          <ac:chgData name="Gao, Meng (GSFC-616.0)[SCIENCE SYSTEMS AND APPLICATIONS INC]" userId="75b426fa-68fa-4178-8b59-7bfd17bc2ff3" providerId="ADAL" clId="{5B84E0B9-9CCB-7E42-B78D-FBAD2BEBC57A}" dt="2025-03-03T20:36:18.024" v="840" actId="21"/>
          <ac:spMkLst>
            <pc:docMk/>
            <pc:sldMk cId="473299612" sldId="264"/>
            <ac:spMk id="3" creationId="{F910ED23-481B-C746-6A9B-DDC091AAF78A}"/>
          </ac:spMkLst>
        </pc:spChg>
        <pc:spChg chg="add del mod">
          <ac:chgData name="Gao, Meng (GSFC-616.0)[SCIENCE SYSTEMS AND APPLICATIONS INC]" userId="75b426fa-68fa-4178-8b59-7bfd17bc2ff3" providerId="ADAL" clId="{5B84E0B9-9CCB-7E42-B78D-FBAD2BEBC57A}" dt="2025-03-03T20:37:42.444" v="928" actId="478"/>
          <ac:spMkLst>
            <pc:docMk/>
            <pc:sldMk cId="473299612" sldId="264"/>
            <ac:spMk id="4" creationId="{7A601AE1-7F79-1795-94CE-E5840FA11E13}"/>
          </ac:spMkLst>
        </pc:spChg>
      </pc:sldChg>
      <pc:sldChg chg="del">
        <pc:chgData name="Gao, Meng (GSFC-616.0)[SCIENCE SYSTEMS AND APPLICATIONS INC]" userId="75b426fa-68fa-4178-8b59-7bfd17bc2ff3" providerId="ADAL" clId="{5B84E0B9-9CCB-7E42-B78D-FBAD2BEBC57A}" dt="2025-03-03T20:23:55.156" v="339" actId="2696"/>
        <pc:sldMkLst>
          <pc:docMk/>
          <pc:sldMk cId="80246798" sldId="265"/>
        </pc:sldMkLst>
      </pc:sldChg>
      <pc:sldChg chg="del">
        <pc:chgData name="Gao, Meng (GSFC-616.0)[SCIENCE SYSTEMS AND APPLICATIONS INC]" userId="75b426fa-68fa-4178-8b59-7bfd17bc2ff3" providerId="ADAL" clId="{5B84E0B9-9CCB-7E42-B78D-FBAD2BEBC57A}" dt="2025-03-03T20:24:16.922" v="369" actId="2696"/>
        <pc:sldMkLst>
          <pc:docMk/>
          <pc:sldMk cId="4187769441" sldId="266"/>
        </pc:sldMkLst>
      </pc:sldChg>
      <pc:sldChg chg="del">
        <pc:chgData name="Gao, Meng (GSFC-616.0)[SCIENCE SYSTEMS AND APPLICATIONS INC]" userId="75b426fa-68fa-4178-8b59-7bfd17bc2ff3" providerId="ADAL" clId="{5B84E0B9-9CCB-7E42-B78D-FBAD2BEBC57A}" dt="2025-03-03T20:24:18.164" v="370" actId="2696"/>
        <pc:sldMkLst>
          <pc:docMk/>
          <pc:sldMk cId="116699471" sldId="267"/>
        </pc:sldMkLst>
      </pc:sldChg>
      <pc:sldChg chg="modSp del mod">
        <pc:chgData name="Gao, Meng (GSFC-616.0)[SCIENCE SYSTEMS AND APPLICATIONS INC]" userId="75b426fa-68fa-4178-8b59-7bfd17bc2ff3" providerId="ADAL" clId="{5B84E0B9-9CCB-7E42-B78D-FBAD2BEBC57A}" dt="2025-03-03T20:24:30.290" v="373" actId="2696"/>
        <pc:sldMkLst>
          <pc:docMk/>
          <pc:sldMk cId="472821768" sldId="268"/>
        </pc:sldMkLst>
        <pc:spChg chg="mod">
          <ac:chgData name="Gao, Meng (GSFC-616.0)[SCIENCE SYSTEMS AND APPLICATIONS INC]" userId="75b426fa-68fa-4178-8b59-7bfd17bc2ff3" providerId="ADAL" clId="{5B84E0B9-9CCB-7E42-B78D-FBAD2BEBC57A}" dt="2025-03-03T20:24:25.386" v="371" actId="21"/>
          <ac:spMkLst>
            <pc:docMk/>
            <pc:sldMk cId="472821768" sldId="268"/>
            <ac:spMk id="2" creationId="{5D8AC471-2E02-B275-0676-0EC8582E07F1}"/>
          </ac:spMkLst>
        </pc:spChg>
      </pc:sldChg>
      <pc:sldChg chg="del">
        <pc:chgData name="Gao, Meng (GSFC-616.0)[SCIENCE SYSTEMS AND APPLICATIONS INC]" userId="75b426fa-68fa-4178-8b59-7bfd17bc2ff3" providerId="ADAL" clId="{5B84E0B9-9CCB-7E42-B78D-FBAD2BEBC57A}" dt="2025-03-03T20:23:56.704" v="340" actId="2696"/>
        <pc:sldMkLst>
          <pc:docMk/>
          <pc:sldMk cId="1548401600" sldId="269"/>
        </pc:sldMkLst>
      </pc:sldChg>
      <pc:sldChg chg="del">
        <pc:chgData name="Gao, Meng (GSFC-616.0)[SCIENCE SYSTEMS AND APPLICATIONS INC]" userId="75b426fa-68fa-4178-8b59-7bfd17bc2ff3" providerId="ADAL" clId="{5B84E0B9-9CCB-7E42-B78D-FBAD2BEBC57A}" dt="2025-03-03T20:24:15.623" v="368" actId="2696"/>
        <pc:sldMkLst>
          <pc:docMk/>
          <pc:sldMk cId="665619053" sldId="270"/>
        </pc:sldMkLst>
      </pc:sldChg>
      <pc:sldChg chg="del">
        <pc:chgData name="Gao, Meng (GSFC-616.0)[SCIENCE SYSTEMS AND APPLICATIONS INC]" userId="75b426fa-68fa-4178-8b59-7bfd17bc2ff3" providerId="ADAL" clId="{5B84E0B9-9CCB-7E42-B78D-FBAD2BEBC57A}" dt="2025-03-03T20:24:54.633" v="405" actId="2696"/>
        <pc:sldMkLst>
          <pc:docMk/>
          <pc:sldMk cId="323077695" sldId="271"/>
        </pc:sldMkLst>
      </pc:sldChg>
      <pc:sldChg chg="addSp delSp modSp mod">
        <pc:chgData name="Gao, Meng (GSFC-616.0)[SCIENCE SYSTEMS AND APPLICATIONS INC]" userId="75b426fa-68fa-4178-8b59-7bfd17bc2ff3" providerId="ADAL" clId="{5B84E0B9-9CCB-7E42-B78D-FBAD2BEBC57A}" dt="2025-03-03T21:14:31.957" v="972"/>
        <pc:sldMkLst>
          <pc:docMk/>
          <pc:sldMk cId="915305463" sldId="272"/>
        </pc:sldMkLst>
        <pc:spChg chg="mod">
          <ac:chgData name="Gao, Meng (GSFC-616.0)[SCIENCE SYSTEMS AND APPLICATIONS INC]" userId="75b426fa-68fa-4178-8b59-7bfd17bc2ff3" providerId="ADAL" clId="{5B84E0B9-9CCB-7E42-B78D-FBAD2BEBC57A}" dt="2025-03-03T20:24:27.930" v="372"/>
          <ac:spMkLst>
            <pc:docMk/>
            <pc:sldMk cId="915305463" sldId="272"/>
            <ac:spMk id="2" creationId="{35C6B795-113F-4DF7-D568-EDF767696222}"/>
          </ac:spMkLst>
        </pc:spChg>
        <pc:spChg chg="add del mod">
          <ac:chgData name="Gao, Meng (GSFC-616.0)[SCIENCE SYSTEMS AND APPLICATIONS INC]" userId="75b426fa-68fa-4178-8b59-7bfd17bc2ff3" providerId="ADAL" clId="{5B84E0B9-9CCB-7E42-B78D-FBAD2BEBC57A}" dt="2025-03-03T21:14:25.758" v="970" actId="478"/>
          <ac:spMkLst>
            <pc:docMk/>
            <pc:sldMk cId="915305463" sldId="272"/>
            <ac:spMk id="4" creationId="{3D613800-B326-8259-4FCA-141DC90FE177}"/>
          </ac:spMkLst>
        </pc:spChg>
        <pc:spChg chg="add del mod">
          <ac:chgData name="Gao, Meng (GSFC-616.0)[SCIENCE SYSTEMS AND APPLICATIONS INC]" userId="75b426fa-68fa-4178-8b59-7bfd17bc2ff3" providerId="ADAL" clId="{5B84E0B9-9CCB-7E42-B78D-FBAD2BEBC57A}" dt="2025-03-03T21:14:31.957" v="972"/>
          <ac:spMkLst>
            <pc:docMk/>
            <pc:sldMk cId="915305463" sldId="272"/>
            <ac:spMk id="9" creationId="{B5A2B4C4-F4EA-B6EA-0C06-EBA59FEE684E}"/>
          </ac:spMkLst>
        </pc:spChg>
        <pc:picChg chg="add del">
          <ac:chgData name="Gao, Meng (GSFC-616.0)[SCIENCE SYSTEMS AND APPLICATIONS INC]" userId="75b426fa-68fa-4178-8b59-7bfd17bc2ff3" providerId="ADAL" clId="{5B84E0B9-9CCB-7E42-B78D-FBAD2BEBC57A}" dt="2025-03-03T21:14:30.740" v="971" actId="478"/>
          <ac:picMkLst>
            <pc:docMk/>
            <pc:sldMk cId="915305463" sldId="272"/>
            <ac:picMk id="5" creationId="{40135F39-1AAD-5E8F-8280-EBBF3C84C1EA}"/>
          </ac:picMkLst>
        </pc:picChg>
        <pc:picChg chg="add mod">
          <ac:chgData name="Gao, Meng (GSFC-616.0)[SCIENCE SYSTEMS AND APPLICATIONS INC]" userId="75b426fa-68fa-4178-8b59-7bfd17bc2ff3" providerId="ADAL" clId="{5B84E0B9-9CCB-7E42-B78D-FBAD2BEBC57A}" dt="2025-03-03T21:14:19.560" v="969"/>
          <ac:picMkLst>
            <pc:docMk/>
            <pc:sldMk cId="915305463" sldId="272"/>
            <ac:picMk id="7" creationId="{1E21C842-0346-4449-0F14-28667E4CEBE2}"/>
          </ac:picMkLst>
        </pc:picChg>
        <pc:picChg chg="add mod">
          <ac:chgData name="Gao, Meng (GSFC-616.0)[SCIENCE SYSTEMS AND APPLICATIONS INC]" userId="75b426fa-68fa-4178-8b59-7bfd17bc2ff3" providerId="ADAL" clId="{5B84E0B9-9CCB-7E42-B78D-FBAD2BEBC57A}" dt="2025-03-03T21:14:31.957" v="972"/>
          <ac:picMkLst>
            <pc:docMk/>
            <pc:sldMk cId="915305463" sldId="272"/>
            <ac:picMk id="11" creationId="{AFC868B2-C259-AD1B-1B94-367B24108915}"/>
          </ac:picMkLst>
        </pc:picChg>
      </pc:sldChg>
      <pc:sldChg chg="del">
        <pc:chgData name="Gao, Meng (GSFC-616.0)[SCIENCE SYSTEMS AND APPLICATIONS INC]" userId="75b426fa-68fa-4178-8b59-7bfd17bc2ff3" providerId="ADAL" clId="{5B84E0B9-9CCB-7E42-B78D-FBAD2BEBC57A}" dt="2025-03-03T20:25:35.821" v="462" actId="2696"/>
        <pc:sldMkLst>
          <pc:docMk/>
          <pc:sldMk cId="961685625" sldId="273"/>
        </pc:sldMkLst>
      </pc:sldChg>
      <pc:sldChg chg="addSp modSp mod">
        <pc:chgData name="Gao, Meng (GSFC-616.0)[SCIENCE SYSTEMS AND APPLICATIONS INC]" userId="75b426fa-68fa-4178-8b59-7bfd17bc2ff3" providerId="ADAL" clId="{5B84E0B9-9CCB-7E42-B78D-FBAD2BEBC57A}" dt="2025-03-03T20:28:29.446" v="725" actId="207"/>
        <pc:sldMkLst>
          <pc:docMk/>
          <pc:sldMk cId="2804315561" sldId="274"/>
        </pc:sldMkLst>
        <pc:spChg chg="mod">
          <ac:chgData name="Gao, Meng (GSFC-616.0)[SCIENCE SYSTEMS AND APPLICATIONS INC]" userId="75b426fa-68fa-4178-8b59-7bfd17bc2ff3" providerId="ADAL" clId="{5B84E0B9-9CCB-7E42-B78D-FBAD2BEBC57A}" dt="2025-03-03T20:27:02.423" v="596" actId="20577"/>
          <ac:spMkLst>
            <pc:docMk/>
            <pc:sldMk cId="2804315561" sldId="274"/>
            <ac:spMk id="2" creationId="{030A8D9A-717F-8C4B-6CC8-BF0A56A2B67B}"/>
          </ac:spMkLst>
        </pc:spChg>
        <pc:spChg chg="add mod">
          <ac:chgData name="Gao, Meng (GSFC-616.0)[SCIENCE SYSTEMS AND APPLICATIONS INC]" userId="75b426fa-68fa-4178-8b59-7bfd17bc2ff3" providerId="ADAL" clId="{5B84E0B9-9CCB-7E42-B78D-FBAD2BEBC57A}" dt="2025-03-03T20:28:29.446" v="725" actId="207"/>
          <ac:spMkLst>
            <pc:docMk/>
            <pc:sldMk cId="2804315561" sldId="274"/>
            <ac:spMk id="3" creationId="{43327490-3BBD-3A79-D72C-47D7EE41A291}"/>
          </ac:spMkLst>
        </pc:spChg>
        <pc:spChg chg="add mod">
          <ac:chgData name="Gao, Meng (GSFC-616.0)[SCIENCE SYSTEMS AND APPLICATIONS INC]" userId="75b426fa-68fa-4178-8b59-7bfd17bc2ff3" providerId="ADAL" clId="{5B84E0B9-9CCB-7E42-B78D-FBAD2BEBC57A}" dt="2025-03-03T20:28:00.935" v="705" actId="20577"/>
          <ac:spMkLst>
            <pc:docMk/>
            <pc:sldMk cId="2804315561" sldId="274"/>
            <ac:spMk id="4" creationId="{1FD25E90-92EA-E672-8024-851A004BA2AA}"/>
          </ac:spMkLst>
        </pc:spChg>
        <pc:spChg chg="mod">
          <ac:chgData name="Gao, Meng (GSFC-616.0)[SCIENCE SYSTEMS AND APPLICATIONS INC]" userId="75b426fa-68fa-4178-8b59-7bfd17bc2ff3" providerId="ADAL" clId="{5B84E0B9-9CCB-7E42-B78D-FBAD2BEBC57A}" dt="2025-03-03T20:26:06.900" v="499" actId="1076"/>
          <ac:spMkLst>
            <pc:docMk/>
            <pc:sldMk cId="2804315561" sldId="274"/>
            <ac:spMk id="7" creationId="{FD33C72E-9594-891D-F129-302F6228374E}"/>
          </ac:spMkLst>
        </pc:spChg>
      </pc:sldChg>
      <pc:sldChg chg="addSp delSp modSp mod">
        <pc:chgData name="Gao, Meng (GSFC-616.0)[SCIENCE SYSTEMS AND APPLICATIONS INC]" userId="75b426fa-68fa-4178-8b59-7bfd17bc2ff3" providerId="ADAL" clId="{5B84E0B9-9CCB-7E42-B78D-FBAD2BEBC57A}" dt="2025-03-03T20:28:33.403" v="726"/>
        <pc:sldMkLst>
          <pc:docMk/>
          <pc:sldMk cId="3991480447" sldId="275"/>
        </pc:sldMkLst>
        <pc:spChg chg="mod">
          <ac:chgData name="Gao, Meng (GSFC-616.0)[SCIENCE SYSTEMS AND APPLICATIONS INC]" userId="75b426fa-68fa-4178-8b59-7bfd17bc2ff3" providerId="ADAL" clId="{5B84E0B9-9CCB-7E42-B78D-FBAD2BEBC57A}" dt="2025-03-03T20:27:12.377" v="600" actId="20577"/>
          <ac:spMkLst>
            <pc:docMk/>
            <pc:sldMk cId="3991480447" sldId="275"/>
            <ac:spMk id="2" creationId="{D8914146-0B11-4A53-37CB-19F3AD87D15C}"/>
          </ac:spMkLst>
        </pc:spChg>
        <pc:spChg chg="add mod">
          <ac:chgData name="Gao, Meng (GSFC-616.0)[SCIENCE SYSTEMS AND APPLICATIONS INC]" userId="75b426fa-68fa-4178-8b59-7bfd17bc2ff3" providerId="ADAL" clId="{5B84E0B9-9CCB-7E42-B78D-FBAD2BEBC57A}" dt="2025-03-03T20:26:10.426" v="500"/>
          <ac:spMkLst>
            <pc:docMk/>
            <pc:sldMk cId="3991480447" sldId="275"/>
            <ac:spMk id="3" creationId="{1F85C5A7-D026-F87C-8692-B591CEEE0755}"/>
          </ac:spMkLst>
        </pc:spChg>
        <pc:spChg chg="add mod">
          <ac:chgData name="Gao, Meng (GSFC-616.0)[SCIENCE SYSTEMS AND APPLICATIONS INC]" userId="75b426fa-68fa-4178-8b59-7bfd17bc2ff3" providerId="ADAL" clId="{5B84E0B9-9CCB-7E42-B78D-FBAD2BEBC57A}" dt="2025-03-03T20:28:33.403" v="726"/>
          <ac:spMkLst>
            <pc:docMk/>
            <pc:sldMk cId="3991480447" sldId="275"/>
            <ac:spMk id="4" creationId="{166A9157-C8E7-A8EE-AD62-D625412A8718}"/>
          </ac:spMkLst>
        </pc:spChg>
        <pc:spChg chg="add mod">
          <ac:chgData name="Gao, Meng (GSFC-616.0)[SCIENCE SYSTEMS AND APPLICATIONS INC]" userId="75b426fa-68fa-4178-8b59-7bfd17bc2ff3" providerId="ADAL" clId="{5B84E0B9-9CCB-7E42-B78D-FBAD2BEBC57A}" dt="2025-03-03T20:28:33.403" v="726"/>
          <ac:spMkLst>
            <pc:docMk/>
            <pc:sldMk cId="3991480447" sldId="275"/>
            <ac:spMk id="6" creationId="{CE859D73-DD33-466B-6BC0-9CD96336CB74}"/>
          </ac:spMkLst>
        </pc:spChg>
        <pc:spChg chg="del">
          <ac:chgData name="Gao, Meng (GSFC-616.0)[SCIENCE SYSTEMS AND APPLICATIONS INC]" userId="75b426fa-68fa-4178-8b59-7bfd17bc2ff3" providerId="ADAL" clId="{5B84E0B9-9CCB-7E42-B78D-FBAD2BEBC57A}" dt="2025-03-03T20:26:16.119" v="502" actId="478"/>
          <ac:spMkLst>
            <pc:docMk/>
            <pc:sldMk cId="3991480447" sldId="275"/>
            <ac:spMk id="7" creationId="{0104A590-2103-10D5-577C-241A5BC6A63D}"/>
          </ac:spMkLst>
        </pc:spChg>
      </pc:sldChg>
      <pc:sldChg chg="addSp modSp mod">
        <pc:chgData name="Gao, Meng (GSFC-616.0)[SCIENCE SYSTEMS AND APPLICATIONS INC]" userId="75b426fa-68fa-4178-8b59-7bfd17bc2ff3" providerId="ADAL" clId="{5B84E0B9-9CCB-7E42-B78D-FBAD2BEBC57A}" dt="2025-03-03T20:28:34.574" v="727"/>
        <pc:sldMkLst>
          <pc:docMk/>
          <pc:sldMk cId="2766418516" sldId="276"/>
        </pc:sldMkLst>
        <pc:spChg chg="mod">
          <ac:chgData name="Gao, Meng (GSFC-616.0)[SCIENCE SYSTEMS AND APPLICATIONS INC]" userId="75b426fa-68fa-4178-8b59-7bfd17bc2ff3" providerId="ADAL" clId="{5B84E0B9-9CCB-7E42-B78D-FBAD2BEBC57A}" dt="2025-03-03T20:27:21.517" v="604" actId="20577"/>
          <ac:spMkLst>
            <pc:docMk/>
            <pc:sldMk cId="2766418516" sldId="276"/>
            <ac:spMk id="2" creationId="{F21E4BC0-CEEA-812B-720B-6C1CEE988D38}"/>
          </ac:spMkLst>
        </pc:spChg>
        <pc:spChg chg="add mod">
          <ac:chgData name="Gao, Meng (GSFC-616.0)[SCIENCE SYSTEMS AND APPLICATIONS INC]" userId="75b426fa-68fa-4178-8b59-7bfd17bc2ff3" providerId="ADAL" clId="{5B84E0B9-9CCB-7E42-B78D-FBAD2BEBC57A}" dt="2025-03-03T20:26:11.541" v="501"/>
          <ac:spMkLst>
            <pc:docMk/>
            <pc:sldMk cId="2766418516" sldId="276"/>
            <ac:spMk id="3" creationId="{C54D6F19-46D4-BA87-9E19-B34D4CF55185}"/>
          </ac:spMkLst>
        </pc:spChg>
        <pc:spChg chg="add mod">
          <ac:chgData name="Gao, Meng (GSFC-616.0)[SCIENCE SYSTEMS AND APPLICATIONS INC]" userId="75b426fa-68fa-4178-8b59-7bfd17bc2ff3" providerId="ADAL" clId="{5B84E0B9-9CCB-7E42-B78D-FBAD2BEBC57A}" dt="2025-03-03T20:28:34.574" v="727"/>
          <ac:spMkLst>
            <pc:docMk/>
            <pc:sldMk cId="2766418516" sldId="276"/>
            <ac:spMk id="4" creationId="{107392C7-0A83-C5DD-2653-4F5A8DEA381B}"/>
          </ac:spMkLst>
        </pc:spChg>
        <pc:spChg chg="add mod">
          <ac:chgData name="Gao, Meng (GSFC-616.0)[SCIENCE SYSTEMS AND APPLICATIONS INC]" userId="75b426fa-68fa-4178-8b59-7bfd17bc2ff3" providerId="ADAL" clId="{5B84E0B9-9CCB-7E42-B78D-FBAD2BEBC57A}" dt="2025-03-03T20:28:34.574" v="727"/>
          <ac:spMkLst>
            <pc:docMk/>
            <pc:sldMk cId="2766418516" sldId="276"/>
            <ac:spMk id="6" creationId="{7E38531E-8AF1-4B8E-5D4C-D316E5F7C727}"/>
          </ac:spMkLst>
        </pc:spChg>
      </pc:sldChg>
      <pc:sldChg chg="del">
        <pc:chgData name="Gao, Meng (GSFC-616.0)[SCIENCE SYSTEMS AND APPLICATIONS INC]" userId="75b426fa-68fa-4178-8b59-7bfd17bc2ff3" providerId="ADAL" clId="{5B84E0B9-9CCB-7E42-B78D-FBAD2BEBC57A}" dt="2025-03-03T20:25:43.943" v="464" actId="2696"/>
        <pc:sldMkLst>
          <pc:docMk/>
          <pc:sldMk cId="1785127599" sldId="277"/>
        </pc:sldMkLst>
      </pc:sldChg>
      <pc:sldChg chg="del">
        <pc:chgData name="Gao, Meng (GSFC-616.0)[SCIENCE SYSTEMS AND APPLICATIONS INC]" userId="75b426fa-68fa-4178-8b59-7bfd17bc2ff3" providerId="ADAL" clId="{5B84E0B9-9CCB-7E42-B78D-FBAD2BEBC57A}" dt="2025-03-03T20:25:37.244" v="463" actId="2696"/>
        <pc:sldMkLst>
          <pc:docMk/>
          <pc:sldMk cId="2830543847" sldId="278"/>
        </pc:sldMkLst>
      </pc:sldChg>
      <pc:sldChg chg="del">
        <pc:chgData name="Gao, Meng (GSFC-616.0)[SCIENCE SYSTEMS AND APPLICATIONS INC]" userId="75b426fa-68fa-4178-8b59-7bfd17bc2ff3" providerId="ADAL" clId="{5B84E0B9-9CCB-7E42-B78D-FBAD2BEBC57A}" dt="2025-03-03T20:24:58.346" v="406" actId="2696"/>
        <pc:sldMkLst>
          <pc:docMk/>
          <pc:sldMk cId="2870502102" sldId="279"/>
        </pc:sldMkLst>
      </pc:sldChg>
      <pc:sldChg chg="modSp mod">
        <pc:chgData name="Gao, Meng (GSFC-616.0)[SCIENCE SYSTEMS AND APPLICATIONS INC]" userId="75b426fa-68fa-4178-8b59-7bfd17bc2ff3" providerId="ADAL" clId="{5B84E0B9-9CCB-7E42-B78D-FBAD2BEBC57A}" dt="2025-03-03T20:33:54.889" v="803" actId="14100"/>
        <pc:sldMkLst>
          <pc:docMk/>
          <pc:sldMk cId="1524602655" sldId="280"/>
        </pc:sldMkLst>
        <pc:spChg chg="mod">
          <ac:chgData name="Gao, Meng (GSFC-616.0)[SCIENCE SYSTEMS AND APPLICATIONS INC]" userId="75b426fa-68fa-4178-8b59-7bfd17bc2ff3" providerId="ADAL" clId="{5B84E0B9-9CCB-7E42-B78D-FBAD2BEBC57A}" dt="2025-03-03T20:28:20.711" v="723"/>
          <ac:spMkLst>
            <pc:docMk/>
            <pc:sldMk cId="1524602655" sldId="280"/>
            <ac:spMk id="2" creationId="{8D90AF09-C94A-9D49-15BC-6EAED21F4515}"/>
          </ac:spMkLst>
        </pc:spChg>
        <pc:picChg chg="mod">
          <ac:chgData name="Gao, Meng (GSFC-616.0)[SCIENCE SYSTEMS AND APPLICATIONS INC]" userId="75b426fa-68fa-4178-8b59-7bfd17bc2ff3" providerId="ADAL" clId="{5B84E0B9-9CCB-7E42-B78D-FBAD2BEBC57A}" dt="2025-03-03T20:33:54.889" v="803" actId="14100"/>
          <ac:picMkLst>
            <pc:docMk/>
            <pc:sldMk cId="1524602655" sldId="280"/>
            <ac:picMk id="8" creationId="{C93747C6-5769-B23D-09AF-C97F1EBEC38D}"/>
          </ac:picMkLst>
        </pc:picChg>
      </pc:sldChg>
      <pc:sldChg chg="addSp modSp mod">
        <pc:chgData name="Gao, Meng (GSFC-616.0)[SCIENCE SYSTEMS AND APPLICATIONS INC]" userId="75b426fa-68fa-4178-8b59-7bfd17bc2ff3" providerId="ADAL" clId="{5B84E0B9-9CCB-7E42-B78D-FBAD2BEBC57A}" dt="2025-03-03T20:33:57.463" v="804"/>
        <pc:sldMkLst>
          <pc:docMk/>
          <pc:sldMk cId="687521153" sldId="281"/>
        </pc:sldMkLst>
        <pc:spChg chg="mod">
          <ac:chgData name="Gao, Meng (GSFC-616.0)[SCIENCE SYSTEMS AND APPLICATIONS INC]" userId="75b426fa-68fa-4178-8b59-7bfd17bc2ff3" providerId="ADAL" clId="{5B84E0B9-9CCB-7E42-B78D-FBAD2BEBC57A}" dt="2025-03-03T20:28:14.453" v="722" actId="20577"/>
          <ac:spMkLst>
            <pc:docMk/>
            <pc:sldMk cId="687521153" sldId="281"/>
            <ac:spMk id="2" creationId="{199A5715-988D-4471-C2DC-164CB62396C3}"/>
          </ac:spMkLst>
        </pc:spChg>
        <pc:picChg chg="add mod">
          <ac:chgData name="Gao, Meng (GSFC-616.0)[SCIENCE SYSTEMS AND APPLICATIONS INC]" userId="75b426fa-68fa-4178-8b59-7bfd17bc2ff3" providerId="ADAL" clId="{5B84E0B9-9CCB-7E42-B78D-FBAD2BEBC57A}" dt="2025-03-03T20:33:57.463" v="804"/>
          <ac:picMkLst>
            <pc:docMk/>
            <pc:sldMk cId="687521153" sldId="281"/>
            <ac:picMk id="3" creationId="{3F8A5278-555C-293C-515E-FCA497909BDE}"/>
          </ac:picMkLst>
        </pc:picChg>
      </pc:sldChg>
      <pc:sldChg chg="del">
        <pc:chgData name="Gao, Meng (GSFC-616.0)[SCIENCE SYSTEMS AND APPLICATIONS INC]" userId="75b426fa-68fa-4178-8b59-7bfd17bc2ff3" providerId="ADAL" clId="{5B84E0B9-9CCB-7E42-B78D-FBAD2BEBC57A}" dt="2025-03-03T20:25:45.567" v="465" actId="2696"/>
        <pc:sldMkLst>
          <pc:docMk/>
          <pc:sldMk cId="352591357" sldId="282"/>
        </pc:sldMkLst>
      </pc:sldChg>
      <pc:sldChg chg="modSp add del mod">
        <pc:chgData name="Gao, Meng (GSFC-616.0)[SCIENCE SYSTEMS AND APPLICATIONS INC]" userId="75b426fa-68fa-4178-8b59-7bfd17bc2ff3" providerId="ADAL" clId="{5B84E0B9-9CCB-7E42-B78D-FBAD2BEBC57A}" dt="2025-03-03T20:38:18.220" v="930" actId="20577"/>
        <pc:sldMkLst>
          <pc:docMk/>
          <pc:sldMk cId="2599840494" sldId="283"/>
        </pc:sldMkLst>
        <pc:spChg chg="mod">
          <ac:chgData name="Gao, Meng (GSFC-616.0)[SCIENCE SYSTEMS AND APPLICATIONS INC]" userId="75b426fa-68fa-4178-8b59-7bfd17bc2ff3" providerId="ADAL" clId="{5B84E0B9-9CCB-7E42-B78D-FBAD2BEBC57A}" dt="2025-03-03T20:38:18.220" v="930" actId="20577"/>
          <ac:spMkLst>
            <pc:docMk/>
            <pc:sldMk cId="2599840494" sldId="283"/>
            <ac:spMk id="2" creationId="{7244C6D4-F3F5-0E06-F7D8-6074D1ED119C}"/>
          </ac:spMkLst>
        </pc:spChg>
      </pc:sldChg>
      <pc:sldChg chg="modSp add del mod">
        <pc:chgData name="Gao, Meng (GSFC-616.0)[SCIENCE SYSTEMS AND APPLICATIONS INC]" userId="75b426fa-68fa-4178-8b59-7bfd17bc2ff3" providerId="ADAL" clId="{5B84E0B9-9CCB-7E42-B78D-FBAD2BEBC57A}" dt="2025-03-03T20:38:29.329" v="943" actId="20577"/>
        <pc:sldMkLst>
          <pc:docMk/>
          <pc:sldMk cId="3508667292" sldId="284"/>
        </pc:sldMkLst>
        <pc:spChg chg="mod">
          <ac:chgData name="Gao, Meng (GSFC-616.0)[SCIENCE SYSTEMS AND APPLICATIONS INC]" userId="75b426fa-68fa-4178-8b59-7bfd17bc2ff3" providerId="ADAL" clId="{5B84E0B9-9CCB-7E42-B78D-FBAD2BEBC57A}" dt="2025-03-03T20:38:29.329" v="943" actId="20577"/>
          <ac:spMkLst>
            <pc:docMk/>
            <pc:sldMk cId="3508667292" sldId="284"/>
            <ac:spMk id="2" creationId="{35E561AA-65FC-02E7-5ABC-66A269ECEAF7}"/>
          </ac:spMkLst>
        </pc:spChg>
      </pc:sldChg>
      <pc:sldChg chg="modSp add del mod">
        <pc:chgData name="Gao, Meng (GSFC-616.0)[SCIENCE SYSTEMS AND APPLICATIONS INC]" userId="75b426fa-68fa-4178-8b59-7bfd17bc2ff3" providerId="ADAL" clId="{5B84E0B9-9CCB-7E42-B78D-FBAD2BEBC57A}" dt="2025-03-03T20:38:23.611" v="936" actId="20577"/>
        <pc:sldMkLst>
          <pc:docMk/>
          <pc:sldMk cId="1503224493" sldId="285"/>
        </pc:sldMkLst>
        <pc:spChg chg="mod">
          <ac:chgData name="Gao, Meng (GSFC-616.0)[SCIENCE SYSTEMS AND APPLICATIONS INC]" userId="75b426fa-68fa-4178-8b59-7bfd17bc2ff3" providerId="ADAL" clId="{5B84E0B9-9CCB-7E42-B78D-FBAD2BEBC57A}" dt="2025-03-03T20:38:23.611" v="936" actId="20577"/>
          <ac:spMkLst>
            <pc:docMk/>
            <pc:sldMk cId="1503224493" sldId="285"/>
            <ac:spMk id="2" creationId="{02889E01-A5A1-8C22-72AF-D4023919A273}"/>
          </ac:spMkLst>
        </pc:spChg>
      </pc:sldChg>
      <pc:sldChg chg="modSp mod ord">
        <pc:chgData name="Gao, Meng (GSFC-616.0)[SCIENCE SYSTEMS AND APPLICATIONS INC]" userId="75b426fa-68fa-4178-8b59-7bfd17bc2ff3" providerId="ADAL" clId="{5B84E0B9-9CCB-7E42-B78D-FBAD2BEBC57A}" dt="2025-03-03T20:38:45.983" v="966" actId="20577"/>
        <pc:sldMkLst>
          <pc:docMk/>
          <pc:sldMk cId="2641715219" sldId="286"/>
        </pc:sldMkLst>
        <pc:spChg chg="mod">
          <ac:chgData name="Gao, Meng (GSFC-616.0)[SCIENCE SYSTEMS AND APPLICATIONS INC]" userId="75b426fa-68fa-4178-8b59-7bfd17bc2ff3" providerId="ADAL" clId="{5B84E0B9-9CCB-7E42-B78D-FBAD2BEBC57A}" dt="2025-03-03T20:38:45.983" v="966" actId="20577"/>
          <ac:spMkLst>
            <pc:docMk/>
            <pc:sldMk cId="2641715219" sldId="286"/>
            <ac:spMk id="2" creationId="{157AE3A4-B94D-0730-4033-85AE4134FDFD}"/>
          </ac:spMkLst>
        </pc:spChg>
      </pc:sldChg>
      <pc:sldChg chg="del">
        <pc:chgData name="Gao, Meng (GSFC-616.0)[SCIENCE SYSTEMS AND APPLICATIONS INC]" userId="75b426fa-68fa-4178-8b59-7bfd17bc2ff3" providerId="ADAL" clId="{5B84E0B9-9CCB-7E42-B78D-FBAD2BEBC57A}" dt="2025-03-03T20:29:36.379" v="732" actId="2696"/>
        <pc:sldMkLst>
          <pc:docMk/>
          <pc:sldMk cId="3175079759" sldId="287"/>
        </pc:sldMkLst>
      </pc:sldChg>
      <pc:sldChg chg="del">
        <pc:chgData name="Gao, Meng (GSFC-616.0)[SCIENCE SYSTEMS AND APPLICATIONS INC]" userId="75b426fa-68fa-4178-8b59-7bfd17bc2ff3" providerId="ADAL" clId="{5B84E0B9-9CCB-7E42-B78D-FBAD2BEBC57A}" dt="2025-03-03T20:28:47.384" v="728" actId="2696"/>
        <pc:sldMkLst>
          <pc:docMk/>
          <pc:sldMk cId="178740256" sldId="288"/>
        </pc:sldMkLst>
      </pc:sldChg>
      <pc:sldChg chg="del">
        <pc:chgData name="Gao, Meng (GSFC-616.0)[SCIENCE SYSTEMS AND APPLICATIONS INC]" userId="75b426fa-68fa-4178-8b59-7bfd17bc2ff3" providerId="ADAL" clId="{5B84E0B9-9CCB-7E42-B78D-FBAD2BEBC57A}" dt="2025-03-03T20:29:31.795" v="731" actId="2696"/>
        <pc:sldMkLst>
          <pc:docMk/>
          <pc:sldMk cId="1540235687" sldId="289"/>
        </pc:sldMkLst>
      </pc:sldChg>
      <pc:sldChg chg="del">
        <pc:chgData name="Gao, Meng (GSFC-616.0)[SCIENCE SYSTEMS AND APPLICATIONS INC]" userId="75b426fa-68fa-4178-8b59-7bfd17bc2ff3" providerId="ADAL" clId="{5B84E0B9-9CCB-7E42-B78D-FBAD2BEBC57A}" dt="2025-03-03T20:29:26.643" v="729" actId="2696"/>
        <pc:sldMkLst>
          <pc:docMk/>
          <pc:sldMk cId="3676181215" sldId="290"/>
        </pc:sldMkLst>
      </pc:sldChg>
      <pc:sldChg chg="del">
        <pc:chgData name="Gao, Meng (GSFC-616.0)[SCIENCE SYSTEMS AND APPLICATIONS INC]" userId="75b426fa-68fa-4178-8b59-7bfd17bc2ff3" providerId="ADAL" clId="{5B84E0B9-9CCB-7E42-B78D-FBAD2BEBC57A}" dt="2025-03-03T20:29:27.771" v="730" actId="2696"/>
        <pc:sldMkLst>
          <pc:docMk/>
          <pc:sldMk cId="722971337" sldId="291"/>
        </pc:sldMkLst>
      </pc:sldChg>
      <pc:sldChg chg="modSp add mod">
        <pc:chgData name="Gao, Meng (GSFC-616.0)[SCIENCE SYSTEMS AND APPLICATIONS INC]" userId="75b426fa-68fa-4178-8b59-7bfd17bc2ff3" providerId="ADAL" clId="{5B84E0B9-9CCB-7E42-B78D-FBAD2BEBC57A}" dt="2025-03-03T20:33:22.863" v="802" actId="20577"/>
        <pc:sldMkLst>
          <pc:docMk/>
          <pc:sldMk cId="3866069551" sldId="293"/>
        </pc:sldMkLst>
        <pc:spChg chg="mod">
          <ac:chgData name="Gao, Meng (GSFC-616.0)[SCIENCE SYSTEMS AND APPLICATIONS INC]" userId="75b426fa-68fa-4178-8b59-7bfd17bc2ff3" providerId="ADAL" clId="{5B84E0B9-9CCB-7E42-B78D-FBAD2BEBC57A}" dt="2025-03-03T20:33:22.863" v="802" actId="20577"/>
          <ac:spMkLst>
            <pc:docMk/>
            <pc:sldMk cId="3866069551" sldId="293"/>
            <ac:spMk id="3" creationId="{A094C13F-13DF-566A-4190-07342A6ED9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41D95-C4AC-3846-AF7A-DEE5A40CC7CC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99B55-F409-A949-8DC4-BAA6C4F4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2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D3FFE-4E7A-74C2-A3A3-CF89FCB6E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864617-91CA-F02B-F446-FAB714472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F3A74-555E-C0D9-2CE1-9403BF0A0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4CAD-A121-3E4A-8064-15996F3F7188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437DE-6BA7-2D9E-C8DF-7FE7041D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A4830-9BEF-6C31-3CC9-BDBF12B39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E431-2466-714A-BE74-FA5B31DB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7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B99FA-30D5-7BCA-97CE-CC857A345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B0FEE-148F-F0E1-974E-65DA74BE3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3D924-0182-9FBD-BDFC-6ADF3A14F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4CAD-A121-3E4A-8064-15996F3F7188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3910A-2DA8-FB27-5DC6-66EAD8B1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BC030-616B-1A36-AA71-010A7C66E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E431-2466-714A-BE74-FA5B31DB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2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DF221-6C1A-7871-EAFC-5F7699C023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9BEF1-6F29-9258-252B-DF36D2E49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88F39-323C-311B-2A99-0F63843B1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4CAD-A121-3E4A-8064-15996F3F7188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9956-E3E7-87DB-90A6-9BAA98B21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EF564-28D9-C86F-A0E4-C464778A6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E431-2466-714A-BE74-FA5B31DB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1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1234D-3414-2692-9D88-9795569F7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B0395-373E-52D9-96A0-2A22C6969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4FE22-ACB7-2058-9558-661E10FC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4CAD-A121-3E4A-8064-15996F3F7188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4F200-AA1B-1A8D-0D28-3247434E8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76790-45D5-10D5-C7B1-9372BE4A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E431-2466-714A-BE74-FA5B31DB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8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EF925-6D4F-4444-49D6-5A8ADCB2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266DE-8A5D-3455-0DCB-74F6B9BCE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55BEA-F68F-8D73-6B71-F19F54445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4CAD-A121-3E4A-8064-15996F3F7188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87D12-5C11-CA78-22F6-3E32ED2EB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26778-0855-4023-6017-BD04286AC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E431-2466-714A-BE74-FA5B31DB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5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C1505-1814-B0F1-25A3-FAA5BE147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3E488-7321-25C6-0AC4-F738A0E16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368E9C-61DC-EBF3-047C-74ACC0D5A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1ED0B-FA69-2E98-5B81-A13B7B68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4CAD-A121-3E4A-8064-15996F3F7188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6C65C-4E90-F7DC-E226-EF2CB57C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FE6F6-A51C-FC2E-8BCB-26F39B29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E431-2466-714A-BE74-FA5B31DB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5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CB1C2-6F94-285A-EFC9-B4CB5BF5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7E250-4BAC-8A87-074D-B90625FA8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E8290-5E59-718B-50D6-9FCD827CB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6EE3D3-818D-F322-1A8F-E1EFA57E7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EEC1D9-B101-F5CE-E998-7349ACF95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5F8C99-7A37-8D94-5028-1790DB674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4CAD-A121-3E4A-8064-15996F3F7188}" type="datetimeFigureOut">
              <a:rPr lang="en-US" smtClean="0"/>
              <a:t>3/3/25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178646-6BA5-E038-1F07-9B9ED5846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1806C5-FA09-85CA-AE0D-ADF8BF84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E431-2466-714A-BE74-FA5B31DB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3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363CB-3B43-94AA-262B-171DDC2A5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3848B0-C7E8-E26B-D351-9433042EF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4CAD-A121-3E4A-8064-15996F3F7188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3ECC6F-8694-D3FB-B7A5-C7366648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A1244-7051-32C0-D6C4-E432ABAF3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E431-2466-714A-BE74-FA5B31DB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2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C5245-F746-5D65-C686-EE315EDEF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4CAD-A121-3E4A-8064-15996F3F7188}" type="datetimeFigureOut">
              <a:rPr lang="en-US" smtClean="0"/>
              <a:t>3/3/25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FDB1C2-0D94-4669-8C8D-638A2E075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8097F-8C49-267B-FD16-D1568A94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E431-2466-714A-BE74-FA5B31DB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5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2B667-A209-19A6-4D19-95C039CB1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5150C-312F-8FA9-D285-D84FBC58E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9B1B12-17F5-D915-5565-7CB7E8D0B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55B28-63A7-67FC-1D25-64485802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4CAD-A121-3E4A-8064-15996F3F7188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C3716-B232-9230-40BC-F10D848C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26140-99C5-26E4-BACC-A20E3AABF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E431-2466-714A-BE74-FA5B31DB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5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01BD-FF50-3020-E842-99E2AA1E2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F8DD90-A193-ACE5-35D4-D94D9DE2F8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201DD-1AAE-8E36-2184-1C7BED411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43780-10A9-9451-ADD1-CD644D3F2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4CAD-A121-3E4A-8064-15996F3F7188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E3754-0695-4D76-E1E9-79F2F5F0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B5DC2-5942-FE65-7453-FEE0F00F6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E431-2466-714A-BE74-FA5B31DB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7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D83AEE-B06E-D156-856D-947223D40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7E732-4888-6674-48E1-7126DA1D8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FE5E8-2BEC-E58E-64F0-0E92C7A05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D34CAD-A121-3E4A-8064-15996F3F7188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A32BF-E366-18FB-10D5-23F5BFD91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C99E2-FDE4-5E1D-C801-2F55EB4D5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B6E431-2466-714A-BE74-FA5B31DB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1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7A507-81BF-DB16-AAFC-3C82BFB9B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75" y="1526142"/>
            <a:ext cx="11075625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/>
              <a:t>FastMAPOL</a:t>
            </a:r>
            <a:r>
              <a:rPr lang="en-US" dirty="0"/>
              <a:t>: prelim results over land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moving “Fast Multi-angle Polarimetric Ocean </a:t>
            </a:r>
            <a:r>
              <a:rPr lang="en-US" sz="3600" dirty="0" err="1"/>
              <a:t>coLor</a:t>
            </a:r>
            <a:r>
              <a:rPr lang="en-US" sz="3600" dirty="0"/>
              <a:t> algorithm”  </a:t>
            </a:r>
            <a:br>
              <a:rPr lang="en-US" sz="3600" dirty="0"/>
            </a:br>
            <a:r>
              <a:rPr lang="en-US" sz="3600" dirty="0"/>
              <a:t>toward “Fast Multi-angle Polarimetric Ocean and Land algorithm”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D4FE2-F5FF-11CF-1E3A-90E768430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938" y="4494882"/>
            <a:ext cx="9144000" cy="685800"/>
          </a:xfrm>
        </p:spPr>
        <p:txBody>
          <a:bodyPr/>
          <a:lstStyle/>
          <a:p>
            <a:r>
              <a:rPr lang="en-US" dirty="0"/>
              <a:t>Meng Gao, March 3,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974F80-930E-7353-4E07-C1A2A3C7393A}"/>
              </a:ext>
            </a:extLst>
          </p:cNvPr>
          <p:cNvSpPr txBox="1"/>
          <p:nvPr/>
        </p:nvSpPr>
        <p:spPr>
          <a:xfrm>
            <a:off x="1035586" y="5180682"/>
            <a:ext cx="10120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Thanks to </a:t>
            </a:r>
            <a:r>
              <a:rPr lang="en-US" sz="2400" dirty="0" err="1"/>
              <a:t>Pengwang</a:t>
            </a:r>
            <a:r>
              <a:rPr lang="en-US" sz="2400" dirty="0"/>
              <a:t> who implemented the PACE simulator land model</a:t>
            </a:r>
          </a:p>
        </p:txBody>
      </p:sp>
    </p:spTree>
    <p:extLst>
      <p:ext uri="{BB962C8B-B14F-4D97-AF65-F5344CB8AC3E}">
        <p14:creationId xmlns:p14="http://schemas.microsoft.com/office/powerpoint/2010/main" val="1558440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BD244-5022-69D2-D354-38EAE54F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09E00D-954C-5B33-4C0C-EAB58BBA5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0" y="1962944"/>
            <a:ext cx="8128000" cy="4076700"/>
          </a:xfrm>
        </p:spPr>
      </p:pic>
    </p:spTree>
    <p:extLst>
      <p:ext uri="{BB962C8B-B14F-4D97-AF65-F5344CB8AC3E}">
        <p14:creationId xmlns:p14="http://schemas.microsoft.com/office/powerpoint/2010/main" val="1833839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AE3A4-B94D-0730-4033-85AE4134F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flag: </a:t>
            </a:r>
            <a:r>
              <a:rPr lang="en-US"/>
              <a:t>0 high quality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5852A5-069D-0A7F-3019-338798BE8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9150" y="1962944"/>
            <a:ext cx="8013700" cy="4076700"/>
          </a:xfrm>
        </p:spPr>
      </p:pic>
    </p:spTree>
    <p:extLst>
      <p:ext uri="{BB962C8B-B14F-4D97-AF65-F5344CB8AC3E}">
        <p14:creationId xmlns:p14="http://schemas.microsoft.com/office/powerpoint/2010/main" val="2641715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4C6D4-F3F5-0E06-F7D8-6074D1ED1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3F2A4F-A2EE-9825-8DAD-DD08DA289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9150" y="1962944"/>
            <a:ext cx="8013700" cy="4076700"/>
          </a:xfrm>
        </p:spPr>
      </p:pic>
    </p:spTree>
    <p:extLst>
      <p:ext uri="{BB962C8B-B14F-4D97-AF65-F5344CB8AC3E}">
        <p14:creationId xmlns:p14="http://schemas.microsoft.com/office/powerpoint/2010/main" val="2599840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89E01-A5A1-8C22-72AF-D4023919A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Nv_ref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4478C7-A2AE-3D6C-2391-0BE147638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050" y="1962944"/>
            <a:ext cx="8089900" cy="4076700"/>
          </a:xfrm>
        </p:spPr>
      </p:pic>
    </p:spTree>
    <p:extLst>
      <p:ext uri="{BB962C8B-B14F-4D97-AF65-F5344CB8AC3E}">
        <p14:creationId xmlns:p14="http://schemas.microsoft.com/office/powerpoint/2010/main" val="1503224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61AA-65FC-02E7-5ABC-66A269EC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Nv_dolp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2F2A9D-76BF-B275-2FF9-DDD9FB920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050" y="1962944"/>
            <a:ext cx="8089900" cy="4076700"/>
          </a:xfrm>
        </p:spPr>
      </p:pic>
    </p:spTree>
    <p:extLst>
      <p:ext uri="{BB962C8B-B14F-4D97-AF65-F5344CB8AC3E}">
        <p14:creationId xmlns:p14="http://schemas.microsoft.com/office/powerpoint/2010/main" val="350866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4A81-2F6F-59BA-380C-8DD1D1E1F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4C13F-13DF-566A-4190-07342A6ED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BRDF: Ross-Li (6 parameters)</a:t>
            </a:r>
          </a:p>
          <a:p>
            <a:pPr lvl="1"/>
            <a:r>
              <a:rPr lang="en-US" dirty="0" err="1"/>
              <a:t>fiso</a:t>
            </a:r>
            <a:r>
              <a:rPr lang="en-US" dirty="0"/>
              <a:t>: 4 parameters at HARP2 bands</a:t>
            </a:r>
          </a:p>
          <a:p>
            <a:pPr lvl="1"/>
            <a:r>
              <a:rPr lang="en-US" dirty="0" err="1"/>
              <a:t>fvol</a:t>
            </a:r>
            <a:endParaRPr lang="en-US" dirty="0"/>
          </a:p>
          <a:p>
            <a:pPr lvl="1"/>
            <a:r>
              <a:rPr lang="en-US" dirty="0" err="1"/>
              <a:t>fgeo</a:t>
            </a:r>
            <a:endParaRPr lang="en-US" dirty="0"/>
          </a:p>
          <a:p>
            <a:r>
              <a:rPr lang="en-US" dirty="0"/>
              <a:t>BPDF: (1 parameter)</a:t>
            </a:r>
          </a:p>
          <a:p>
            <a:pPr lvl="1"/>
            <a:r>
              <a:rPr lang="en-US" dirty="0" err="1"/>
              <a:t>Bpol</a:t>
            </a:r>
            <a:endParaRPr lang="en-US" dirty="0"/>
          </a:p>
          <a:p>
            <a:r>
              <a:rPr lang="en-US" dirty="0"/>
              <a:t>Total dimension of the forward model: 24</a:t>
            </a:r>
          </a:p>
        </p:txBody>
      </p:sp>
    </p:spTree>
    <p:extLst>
      <p:ext uri="{BB962C8B-B14F-4D97-AF65-F5344CB8AC3E}">
        <p14:creationId xmlns:p14="http://schemas.microsoft.com/office/powerpoint/2010/main" val="3866069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C47F1-9C43-16A6-E600-6D1334606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training data check: case 9 (440nm)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791E5E-A627-5EC3-EEBA-4D0FEAB0B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24000" y="2629694"/>
            <a:ext cx="9144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29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6B795-113F-4DF7-D568-EDF767696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accuracy check: case 9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FC868B2-C259-AD1B-1B94-367B24108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6176" y="1825625"/>
            <a:ext cx="6359647" cy="4351338"/>
          </a:xfrm>
        </p:spPr>
      </p:pic>
    </p:spTree>
    <p:extLst>
      <p:ext uri="{BB962C8B-B14F-4D97-AF65-F5344CB8AC3E}">
        <p14:creationId xmlns:p14="http://schemas.microsoft.com/office/powerpoint/2010/main" val="91530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0AF09-C94A-9D49-15BC-6EAED21F4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screening check: before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29600A49-BE62-B122-817A-1F95EC6019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BC1B60D5-5157-E40A-0936-F0E598C5A9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C93747C6-5769-B23D-09AF-C97F1EBEC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302" y="88321"/>
            <a:ext cx="4289223" cy="2181154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9CEAD4A-509B-53AC-F731-FA7EC06E9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205909"/>
            <a:ext cx="12192000" cy="182880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6A12E9-7403-CE4C-E0E5-672114C4B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2" y="5034709"/>
            <a:ext cx="12155281" cy="18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0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5715-988D-4471-C2DC-164CB6239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screening check: after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B5BC908-DC55-1D2C-E958-D3BCD12B8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05060"/>
            <a:ext cx="12192000" cy="182880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9D3BC6-F081-B4EF-0E57-7C6C97E7A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00"/>
            <a:ext cx="12192000" cy="1828800"/>
          </a:xfrm>
          <a:prstGeom prst="rect">
            <a:avLst/>
          </a:prstGeom>
        </p:spPr>
      </p:pic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3F8A5278-555C-293C-515E-FCA497909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302" y="88321"/>
            <a:ext cx="4289223" cy="21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2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A8D9A-717F-8C4B-6CC8-BF0A56A2B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model fitting check: pixel (5,13)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C23E61-0899-DF53-EF2F-65ACBBD74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37227" y="1825625"/>
            <a:ext cx="711754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33C72E-9594-891D-F129-302F6228374E}"/>
              </a:ext>
            </a:extLst>
          </p:cNvPr>
          <p:cNvSpPr txBox="1"/>
          <p:nvPr/>
        </p:nvSpPr>
        <p:spPr>
          <a:xfrm>
            <a:off x="735376" y="6311900"/>
            <a:ext cx="10028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PACE_HARP2.20250109T200519.L2.AER_LAND_FASTMAPOL_v3.7.7_land2.nc'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27490-3BBD-3A79-D72C-47D7EE41A291}"/>
              </a:ext>
            </a:extLst>
          </p:cNvPr>
          <p:cNvSpPr txBox="1"/>
          <p:nvPr/>
        </p:nvSpPr>
        <p:spPr>
          <a:xfrm>
            <a:off x="377921" y="1825625"/>
            <a:ext cx="2338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circle: forward model</a:t>
            </a:r>
          </a:p>
          <a:p>
            <a:r>
              <a:rPr lang="en-US" dirty="0">
                <a:solidFill>
                  <a:srgbClr val="FF0000"/>
                </a:solidFill>
              </a:rPr>
              <a:t>+: real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D25E90-92EA-E672-8024-851A004BA2AA}"/>
              </a:ext>
            </a:extLst>
          </p:cNvPr>
          <p:cNvSpPr txBox="1"/>
          <p:nvPr/>
        </p:nvSpPr>
        <p:spPr>
          <a:xfrm>
            <a:off x="377921" y="2871996"/>
            <a:ext cx="2159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Ross-Li surface model work well except large angles</a:t>
            </a:r>
          </a:p>
          <a:p>
            <a:endParaRPr lang="en-US" dirty="0"/>
          </a:p>
          <a:p>
            <a:r>
              <a:rPr lang="en-US" dirty="0"/>
              <a:t>Polarization fitting work well !</a:t>
            </a:r>
          </a:p>
        </p:txBody>
      </p:sp>
    </p:spTree>
    <p:extLst>
      <p:ext uri="{BB962C8B-B14F-4D97-AF65-F5344CB8AC3E}">
        <p14:creationId xmlns:p14="http://schemas.microsoft.com/office/powerpoint/2010/main" val="2804315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14146-0B11-4A53-37CB-19F3AD87D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model fitting check: pixel (20,13)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3ABA5A-6BF4-22E3-5954-869A71B1F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9724" y="1825625"/>
            <a:ext cx="7192551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85C5A7-D026-F87C-8692-B591CEEE0755}"/>
              </a:ext>
            </a:extLst>
          </p:cNvPr>
          <p:cNvSpPr txBox="1"/>
          <p:nvPr/>
        </p:nvSpPr>
        <p:spPr>
          <a:xfrm>
            <a:off x="735376" y="6311900"/>
            <a:ext cx="10028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PACE_HARP2.20250109T200519.L2.AER_LAND_FASTMAPOL_v3.7.7_land2.nc'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6A9157-C8E7-A8EE-AD62-D625412A8718}"/>
              </a:ext>
            </a:extLst>
          </p:cNvPr>
          <p:cNvSpPr txBox="1"/>
          <p:nvPr/>
        </p:nvSpPr>
        <p:spPr>
          <a:xfrm>
            <a:off x="377921" y="1825625"/>
            <a:ext cx="2338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circle: forward model</a:t>
            </a:r>
          </a:p>
          <a:p>
            <a:r>
              <a:rPr lang="en-US" dirty="0">
                <a:solidFill>
                  <a:srgbClr val="FF0000"/>
                </a:solidFill>
              </a:rPr>
              <a:t>+: real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859D73-DD33-466B-6BC0-9CD96336CB74}"/>
              </a:ext>
            </a:extLst>
          </p:cNvPr>
          <p:cNvSpPr txBox="1"/>
          <p:nvPr/>
        </p:nvSpPr>
        <p:spPr>
          <a:xfrm>
            <a:off x="377921" y="2871996"/>
            <a:ext cx="2159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Ross-Li surface model work well except large angles</a:t>
            </a:r>
          </a:p>
          <a:p>
            <a:endParaRPr lang="en-US" dirty="0"/>
          </a:p>
          <a:p>
            <a:r>
              <a:rPr lang="en-US" dirty="0"/>
              <a:t>Polarization fitting work well !</a:t>
            </a:r>
          </a:p>
        </p:txBody>
      </p:sp>
    </p:spTree>
    <p:extLst>
      <p:ext uri="{BB962C8B-B14F-4D97-AF65-F5344CB8AC3E}">
        <p14:creationId xmlns:p14="http://schemas.microsoft.com/office/powerpoint/2010/main" val="399148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E4BC0-CEEA-812B-720B-6C1CEE988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model fitting check: pixel (15,43)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1F1FA9-C6C3-3B71-845F-942EEC918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9389" y="1825625"/>
            <a:ext cx="6993221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4D6F19-46D4-BA87-9E19-B34D4CF55185}"/>
              </a:ext>
            </a:extLst>
          </p:cNvPr>
          <p:cNvSpPr txBox="1"/>
          <p:nvPr/>
        </p:nvSpPr>
        <p:spPr>
          <a:xfrm>
            <a:off x="735376" y="6311900"/>
            <a:ext cx="10028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PACE_HARP2.20250109T200519.L2.AER_LAND_FASTMAPOL_v3.7.7_land2.nc'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7392C7-0A83-C5DD-2653-4F5A8DEA381B}"/>
              </a:ext>
            </a:extLst>
          </p:cNvPr>
          <p:cNvSpPr txBox="1"/>
          <p:nvPr/>
        </p:nvSpPr>
        <p:spPr>
          <a:xfrm>
            <a:off x="377921" y="1825625"/>
            <a:ext cx="2338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circle: forward model</a:t>
            </a:r>
          </a:p>
          <a:p>
            <a:r>
              <a:rPr lang="en-US" dirty="0">
                <a:solidFill>
                  <a:srgbClr val="FF0000"/>
                </a:solidFill>
              </a:rPr>
              <a:t>+: real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38531E-8AF1-4B8E-5D4C-D316E5F7C727}"/>
              </a:ext>
            </a:extLst>
          </p:cNvPr>
          <p:cNvSpPr txBox="1"/>
          <p:nvPr/>
        </p:nvSpPr>
        <p:spPr>
          <a:xfrm>
            <a:off x="377921" y="2871996"/>
            <a:ext cx="2159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Ross-Li surface model work well except large angles</a:t>
            </a:r>
          </a:p>
          <a:p>
            <a:endParaRPr lang="en-US" dirty="0"/>
          </a:p>
          <a:p>
            <a:r>
              <a:rPr lang="en-US" dirty="0"/>
              <a:t>Polarization fitting work well !</a:t>
            </a:r>
          </a:p>
        </p:txBody>
      </p:sp>
    </p:spTree>
    <p:extLst>
      <p:ext uri="{BB962C8B-B14F-4D97-AF65-F5344CB8AC3E}">
        <p14:creationId xmlns:p14="http://schemas.microsoft.com/office/powerpoint/2010/main" val="2766418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2469</TotalTime>
  <Words>259</Words>
  <Application>Microsoft Macintosh PowerPoint</Application>
  <PresentationFormat>Widescreen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FastMAPOL: prelim results over land  moving “Fast Multi-angle Polarimetric Ocean coLor algorithm”   toward “Fast Multi-angle Polarimetric Ocean and Land algorithm” </vt:lpstr>
      <vt:lpstr>Surface model</vt:lpstr>
      <vt:lpstr>NN training data check: case 9 (440nm)</vt:lpstr>
      <vt:lpstr>NN accuracy check: case 9</vt:lpstr>
      <vt:lpstr>Cloud screening check: before</vt:lpstr>
      <vt:lpstr>Cloud screening check: after</vt:lpstr>
      <vt:lpstr>Forward model fitting check: pixel (5,13)</vt:lpstr>
      <vt:lpstr>Forward model fitting check: pixel (20,13)</vt:lpstr>
      <vt:lpstr>Forward model fitting check: pixel (15,43)</vt:lpstr>
      <vt:lpstr>AOD</vt:lpstr>
      <vt:lpstr>Quality flag: 0 high quality</vt:lpstr>
      <vt:lpstr>Chi2</vt:lpstr>
      <vt:lpstr>Nv_ref</vt:lpstr>
      <vt:lpstr>Nv_dolp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Meng Gao</dc:creator>
  <cp:lastModifiedBy>Meng Gao</cp:lastModifiedBy>
  <cp:revision>1</cp:revision>
  <dcterms:created xsi:type="dcterms:W3CDTF">2025-02-27T23:06:08Z</dcterms:created>
  <dcterms:modified xsi:type="dcterms:W3CDTF">2025-03-03T21:14:32Z</dcterms:modified>
</cp:coreProperties>
</file>