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</p:sldMasterIdLst>
  <p:notesMasterIdLst>
    <p:notesMasterId r:id="rId18"/>
  </p:notesMasterIdLst>
  <p:sldIdLst>
    <p:sldId id="29132" r:id="rId5"/>
    <p:sldId id="29244" r:id="rId6"/>
    <p:sldId id="29258" r:id="rId7"/>
    <p:sldId id="29216" r:id="rId8"/>
    <p:sldId id="29239" r:id="rId9"/>
    <p:sldId id="29253" r:id="rId10"/>
    <p:sldId id="29254" r:id="rId11"/>
    <p:sldId id="29255" r:id="rId12"/>
    <p:sldId id="29247" r:id="rId13"/>
    <p:sldId id="29252" r:id="rId14"/>
    <p:sldId id="29251" r:id="rId15"/>
    <p:sldId id="29248" r:id="rId16"/>
    <p:sldId id="29261" r:id="rId1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C4744C0-F137-384C-BE60-19D66AC12F8C}" v="1" dt="2023-07-23T22:11:29.09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68"/>
    <p:restoredTop sz="78677"/>
  </p:normalViewPr>
  <p:slideViewPr>
    <p:cSldViewPr snapToGrid="0" snapToObjects="1">
      <p:cViewPr varScale="1">
        <p:scale>
          <a:sx n="134" d="100"/>
          <a:sy n="134" d="100"/>
        </p:scale>
        <p:origin x="76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o, Meng (GSFC-616.0)[SCIENCE SYSTEMS AND APPLICATIONS INC]" userId="75b426fa-68fa-4178-8b59-7bfd17bc2ff3" providerId="ADAL" clId="{0DCEFB7E-2811-2544-AEBC-A8DC1F199A80}"/>
    <pc:docChg chg="undo custSel addSld delSld modSld sldOrd modShowInfo">
      <pc:chgData name="Gao, Meng (GSFC-616.0)[SCIENCE SYSTEMS AND APPLICATIONS INC]" userId="75b426fa-68fa-4178-8b59-7bfd17bc2ff3" providerId="ADAL" clId="{0DCEFB7E-2811-2544-AEBC-A8DC1F199A80}" dt="2021-12-05T22:43:52.897" v="7233" actId="20578"/>
      <pc:docMkLst>
        <pc:docMk/>
      </pc:docMkLst>
      <pc:sldChg chg="addSp delSp modSp mod">
        <pc:chgData name="Gao, Meng (GSFC-616.0)[SCIENCE SYSTEMS AND APPLICATIONS INC]" userId="75b426fa-68fa-4178-8b59-7bfd17bc2ff3" providerId="ADAL" clId="{0DCEFB7E-2811-2544-AEBC-A8DC1F199A80}" dt="2021-12-05T19:12:59.945" v="6774" actId="1076"/>
        <pc:sldMkLst>
          <pc:docMk/>
          <pc:sldMk cId="836579711" sldId="268"/>
        </pc:sldMkLst>
        <pc:spChg chg="mod">
          <ac:chgData name="Gao, Meng (GSFC-616.0)[SCIENCE SYSTEMS AND APPLICATIONS INC]" userId="75b426fa-68fa-4178-8b59-7bfd17bc2ff3" providerId="ADAL" clId="{0DCEFB7E-2811-2544-AEBC-A8DC1F199A80}" dt="2021-12-05T19:12:59.945" v="6774" actId="1076"/>
          <ac:spMkLst>
            <pc:docMk/>
            <pc:sldMk cId="836579711" sldId="268"/>
            <ac:spMk id="2" creationId="{6FCF5DA5-A550-5D41-A728-C27C8304DA3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836579711" sldId="268"/>
            <ac:spMk id="3" creationId="{9FE0C788-EBF2-1B41-ACFA-98355D85A81D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19:12:47.048" v="6771" actId="478"/>
          <ac:spMkLst>
            <pc:docMk/>
            <pc:sldMk cId="836579711" sldId="268"/>
            <ac:spMk id="7" creationId="{F47CFB19-26A6-4840-9811-83FC3413A8A3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9:00:58.227" v="6666" actId="21"/>
          <ac:spMkLst>
            <pc:docMk/>
            <pc:sldMk cId="836579711" sldId="268"/>
            <ac:spMk id="8" creationId="{C1252752-CA3A-B44F-8AA8-4287045FF75F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9:01:51.107" v="6694" actId="478"/>
          <ac:spMkLst>
            <pc:docMk/>
            <pc:sldMk cId="836579711" sldId="268"/>
            <ac:spMk id="10" creationId="{329F0897-DA87-AA45-AB91-0850731420E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8:58.320" v="5047" actId="14100"/>
          <ac:spMkLst>
            <pc:docMk/>
            <pc:sldMk cId="836579711" sldId="268"/>
            <ac:spMk id="14" creationId="{C14E2B25-ACFC-0D4A-82DE-C966AADC1B8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40:26.828" v="1455" actId="20577"/>
          <ac:spMkLst>
            <pc:docMk/>
            <pc:sldMk cId="836579711" sldId="268"/>
            <ac:spMk id="21" creationId="{8F5934E3-1CFE-6A43-94FD-0AF2A43C7564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5T19:12:55.358" v="6773" actId="1076"/>
          <ac:grpSpMkLst>
            <pc:docMk/>
            <pc:sldMk cId="836579711" sldId="268"/>
            <ac:grpSpMk id="18" creationId="{B4924254-B40A-3345-9DB2-321158EDDE3B}"/>
          </ac:grpSpMkLst>
        </pc:grpChg>
      </pc:sldChg>
      <pc:sldChg chg="addSp modSp add mod ord modShow">
        <pc:chgData name="Gao, Meng (GSFC-616.0)[SCIENCE SYSTEMS AND APPLICATIONS INC]" userId="75b426fa-68fa-4178-8b59-7bfd17bc2ff3" providerId="ADAL" clId="{0DCEFB7E-2811-2544-AEBC-A8DC1F199A80}" dt="2021-12-05T22:43:37.071" v="7229" actId="20578"/>
        <pc:sldMkLst>
          <pc:docMk/>
          <pc:sldMk cId="1291762118" sldId="285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291762118" sldId="285"/>
            <ac:spMk id="12" creationId="{54498952-A68E-EF44-80B0-2EB1D10CE1F6}"/>
          </ac:spMkLst>
        </pc:spChg>
      </pc:sldChg>
      <pc:sldChg chg="modSp del mod">
        <pc:chgData name="Gao, Meng (GSFC-616.0)[SCIENCE SYSTEMS AND APPLICATIONS INC]" userId="75b426fa-68fa-4178-8b59-7bfd17bc2ff3" providerId="ADAL" clId="{0DCEFB7E-2811-2544-AEBC-A8DC1F199A80}" dt="2021-12-04T16:35:16.947" v="4324" actId="2696"/>
        <pc:sldMkLst>
          <pc:docMk/>
          <pc:sldMk cId="1665802455" sldId="285"/>
        </pc:sldMkLst>
        <pc:spChg chg="mod">
          <ac:chgData name="Gao, Meng (GSFC-616.0)[SCIENCE SYSTEMS AND APPLICATIONS INC]" userId="75b426fa-68fa-4178-8b59-7bfd17bc2ff3" providerId="ADAL" clId="{0DCEFB7E-2811-2544-AEBC-A8DC1F199A80}" dt="2021-12-03T19:50:09.620" v="2389" actId="14100"/>
          <ac:spMkLst>
            <pc:docMk/>
            <pc:sldMk cId="1665802455" sldId="285"/>
            <ac:spMk id="2" creationId="{FAF79452-26FC-2945-891C-BD6EA45BDE8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27:02.768" v="4089" actId="20577"/>
          <ac:spMkLst>
            <pc:docMk/>
            <pc:sldMk cId="1665802455" sldId="285"/>
            <ac:spMk id="3" creationId="{74013824-5CEF-8F48-B713-63EA5993414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22:13.322" v="1316" actId="113"/>
          <ac:spMkLst>
            <pc:docMk/>
            <pc:sldMk cId="1665802455" sldId="285"/>
            <ac:spMk id="4" creationId="{482A6A24-1E70-744C-B69B-D07631D8BE5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22:17.432" v="1317" actId="113"/>
          <ac:spMkLst>
            <pc:docMk/>
            <pc:sldMk cId="1665802455" sldId="285"/>
            <ac:spMk id="5" creationId="{1F92EBB0-6C7B-8E48-B092-7F0F0A1E394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21:24.508" v="1314" actId="113"/>
          <ac:spMkLst>
            <pc:docMk/>
            <pc:sldMk cId="1665802455" sldId="285"/>
            <ac:spMk id="6" creationId="{41AB8F3A-B426-FC4C-B52C-3EDCB3F9C5B4}"/>
          </ac:spMkLst>
        </pc:spChg>
      </pc:sldChg>
      <pc:sldChg chg="add del">
        <pc:chgData name="Gao, Meng (GSFC-616.0)[SCIENCE SYSTEMS AND APPLICATIONS INC]" userId="75b426fa-68fa-4178-8b59-7bfd17bc2ff3" providerId="ADAL" clId="{0DCEFB7E-2811-2544-AEBC-A8DC1F199A80}" dt="2021-12-04T16:35:25.445" v="4326" actId="2696"/>
        <pc:sldMkLst>
          <pc:docMk/>
          <pc:sldMk cId="3904695786" sldId="285"/>
        </pc:sldMkLst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3706547783" sldId="291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706547783" sldId="291"/>
            <ac:spMk id="3" creationId="{0C54F03E-507B-0C4C-A0DD-30CB1C0039D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8:42.892" v="5045" actId="14100"/>
          <ac:spMkLst>
            <pc:docMk/>
            <pc:sldMk cId="3706547783" sldId="291"/>
            <ac:spMk id="28" creationId="{AC2C2D33-A4DB-834E-9BBB-D0158BC79EE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40:05.820" v="1433" actId="20577"/>
          <ac:spMkLst>
            <pc:docMk/>
            <pc:sldMk cId="3706547783" sldId="291"/>
            <ac:spMk id="56" creationId="{0871D159-4131-564C-B69C-26469D29569C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22:39:00.535" v="7194" actId="20577"/>
        <pc:sldMkLst>
          <pc:docMk/>
          <pc:sldMk cId="3476897265" sldId="293"/>
        </pc:sldMkLst>
        <pc:spChg chg="mod">
          <ac:chgData name="Gao, Meng (GSFC-616.0)[SCIENCE SYSTEMS AND APPLICATIONS INC]" userId="75b426fa-68fa-4178-8b59-7bfd17bc2ff3" providerId="ADAL" clId="{0DCEFB7E-2811-2544-AEBC-A8DC1F199A80}" dt="2021-12-05T22:39:00.535" v="7194" actId="20577"/>
          <ac:spMkLst>
            <pc:docMk/>
            <pc:sldMk cId="3476897265" sldId="293"/>
            <ac:spMk id="2" creationId="{057FD479-3138-1D49-9953-7B3F33FF6F5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476897265" sldId="293"/>
            <ac:spMk id="3" creationId="{A706837C-08A3-EF40-9246-0996C661A349}"/>
          </ac:spMkLst>
        </pc:spChg>
      </pc:sldChg>
      <pc:sldChg chg="addSp delSp modSp del mod modShow">
        <pc:chgData name="Gao, Meng (GSFC-616.0)[SCIENCE SYSTEMS AND APPLICATIONS INC]" userId="75b426fa-68fa-4178-8b59-7bfd17bc2ff3" providerId="ADAL" clId="{0DCEFB7E-2811-2544-AEBC-A8DC1F199A80}" dt="2021-12-05T17:54:05.711" v="6520" actId="2696"/>
        <pc:sldMkLst>
          <pc:docMk/>
          <pc:sldMk cId="2515865042" sldId="300"/>
        </pc:sldMkLst>
        <pc:spChg chg="mod">
          <ac:chgData name="Gao, Meng (GSFC-616.0)[SCIENCE SYSTEMS AND APPLICATIONS INC]" userId="75b426fa-68fa-4178-8b59-7bfd17bc2ff3" providerId="ADAL" clId="{0DCEFB7E-2811-2544-AEBC-A8DC1F199A80}" dt="2021-12-04T17:19:12.229" v="5049" actId="14100"/>
          <ac:spMkLst>
            <pc:docMk/>
            <pc:sldMk cId="2515865042" sldId="300"/>
            <ac:spMk id="2" creationId="{12639F50-CE3D-854D-A054-2CA82AAD62A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21:13.523" v="5451"/>
          <ac:spMkLst>
            <pc:docMk/>
            <pc:sldMk cId="2515865042" sldId="300"/>
            <ac:spMk id="12" creationId="{92DA7951-1C60-4D43-A86A-E9356821F643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23:18:00.467" v="5411" actId="478"/>
          <ac:spMkLst>
            <pc:docMk/>
            <pc:sldMk cId="2515865042" sldId="300"/>
            <ac:spMk id="20" creationId="{D43A16D2-1E42-9046-B78E-A9B6076749C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23:21:46.714" v="5497" actId="1035"/>
          <ac:spMkLst>
            <pc:docMk/>
            <pc:sldMk cId="2515865042" sldId="300"/>
            <ac:spMk id="23" creationId="{66BBE8E2-18A6-7844-9789-86E069EC133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20:06.312" v="5448" actId="58"/>
          <ac:spMkLst>
            <pc:docMk/>
            <pc:sldMk cId="2515865042" sldId="300"/>
            <ac:spMk id="36" creationId="{00E11FBB-E23C-684F-AF19-F126F7E41A3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19:09.047" v="5446" actId="1076"/>
          <ac:spMkLst>
            <pc:docMk/>
            <pc:sldMk cId="2515865042" sldId="300"/>
            <ac:spMk id="37" creationId="{A6594538-EF59-0841-AB08-3388D0414083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23:15:24.540" v="5387" actId="478"/>
          <ac:spMkLst>
            <pc:docMk/>
            <pc:sldMk cId="2515865042" sldId="300"/>
            <ac:spMk id="49" creationId="{B43DCE20-2C58-E040-85B1-07A3CAF789E6}"/>
          </ac:spMkLst>
        </pc:spChg>
        <pc:grpChg chg="del mod">
          <ac:chgData name="Gao, Meng (GSFC-616.0)[SCIENCE SYSTEMS AND APPLICATIONS INC]" userId="75b426fa-68fa-4178-8b59-7bfd17bc2ff3" providerId="ADAL" clId="{0DCEFB7E-2811-2544-AEBC-A8DC1F199A80}" dt="2021-12-04T23:16:24.461" v="5399" actId="478"/>
          <ac:grpSpMkLst>
            <pc:docMk/>
            <pc:sldMk cId="2515865042" sldId="300"/>
            <ac:grpSpMk id="24" creationId="{E84198E6-A341-3244-8489-33DAE822AF6D}"/>
          </ac:grpSpMkLst>
        </pc:grpChg>
        <pc:grpChg chg="del mod">
          <ac:chgData name="Gao, Meng (GSFC-616.0)[SCIENCE SYSTEMS AND APPLICATIONS INC]" userId="75b426fa-68fa-4178-8b59-7bfd17bc2ff3" providerId="ADAL" clId="{0DCEFB7E-2811-2544-AEBC-A8DC1F199A80}" dt="2021-12-04T23:18:17.867" v="5412" actId="165"/>
          <ac:grpSpMkLst>
            <pc:docMk/>
            <pc:sldMk cId="2515865042" sldId="300"/>
            <ac:grpSpMk id="25" creationId="{F9BB5F41-8600-EB41-B9D9-6FB9411ED6AF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4T23:15:34.563" v="5390" actId="167"/>
          <ac:grpSpMkLst>
            <pc:docMk/>
            <pc:sldMk cId="2515865042" sldId="300"/>
            <ac:grpSpMk id="29" creationId="{47841CB8-DBD4-BB45-82EB-E221A84C6C9C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4T23:15:25.653" v="5388"/>
          <ac:grpSpMkLst>
            <pc:docMk/>
            <pc:sldMk cId="2515865042" sldId="300"/>
            <ac:grpSpMk id="34" creationId="{63864F9B-786E-1F48-8722-2033504C7E30}"/>
          </ac:grpSpMkLst>
        </pc:grpChg>
        <pc:picChg chg="del mod">
          <ac:chgData name="Gao, Meng (GSFC-616.0)[SCIENCE SYSTEMS AND APPLICATIONS INC]" userId="75b426fa-68fa-4178-8b59-7bfd17bc2ff3" providerId="ADAL" clId="{0DCEFB7E-2811-2544-AEBC-A8DC1F199A80}" dt="2021-12-04T23:15:19.582" v="5386" actId="478"/>
          <ac:picMkLst>
            <pc:docMk/>
            <pc:sldMk cId="2515865042" sldId="300"/>
            <ac:picMk id="8" creationId="{1B89EE29-E7DA-5F4B-AACD-2856C08035CC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23:15:25.653" v="5388"/>
          <ac:picMkLst>
            <pc:docMk/>
            <pc:sldMk cId="2515865042" sldId="300"/>
            <ac:picMk id="41" creationId="{83F1B5B8-90D2-4848-A41A-4C0CA40A9945}"/>
          </ac:picMkLst>
        </pc:picChg>
        <pc:cxnChg chg="del mod topLvl">
          <ac:chgData name="Gao, Meng (GSFC-616.0)[SCIENCE SYSTEMS AND APPLICATIONS INC]" userId="75b426fa-68fa-4178-8b59-7bfd17bc2ff3" providerId="ADAL" clId="{0DCEFB7E-2811-2544-AEBC-A8DC1F199A80}" dt="2021-12-04T23:16:24.461" v="5399" actId="478"/>
          <ac:cxnSpMkLst>
            <pc:docMk/>
            <pc:sldMk cId="2515865042" sldId="300"/>
            <ac:cxnSpMk id="14" creationId="{F751201C-4C00-7741-B87C-3718C0FC700B}"/>
          </ac:cxnSpMkLst>
        </pc:cxnChg>
        <pc:cxnChg chg="del mod">
          <ac:chgData name="Gao, Meng (GSFC-616.0)[SCIENCE SYSTEMS AND APPLICATIONS INC]" userId="75b426fa-68fa-4178-8b59-7bfd17bc2ff3" providerId="ADAL" clId="{0DCEFB7E-2811-2544-AEBC-A8DC1F199A80}" dt="2021-12-04T23:16:05.919" v="5396" actId="478"/>
          <ac:cxnSpMkLst>
            <pc:docMk/>
            <pc:sldMk cId="2515865042" sldId="300"/>
            <ac:cxnSpMk id="15" creationId="{3AF294D1-3A12-ED4D-A492-31B101ACB957}"/>
          </ac:cxnSpMkLst>
        </pc:cxnChg>
        <pc:cxnChg chg="del mod topLvl">
          <ac:chgData name="Gao, Meng (GSFC-616.0)[SCIENCE SYSTEMS AND APPLICATIONS INC]" userId="75b426fa-68fa-4178-8b59-7bfd17bc2ff3" providerId="ADAL" clId="{0DCEFB7E-2811-2544-AEBC-A8DC1F199A80}" dt="2021-12-04T23:16:48.213" v="5401" actId="478"/>
          <ac:cxnSpMkLst>
            <pc:docMk/>
            <pc:sldMk cId="2515865042" sldId="300"/>
            <ac:cxnSpMk id="16" creationId="{F4DF4064-B21C-2147-A139-74BBA09463DB}"/>
          </ac:cxnSpMkLst>
        </pc:cxnChg>
        <pc:cxnChg chg="del mod topLvl">
          <ac:chgData name="Gao, Meng (GSFC-616.0)[SCIENCE SYSTEMS AND APPLICATIONS INC]" userId="75b426fa-68fa-4178-8b59-7bfd17bc2ff3" providerId="ADAL" clId="{0DCEFB7E-2811-2544-AEBC-A8DC1F199A80}" dt="2021-12-04T23:18:21.644" v="5413" actId="478"/>
          <ac:cxnSpMkLst>
            <pc:docMk/>
            <pc:sldMk cId="2515865042" sldId="300"/>
            <ac:cxnSpMk id="26" creationId="{B30CA6FE-C7B6-5048-8289-658F2EDAA2EB}"/>
          </ac:cxnSpMkLst>
        </pc:cxnChg>
        <pc:cxnChg chg="mod topLvl">
          <ac:chgData name="Gao, Meng (GSFC-616.0)[SCIENCE SYSTEMS AND APPLICATIONS INC]" userId="75b426fa-68fa-4178-8b59-7bfd17bc2ff3" providerId="ADAL" clId="{0DCEFB7E-2811-2544-AEBC-A8DC1F199A80}" dt="2021-12-04T23:18:35.383" v="5422" actId="1036"/>
          <ac:cxnSpMkLst>
            <pc:docMk/>
            <pc:sldMk cId="2515865042" sldId="300"/>
            <ac:cxnSpMk id="27" creationId="{CC836B28-8048-E749-900B-85B04DC7464B}"/>
          </ac:cxnSpMkLst>
        </pc:cxnChg>
        <pc:cxnChg chg="mod topLvl">
          <ac:chgData name="Gao, Meng (GSFC-616.0)[SCIENCE SYSTEMS AND APPLICATIONS INC]" userId="75b426fa-68fa-4178-8b59-7bfd17bc2ff3" providerId="ADAL" clId="{0DCEFB7E-2811-2544-AEBC-A8DC1F199A80}" dt="2021-12-04T23:18:27.067" v="5419" actId="1035"/>
          <ac:cxnSpMkLst>
            <pc:docMk/>
            <pc:sldMk cId="2515865042" sldId="300"/>
            <ac:cxnSpMk id="28" creationId="{8B6521BE-A0C4-8F43-849B-39F21A18E237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19:14.444" v="5447" actId="14100"/>
          <ac:cxnSpMkLst>
            <pc:docMk/>
            <pc:sldMk cId="2515865042" sldId="300"/>
            <ac:cxnSpMk id="35" creationId="{11C71ECE-802A-0D40-9C32-8C8FC84C071C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15:25.653" v="5388"/>
          <ac:cxnSpMkLst>
            <pc:docMk/>
            <pc:sldMk cId="2515865042" sldId="300"/>
            <ac:cxnSpMk id="42" creationId="{F36F185B-FFF9-4B4D-A5FB-87C2EB4F39C6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15:25.653" v="5388"/>
          <ac:cxnSpMkLst>
            <pc:docMk/>
            <pc:sldMk cId="2515865042" sldId="300"/>
            <ac:cxnSpMk id="43" creationId="{005CB912-2DD3-6048-8476-FF64EF403894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18:56.109" v="5445" actId="14100"/>
          <ac:cxnSpMkLst>
            <pc:docMk/>
            <pc:sldMk cId="2515865042" sldId="300"/>
            <ac:cxnSpMk id="44" creationId="{574E03BF-022B-3F41-A046-BF579E21BCE6}"/>
          </ac:cxnSpMkLst>
        </pc:cxnChg>
        <pc:cxnChg chg="add mod">
          <ac:chgData name="Gao, Meng (GSFC-616.0)[SCIENCE SYSTEMS AND APPLICATIONS INC]" userId="75b426fa-68fa-4178-8b59-7bfd17bc2ff3" providerId="ADAL" clId="{0DCEFB7E-2811-2544-AEBC-A8DC1F199A80}" dt="2021-12-04T23:18:48.099" v="5444" actId="1035"/>
          <ac:cxnSpMkLst>
            <pc:docMk/>
            <pc:sldMk cId="2515865042" sldId="300"/>
            <ac:cxnSpMk id="45" creationId="{7CA027B2-5D55-9F49-A4EA-641BF4C23398}"/>
          </ac:cxnSpMkLst>
        </pc:cxnChg>
        <pc:cxnChg chg="add mod">
          <ac:chgData name="Gao, Meng (GSFC-616.0)[SCIENCE SYSTEMS AND APPLICATIONS INC]" userId="75b426fa-68fa-4178-8b59-7bfd17bc2ff3" providerId="ADAL" clId="{0DCEFB7E-2811-2544-AEBC-A8DC1F199A80}" dt="2021-12-04T23:21:38.726" v="5494" actId="1035"/>
          <ac:cxnSpMkLst>
            <pc:docMk/>
            <pc:sldMk cId="2515865042" sldId="300"/>
            <ac:cxnSpMk id="48" creationId="{3A31C3D8-5D08-2F42-8920-D757B78B5ADE}"/>
          </ac:cxnSpMkLst>
        </pc:cxnChg>
      </pc:sldChg>
      <pc:sldChg chg="addSp modSp add del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2819382827" sldId="300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819382827" sldId="300"/>
            <ac:spMk id="3" creationId="{6B1CC03E-5461-2344-A709-856A00451080}"/>
          </ac:spMkLst>
        </pc:spChg>
      </pc:sldChg>
      <pc:sldChg chg="modSp del mod">
        <pc:chgData name="Gao, Meng (GSFC-616.0)[SCIENCE SYSTEMS AND APPLICATIONS INC]" userId="75b426fa-68fa-4178-8b59-7bfd17bc2ff3" providerId="ADAL" clId="{0DCEFB7E-2811-2544-AEBC-A8DC1F199A80}" dt="2021-12-04T02:06:39.974" v="2669" actId="2696"/>
        <pc:sldMkLst>
          <pc:docMk/>
          <pc:sldMk cId="53850839" sldId="1675"/>
        </pc:sldMkLst>
        <pc:spChg chg="mod">
          <ac:chgData name="Gao, Meng (GSFC-616.0)[SCIENCE SYSTEMS AND APPLICATIONS INC]" userId="75b426fa-68fa-4178-8b59-7bfd17bc2ff3" providerId="ADAL" clId="{0DCEFB7E-2811-2544-AEBC-A8DC1F199A80}" dt="2021-12-03T19:51:36.952" v="2411" actId="14100"/>
          <ac:spMkLst>
            <pc:docMk/>
            <pc:sldMk cId="53850839" sldId="1675"/>
            <ac:spMk id="2" creationId="{00000000-0000-0000-0000-00000000000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06:22.978" v="2668" actId="20577"/>
          <ac:spMkLst>
            <pc:docMk/>
            <pc:sldMk cId="53850839" sldId="1675"/>
            <ac:spMk id="9" creationId="{39F144E4-29BD-F54C-90A3-084353DF5C6E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1T20:28:33.525" v="888" actId="1076"/>
          <ac:picMkLst>
            <pc:docMk/>
            <pc:sldMk cId="53850839" sldId="1675"/>
            <ac:picMk id="7" creationId="{4519D138-1412-5446-94F3-AB6346E7B478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1T20:28:35.166" v="889" actId="1076"/>
          <ac:picMkLst>
            <pc:docMk/>
            <pc:sldMk cId="53850839" sldId="1675"/>
            <ac:picMk id="8" creationId="{ECD2EFA1-0DC3-E146-A420-83D9A387CE42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1T20:28:38.453" v="890" actId="1076"/>
          <ac:picMkLst>
            <pc:docMk/>
            <pc:sldMk cId="53850839" sldId="1675"/>
            <ac:picMk id="14" creationId="{AFC902D1-B760-7548-BE22-3B7D62FF1179}"/>
          </ac:picMkLst>
        </pc:picChg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3581002190" sldId="1675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581002190" sldId="1675"/>
            <ac:spMk id="3" creationId="{BC3A111E-7947-FC48-9B22-19D998F15D4E}"/>
          </ac:spMkLst>
        </pc:spChg>
      </pc:sldChg>
      <pc:sldChg chg="modSp del mod modNotesTx">
        <pc:chgData name="Gao, Meng (GSFC-616.0)[SCIENCE SYSTEMS AND APPLICATIONS INC]" userId="75b426fa-68fa-4178-8b59-7bfd17bc2ff3" providerId="ADAL" clId="{0DCEFB7E-2811-2544-AEBC-A8DC1F199A80}" dt="2021-12-04T02:37:20.929" v="3240" actId="2696"/>
        <pc:sldMkLst>
          <pc:docMk/>
          <pc:sldMk cId="2920978026" sldId="1711"/>
        </pc:sldMkLst>
        <pc:spChg chg="mod">
          <ac:chgData name="Gao, Meng (GSFC-616.0)[SCIENCE SYSTEMS AND APPLICATIONS INC]" userId="75b426fa-68fa-4178-8b59-7bfd17bc2ff3" providerId="ADAL" clId="{0DCEFB7E-2811-2544-AEBC-A8DC1F199A80}" dt="2021-12-03T19:52:43.002" v="2424" actId="14100"/>
          <ac:spMkLst>
            <pc:docMk/>
            <pc:sldMk cId="2920978026" sldId="1711"/>
            <ac:spMk id="19" creationId="{932B39B4-035D-4C43-B765-91EE59F5C5A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25:36.456" v="804" actId="255"/>
          <ac:spMkLst>
            <pc:docMk/>
            <pc:sldMk cId="2920978026" sldId="1711"/>
            <ac:spMk id="20" creationId="{BD4328D8-D6F8-3141-86A6-F968D5BED9A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31:10.233" v="2221" actId="1035"/>
          <ac:spMkLst>
            <pc:docMk/>
            <pc:sldMk cId="2920978026" sldId="1711"/>
            <ac:spMk id="22" creationId="{ACE882B0-888D-3848-A038-7978F284BD9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32:12.345" v="2239" actId="20577"/>
          <ac:spMkLst>
            <pc:docMk/>
            <pc:sldMk cId="2920978026" sldId="1711"/>
            <ac:spMk id="33" creationId="{D1FC37B3-0B56-0943-BC13-1187AB21B97C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3T17:31:12.985" v="2226" actId="1035"/>
          <ac:grpSpMkLst>
            <pc:docMk/>
            <pc:sldMk cId="2920978026" sldId="1711"/>
            <ac:grpSpMk id="27" creationId="{FC4B0ECE-3403-384D-9DEC-1C4FBAB6A72A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3T17:31:19.455" v="2234" actId="1035"/>
          <ac:grpSpMkLst>
            <pc:docMk/>
            <pc:sldMk cId="2920978026" sldId="1711"/>
            <ac:grpSpMk id="28" creationId="{8B1D673D-AEE1-CA48-9246-DCB543AB964E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3T17:31:14.946" v="2227" actId="1036"/>
          <ac:picMkLst>
            <pc:docMk/>
            <pc:sldMk cId="2920978026" sldId="1711"/>
            <ac:picMk id="4" creationId="{962424F2-9D44-854B-9AE6-9C84738268EC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3T17:31:40.803" v="2236" actId="1076"/>
          <ac:picMkLst>
            <pc:docMk/>
            <pc:sldMk cId="2920978026" sldId="1711"/>
            <ac:picMk id="8" creationId="{7509722B-E2FE-CF45-AFE1-0F1447021151}"/>
          </ac:picMkLst>
        </pc:picChg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1369335690" sldId="1754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369335690" sldId="1754"/>
            <ac:spMk id="9" creationId="{5BAEAA9D-3612-AB48-96CF-936D2C294458}"/>
          </ac:spMkLst>
        </pc:spChg>
      </pc:sldChg>
      <pc:sldChg chg="modSp del mod">
        <pc:chgData name="Gao, Meng (GSFC-616.0)[SCIENCE SYSTEMS AND APPLICATIONS INC]" userId="75b426fa-68fa-4178-8b59-7bfd17bc2ff3" providerId="ADAL" clId="{0DCEFB7E-2811-2544-AEBC-A8DC1F199A80}" dt="2021-12-05T03:09:14.179" v="5877" actId="2696"/>
        <pc:sldMkLst>
          <pc:docMk/>
          <pc:sldMk cId="3592677535" sldId="1754"/>
        </pc:sldMkLst>
        <pc:spChg chg="mod">
          <ac:chgData name="Gao, Meng (GSFC-616.0)[SCIENCE SYSTEMS AND APPLICATIONS INC]" userId="75b426fa-68fa-4178-8b59-7bfd17bc2ff3" providerId="ADAL" clId="{0DCEFB7E-2811-2544-AEBC-A8DC1F199A80}" dt="2021-12-01T20:27:16.916" v="880" actId="255"/>
          <ac:spMkLst>
            <pc:docMk/>
            <pc:sldMk cId="3592677535" sldId="1754"/>
            <ac:spMk id="6" creationId="{D471FDB7-6618-9641-9594-6A4C1D8D4DB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3:37.986" v="5107" actId="1036"/>
          <ac:spMkLst>
            <pc:docMk/>
            <pc:sldMk cId="3592677535" sldId="1754"/>
            <ac:spMk id="8" creationId="{C22CC529-5147-5043-85C4-97D12FD6E16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3:54.018" v="5116" actId="20577"/>
          <ac:spMkLst>
            <pc:docMk/>
            <pc:sldMk cId="3592677535" sldId="1754"/>
            <ac:spMk id="18" creationId="{EC51B115-6434-D842-AFA7-EAA02C161E55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4T17:23:38.844" v="5109" actId="1036"/>
          <ac:grpSpMkLst>
            <pc:docMk/>
            <pc:sldMk cId="3592677535" sldId="1754"/>
            <ac:grpSpMk id="7" creationId="{70EEFCF3-0EC0-E74D-BF30-25740F7EC2C6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4T17:23:50.487" v="5111" actId="1076"/>
          <ac:grpSpMkLst>
            <pc:docMk/>
            <pc:sldMk cId="3592677535" sldId="1754"/>
            <ac:grpSpMk id="17" creationId="{A095472D-516C-794B-A115-26C3A71EAE14}"/>
          </ac:grpSpMkLst>
        </pc:grpChg>
      </pc:sldChg>
      <pc:sldChg chg="del">
        <pc:chgData name="Gao, Meng (GSFC-616.0)[SCIENCE SYSTEMS AND APPLICATIONS INC]" userId="75b426fa-68fa-4178-8b59-7bfd17bc2ff3" providerId="ADAL" clId="{0DCEFB7E-2811-2544-AEBC-A8DC1F199A80}" dt="2021-12-01T20:17:56.619" v="544" actId="2696"/>
        <pc:sldMkLst>
          <pc:docMk/>
          <pc:sldMk cId="2149661769" sldId="1769"/>
        </pc:sldMkLst>
      </pc:sldChg>
      <pc:sldChg chg="addSp modSp del mod">
        <pc:chgData name="Gao, Meng (GSFC-616.0)[SCIENCE SYSTEMS AND APPLICATIONS INC]" userId="75b426fa-68fa-4178-8b59-7bfd17bc2ff3" providerId="ADAL" clId="{0DCEFB7E-2811-2544-AEBC-A8DC1F199A80}" dt="2021-12-05T21:30:12.798" v="7003" actId="2696"/>
        <pc:sldMkLst>
          <pc:docMk/>
          <pc:sldMk cId="2261092041" sldId="1803"/>
        </pc:sldMkLst>
        <pc:spChg chg="mod">
          <ac:chgData name="Gao, Meng (GSFC-616.0)[SCIENCE SYSTEMS AND APPLICATIONS INC]" userId="75b426fa-68fa-4178-8b59-7bfd17bc2ff3" providerId="ADAL" clId="{0DCEFB7E-2811-2544-AEBC-A8DC1F199A80}" dt="2021-12-05T02:07:48.336" v="5784" actId="207"/>
          <ac:spMkLst>
            <pc:docMk/>
            <pc:sldMk cId="2261092041" sldId="1803"/>
            <ac:spMk id="2" creationId="{51142B90-E552-244D-AE64-BDDEC5FD2391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261092041" sldId="1803"/>
            <ac:spMk id="3" creationId="{C29BC49B-9DB2-A540-B546-D00EBAF6B0D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1:31:55.893" v="5355" actId="14100"/>
          <ac:spMkLst>
            <pc:docMk/>
            <pc:sldMk cId="2261092041" sldId="1803"/>
            <ac:spMk id="13" creationId="{16395E43-C5AA-B746-AE66-36D53201974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1:21:58.605" v="6830" actId="20577"/>
          <ac:spMkLst>
            <pc:docMk/>
            <pc:sldMk cId="2261092041" sldId="1803"/>
            <ac:spMk id="14" creationId="{62C21898-7A3D-784E-921F-A60864E49E2F}"/>
          </ac:spMkLst>
        </pc:spChg>
      </pc:sldChg>
      <pc:sldChg chg="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3494649929" sldId="1803"/>
        </pc:sldMkLst>
      </pc:sldChg>
      <pc:sldChg chg="addSp modSp mod">
        <pc:chgData name="Gao, Meng (GSFC-616.0)[SCIENCE SYSTEMS AND APPLICATIONS INC]" userId="75b426fa-68fa-4178-8b59-7bfd17bc2ff3" providerId="ADAL" clId="{0DCEFB7E-2811-2544-AEBC-A8DC1F199A80}" dt="2021-12-05T18:15:52.555" v="6537" actId="1076"/>
        <pc:sldMkLst>
          <pc:docMk/>
          <pc:sldMk cId="1909677501" sldId="1811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909677501" sldId="1811"/>
            <ac:spMk id="3" creationId="{15D33494-3EAE-C243-BBC3-F887FDC0CC0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3:44.972" v="4956" actId="14100"/>
          <ac:spMkLst>
            <pc:docMk/>
            <pc:sldMk cId="1909677501" sldId="1811"/>
            <ac:spMk id="4" creationId="{C35B3256-F098-5549-96BA-4D04A99BD84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15:52.555" v="6537" actId="1076"/>
          <ac:spMkLst>
            <pc:docMk/>
            <pc:sldMk cId="1909677501" sldId="1811"/>
            <ac:spMk id="19" creationId="{0CD50AC5-65BB-0745-B0C3-2DB13442D2BC}"/>
          </ac:spMkLst>
        </pc:spChg>
      </pc:sldChg>
      <pc:sldChg chg="addSp modSp add del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1708224503" sldId="1813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708224503" sldId="1813"/>
            <ac:spMk id="2" creationId="{13EB203D-CA7D-0840-A1EB-8BE1CDC461B4}"/>
          </ac:spMkLst>
        </pc:spChg>
      </pc:sldChg>
      <pc:sldChg chg="del mod modShow">
        <pc:chgData name="Gao, Meng (GSFC-616.0)[SCIENCE SYSTEMS AND APPLICATIONS INC]" userId="75b426fa-68fa-4178-8b59-7bfd17bc2ff3" providerId="ADAL" clId="{0DCEFB7E-2811-2544-AEBC-A8DC1F199A80}" dt="2021-12-01T20:02:35.746" v="7" actId="2696"/>
        <pc:sldMkLst>
          <pc:docMk/>
          <pc:sldMk cId="3233265508" sldId="1813"/>
        </pc:sldMkLst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3443792694" sldId="1819"/>
        </pc:sldMkLst>
        <pc:spChg chg="mod">
          <ac:chgData name="Gao, Meng (GSFC-616.0)[SCIENCE SYSTEMS AND APPLICATIONS INC]" userId="75b426fa-68fa-4178-8b59-7bfd17bc2ff3" providerId="ADAL" clId="{0DCEFB7E-2811-2544-AEBC-A8DC1F199A80}" dt="2021-12-04T23:51:00.113" v="5621" actId="14100"/>
          <ac:spMkLst>
            <pc:docMk/>
            <pc:sldMk cId="3443792694" sldId="1819"/>
            <ac:spMk id="2" creationId="{4FF02664-DCF8-F84E-9D38-FC305425AC90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443792694" sldId="1819"/>
            <ac:spMk id="3" creationId="{91F05ED7-E24F-3C42-9735-7C8036B1FFAA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3T01:23:34.337" v="1203" actId="1076"/>
          <ac:picMkLst>
            <pc:docMk/>
            <pc:sldMk cId="3443792694" sldId="1819"/>
            <ac:picMk id="4" creationId="{BF03B2B1-ADEA-124B-B63E-4D673F662D22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3T01:23:37.023" v="1204" actId="1076"/>
          <ac:picMkLst>
            <pc:docMk/>
            <pc:sldMk cId="3443792694" sldId="1819"/>
            <ac:picMk id="5" creationId="{5C38DE61-3159-D743-8DC3-0C48B79F383B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3T01:23:40.291" v="1205" actId="1076"/>
          <ac:picMkLst>
            <pc:docMk/>
            <pc:sldMk cId="3443792694" sldId="1819"/>
            <ac:picMk id="6" creationId="{83C6D7CE-44CA-E44F-B95F-4FB21AED1B22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4T23:51:04.971" v="5622" actId="1076"/>
          <ac:picMkLst>
            <pc:docMk/>
            <pc:sldMk cId="3443792694" sldId="1819"/>
            <ac:picMk id="11" creationId="{3AB36BCE-A806-C044-B8E4-BC9EB65BE7BF}"/>
          </ac:picMkLst>
        </pc:pic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22:39:08.155" v="7196" actId="20577"/>
        <pc:sldMkLst>
          <pc:docMk/>
          <pc:sldMk cId="1019665400" sldId="1820"/>
        </pc:sldMkLst>
        <pc:spChg chg="mod">
          <ac:chgData name="Gao, Meng (GSFC-616.0)[SCIENCE SYSTEMS AND APPLICATIONS INC]" userId="75b426fa-68fa-4178-8b59-7bfd17bc2ff3" providerId="ADAL" clId="{0DCEFB7E-2811-2544-AEBC-A8DC1F199A80}" dt="2021-12-05T22:39:08.155" v="7196" actId="20577"/>
          <ac:spMkLst>
            <pc:docMk/>
            <pc:sldMk cId="1019665400" sldId="1820"/>
            <ac:spMk id="2" creationId="{3A223579-1965-F043-B553-520C33412DC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019665400" sldId="1820"/>
            <ac:spMk id="4" creationId="{9E54470F-1AA5-5546-95C8-47ABC2438DAE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4T16:00:22.525" v="3943" actId="478"/>
          <ac:spMkLst>
            <pc:docMk/>
            <pc:sldMk cId="1019665400" sldId="1820"/>
            <ac:spMk id="7" creationId="{671B233E-BB44-564D-97CF-97ABF8288A89}"/>
          </ac:spMkLst>
        </pc:spChg>
      </pc:sldChg>
      <pc:sldChg chg="del mod modShow">
        <pc:chgData name="Gao, Meng (GSFC-616.0)[SCIENCE SYSTEMS AND APPLICATIONS INC]" userId="75b426fa-68fa-4178-8b59-7bfd17bc2ff3" providerId="ADAL" clId="{0DCEFB7E-2811-2544-AEBC-A8DC1F199A80}" dt="2021-12-01T20:02:35.746" v="7" actId="2696"/>
        <pc:sldMkLst>
          <pc:docMk/>
          <pc:sldMk cId="1219866598" sldId="1822"/>
        </pc:sldMkLst>
      </pc:sldChg>
      <pc:sldChg chg="addSp modSp add del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2618777743" sldId="1822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618777743" sldId="1822"/>
            <ac:spMk id="2" creationId="{E3F600CD-275B-6044-ADCD-8CDDA5DBA610}"/>
          </ac:spMkLst>
        </pc:s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9:02:33.411" v="6695" actId="14100"/>
        <pc:sldMkLst>
          <pc:docMk/>
          <pc:sldMk cId="825907926" sldId="1823"/>
        </pc:sldMkLst>
        <pc:spChg chg="mod">
          <ac:chgData name="Gao, Meng (GSFC-616.0)[SCIENCE SYSTEMS AND APPLICATIONS INC]" userId="75b426fa-68fa-4178-8b59-7bfd17bc2ff3" providerId="ADAL" clId="{0DCEFB7E-2811-2544-AEBC-A8DC1F199A80}" dt="2021-12-04T17:18:51.189" v="5046" actId="14100"/>
          <ac:spMkLst>
            <pc:docMk/>
            <pc:sldMk cId="825907926" sldId="1823"/>
            <ac:spMk id="2" creationId="{A247FD17-9054-5E40-8923-F34E15CE9AA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825907926" sldId="1823"/>
            <ac:spMk id="3" creationId="{76988C22-5601-294B-BCE4-1B17CD3C2A0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59:36.510" v="6642" actId="20577"/>
          <ac:spMkLst>
            <pc:docMk/>
            <pc:sldMk cId="825907926" sldId="1823"/>
            <ac:spMk id="4" creationId="{162C4683-9A90-7C4A-9230-84F6FD241AA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59:55.833" v="6645"/>
          <ac:spMkLst>
            <pc:docMk/>
            <pc:sldMk cId="825907926" sldId="1823"/>
            <ac:spMk id="11" creationId="{F5C6E82B-388B-6041-ACCC-67659D3AE65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40:16.108" v="1444" actId="6549"/>
          <ac:spMkLst>
            <pc:docMk/>
            <pc:sldMk cId="825907926" sldId="1823"/>
            <ac:spMk id="19" creationId="{268C53A4-1E57-EF42-A0BC-F14B8BECB3BC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9:00:02.106" v="6647"/>
          <ac:spMkLst>
            <pc:docMk/>
            <pc:sldMk cId="825907926" sldId="1823"/>
            <ac:spMk id="21" creationId="{3E3BFA98-90C6-3640-9F77-12E0C9354455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9:00:07.869" v="6649" actId="1076"/>
          <ac:spMkLst>
            <pc:docMk/>
            <pc:sldMk cId="825907926" sldId="1823"/>
            <ac:spMk id="22" creationId="{3653A89A-4FC5-9545-8B08-4FCFF0AE6A1C}"/>
          </ac:spMkLst>
        </pc:spChg>
        <pc:picChg chg="del">
          <ac:chgData name="Gao, Meng (GSFC-616.0)[SCIENCE SYSTEMS AND APPLICATIONS INC]" userId="75b426fa-68fa-4178-8b59-7bfd17bc2ff3" providerId="ADAL" clId="{0DCEFB7E-2811-2544-AEBC-A8DC1F199A80}" dt="2021-12-05T18:59:09.718" v="6633" actId="21"/>
          <ac:picMkLst>
            <pc:docMk/>
            <pc:sldMk cId="825907926" sldId="1823"/>
            <ac:picMk id="12" creationId="{444D665C-7C26-FD41-A77E-C9592E46BED4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18:59:40.504" v="6643" actId="1076"/>
          <ac:picMkLst>
            <pc:docMk/>
            <pc:sldMk cId="825907926" sldId="1823"/>
            <ac:picMk id="20" creationId="{0A91C653-3897-DE4F-BCA4-C0AE7943DB63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5T19:02:33.411" v="6695" actId="14100"/>
          <ac:cxnSpMkLst>
            <pc:docMk/>
            <pc:sldMk cId="825907926" sldId="1823"/>
            <ac:cxnSpMk id="16" creationId="{7EC47EF0-46E3-6649-A146-B4EA6ECCA99A}"/>
          </ac:cxnSpMkLst>
        </pc:cxnChg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22:39:18.608" v="7206" actId="20577"/>
        <pc:sldMkLst>
          <pc:docMk/>
          <pc:sldMk cId="4294250230" sldId="1825"/>
        </pc:sldMkLst>
        <pc:spChg chg="del">
          <ac:chgData name="Gao, Meng (GSFC-616.0)[SCIENCE SYSTEMS AND APPLICATIONS INC]" userId="75b426fa-68fa-4178-8b59-7bfd17bc2ff3" providerId="ADAL" clId="{0DCEFB7E-2811-2544-AEBC-A8DC1F199A80}" dt="2021-12-01T20:01:55.623" v="1" actId="478"/>
          <ac:spMkLst>
            <pc:docMk/>
            <pc:sldMk cId="4294250230" sldId="1825"/>
            <ac:spMk id="2" creationId="{412FD8B5-93CC-EE4A-A56A-DFC2E3C986C0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1T20:01:58.860" v="3" actId="478"/>
          <ac:spMkLst>
            <pc:docMk/>
            <pc:sldMk cId="4294250230" sldId="1825"/>
            <ac:spMk id="4" creationId="{BC7743EE-9B4B-334C-9DD2-6D3F893B3F3F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03:27:12.964" v="6141" actId="1036"/>
          <ac:spMkLst>
            <pc:docMk/>
            <pc:sldMk cId="4294250230" sldId="1825"/>
            <ac:spMk id="6" creationId="{61C81187-E3B0-D84C-8A5F-0FDC5625FF7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53:11.362" v="6632" actId="166"/>
          <ac:spMkLst>
            <pc:docMk/>
            <pc:sldMk cId="4294250230" sldId="1825"/>
            <ac:spMk id="37" creationId="{18E296BB-F314-2D49-98EB-605336E73F9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2:39:18.608" v="7206" actId="20577"/>
          <ac:spMkLst>
            <pc:docMk/>
            <pc:sldMk cId="4294250230" sldId="1825"/>
            <ac:spMk id="38" creationId="{9421EDEE-86E2-1F49-B069-94DF90F3CC3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03:27:09.130" v="6138" actId="1038"/>
          <ac:spMkLst>
            <pc:docMk/>
            <pc:sldMk cId="4294250230" sldId="1825"/>
            <ac:spMk id="39" creationId="{906CF7CC-4C69-9E45-A872-4AE18BA98DA5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03:25:47.732" v="6053" actId="478"/>
          <ac:spMkLst>
            <pc:docMk/>
            <pc:sldMk cId="4294250230" sldId="1825"/>
            <ac:spMk id="41" creationId="{4026ACA4-30EF-FA40-B82C-9FAB2ABD3055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03:28:05.069" v="6213" actId="164"/>
          <ac:spMkLst>
            <pc:docMk/>
            <pc:sldMk cId="4294250230" sldId="1825"/>
            <ac:spMk id="46" creationId="{3BBBB03B-D35B-4D44-B8C6-E85E016842D9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03:28:05.069" v="6213" actId="164"/>
          <ac:spMkLst>
            <pc:docMk/>
            <pc:sldMk cId="4294250230" sldId="1825"/>
            <ac:spMk id="47" creationId="{AD5EECEE-2E0D-2744-A6F4-94273B085D3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294250230" sldId="1825"/>
            <ac:spMk id="49" creationId="{DCC606C5-02AF-8B4A-AB2B-B894FCF4155A}"/>
          </ac:spMkLst>
        </pc:spChg>
        <pc:grpChg chg="add mod">
          <ac:chgData name="Gao, Meng (GSFC-616.0)[SCIENCE SYSTEMS AND APPLICATIONS INC]" userId="75b426fa-68fa-4178-8b59-7bfd17bc2ff3" providerId="ADAL" clId="{0DCEFB7E-2811-2544-AEBC-A8DC1F199A80}" dt="2021-12-05T03:26:59.098" v="6134" actId="164"/>
          <ac:grpSpMkLst>
            <pc:docMk/>
            <pc:sldMk cId="4294250230" sldId="1825"/>
            <ac:grpSpMk id="40" creationId="{A41A3132-B07D-0044-BB5F-9FECA925A807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5T03:28:05.069" v="6213" actId="164"/>
          <ac:grpSpMkLst>
            <pc:docMk/>
            <pc:sldMk cId="4294250230" sldId="1825"/>
            <ac:grpSpMk id="45" creationId="{FFA46782-C348-8D4C-A96B-8B7427CACDF1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5T03:28:05.069" v="6213" actId="164"/>
          <ac:grpSpMkLst>
            <pc:docMk/>
            <pc:sldMk cId="4294250230" sldId="1825"/>
            <ac:grpSpMk id="48" creationId="{5E6053BC-E349-DB46-8E43-AEFF535F10D0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5T03:25:05.927" v="6037" actId="1076"/>
          <ac:picMkLst>
            <pc:docMk/>
            <pc:sldMk cId="4294250230" sldId="1825"/>
            <ac:picMk id="5" creationId="{507CCB97-0B1C-0F46-B3D6-7E3D3F1B7314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03:26:28.236" v="6073" actId="1036"/>
          <ac:picMkLst>
            <pc:docMk/>
            <pc:sldMk cId="4294250230" sldId="1825"/>
            <ac:picMk id="7" creationId="{6446B121-90F6-9F41-BBDF-1C34BC33F3C5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2:22.310" v="6628" actId="1037"/>
          <ac:picMkLst>
            <pc:docMk/>
            <pc:sldMk cId="4294250230" sldId="1825"/>
            <ac:picMk id="12" creationId="{EFF098FB-ABFC-3746-8BF1-473320E07B12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2:17.617" v="6625" actId="1036"/>
          <ac:picMkLst>
            <pc:docMk/>
            <pc:sldMk cId="4294250230" sldId="1825"/>
            <ac:picMk id="15" creationId="{F8A74E2F-B08E-1D4A-BC0C-E3D7D1FECD99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47.819" v="6608" actId="1036"/>
          <ac:picMkLst>
            <pc:docMk/>
            <pc:sldMk cId="4294250230" sldId="1825"/>
            <ac:picMk id="20" creationId="{F19E0AE7-F6AE-804D-928B-32D884FA2CEC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50.537" v="6612" actId="1037"/>
          <ac:picMkLst>
            <pc:docMk/>
            <pc:sldMk cId="4294250230" sldId="1825"/>
            <ac:picMk id="21" creationId="{5962AAAA-1C56-2F4C-83F2-B2903553A94D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2:25.384" v="6631" actId="1037"/>
          <ac:picMkLst>
            <pc:docMk/>
            <pc:sldMk cId="4294250230" sldId="1825"/>
            <ac:picMk id="26" creationId="{0190636C-3708-ED43-B097-77675ECF6163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2:14.863" v="6623" actId="1036"/>
          <ac:picMkLst>
            <pc:docMk/>
            <pc:sldMk cId="4294250230" sldId="1825"/>
            <ac:picMk id="29" creationId="{439F7A35-A3A0-674C-A0A6-F7FA2A7375B4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53.018" v="6614" actId="1036"/>
          <ac:picMkLst>
            <pc:docMk/>
            <pc:sldMk cId="4294250230" sldId="1825"/>
            <ac:picMk id="34" creationId="{EA15DD47-6F0F-D043-A0AB-E0F37DCD377B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55.203" v="6618" actId="1037"/>
          <ac:picMkLst>
            <pc:docMk/>
            <pc:sldMk cId="4294250230" sldId="1825"/>
            <ac:picMk id="35" creationId="{CA2EF5CF-24D4-7747-8E66-53AC7157C34D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03:26:59.098" v="6134" actId="164"/>
          <ac:picMkLst>
            <pc:docMk/>
            <pc:sldMk cId="4294250230" sldId="1825"/>
            <ac:picMk id="43" creationId="{6C29662A-D9A5-B34A-8221-52684FF7074E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03:26:59.098" v="6134" actId="164"/>
          <ac:picMkLst>
            <pc:docMk/>
            <pc:sldMk cId="4294250230" sldId="1825"/>
            <ac:picMk id="44" creationId="{F53C2C3D-0CA5-5844-8BC1-9FF6C2025EF6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5T18:42:03.905" v="6620" actId="14100"/>
          <ac:cxnSpMkLst>
            <pc:docMk/>
            <pc:sldMk cId="4294250230" sldId="1825"/>
            <ac:cxnSpMk id="19" creationId="{1603BF21-55ED-F84D-B594-18FF8BCA967E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8:42:10.632" v="6621" actId="14100"/>
          <ac:cxnSpMkLst>
            <pc:docMk/>
            <pc:sldMk cId="4294250230" sldId="1825"/>
            <ac:cxnSpMk id="33" creationId="{DE81B7F1-84C5-5E43-960A-D5E340384D71}"/>
          </ac:cxnSpMkLst>
        </pc:cxn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788071491" sldId="1829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788071491" sldId="1829"/>
            <ac:spMk id="3" creationId="{AEFAA5CD-5D2B-674F-B868-AEA6D733FC1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23:47:19.075" v="2555" actId="20577"/>
          <ac:spMkLst>
            <pc:docMk/>
            <pc:sldMk cId="2788071491" sldId="1829"/>
            <ac:spMk id="18" creationId="{879EB2FA-CABD-4347-B6D4-E049428E331A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22:41:56.691" v="7224" actId="20577"/>
        <pc:sldMkLst>
          <pc:docMk/>
          <pc:sldMk cId="83421090" sldId="1833"/>
        </pc:sldMkLst>
        <pc:spChg chg="mod">
          <ac:chgData name="Gao, Meng (GSFC-616.0)[SCIENCE SYSTEMS AND APPLICATIONS INC]" userId="75b426fa-68fa-4178-8b59-7bfd17bc2ff3" providerId="ADAL" clId="{0DCEFB7E-2811-2544-AEBC-A8DC1F199A80}" dt="2021-12-05T02:08:06.049" v="5787" actId="207"/>
          <ac:spMkLst>
            <pc:docMk/>
            <pc:sldMk cId="83421090" sldId="1833"/>
            <ac:spMk id="2" creationId="{C5FA8108-AF43-AE46-9E49-2EC583A1157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2:41:56.691" v="7224" actId="20577"/>
          <ac:spMkLst>
            <pc:docMk/>
            <pc:sldMk cId="83421090" sldId="1833"/>
            <ac:spMk id="3" creationId="{2002E8FC-F014-9F49-BAD8-ECD2FF506A97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83421090" sldId="1833"/>
            <ac:spMk id="5" creationId="{C03C52B4-1392-0444-8CF6-25A73F71884A}"/>
          </ac:spMkLst>
        </pc:s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7:09.049" v="6545"/>
        <pc:sldMkLst>
          <pc:docMk/>
          <pc:sldMk cId="2542785095" sldId="1835"/>
        </pc:sldMkLst>
        <pc:spChg chg="mod">
          <ac:chgData name="Gao, Meng (GSFC-616.0)[SCIENCE SYSTEMS AND APPLICATIONS INC]" userId="75b426fa-68fa-4178-8b59-7bfd17bc2ff3" providerId="ADAL" clId="{0DCEFB7E-2811-2544-AEBC-A8DC1F199A80}" dt="2021-12-04T17:15:33.215" v="5007" actId="14100"/>
          <ac:spMkLst>
            <pc:docMk/>
            <pc:sldMk cId="2542785095" sldId="1835"/>
            <ac:spMk id="2" creationId="{978FC0BB-D9A8-7E49-B1FD-550F3C1AA23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542785095" sldId="1835"/>
            <ac:spMk id="4" creationId="{C3D6966C-4AAB-9D44-829D-AAA6A32049B2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18:17:07.226" v="6544" actId="478"/>
          <ac:spMkLst>
            <pc:docMk/>
            <pc:sldMk cId="2542785095" sldId="1835"/>
            <ac:spMk id="5" creationId="{E18F70A4-DC29-F44E-A067-4F529AE70B27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7:09.049" v="6545"/>
          <ac:spMkLst>
            <pc:docMk/>
            <pc:sldMk cId="2542785095" sldId="1835"/>
            <ac:spMk id="7" creationId="{D7CEA660-6176-F44E-BF20-C714191ABA2B}"/>
          </ac:spMkLst>
        </pc:s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6:26.616" v="6543" actId="1076"/>
        <pc:sldMkLst>
          <pc:docMk/>
          <pc:sldMk cId="2443104568" sldId="1847"/>
        </pc:sldMkLst>
        <pc:spChg chg="mod">
          <ac:chgData name="Gao, Meng (GSFC-616.0)[SCIENCE SYSTEMS AND APPLICATIONS INC]" userId="75b426fa-68fa-4178-8b59-7bfd17bc2ff3" providerId="ADAL" clId="{0DCEFB7E-2811-2544-AEBC-A8DC1F199A80}" dt="2021-12-05T18:16:26.616" v="6543" actId="1076"/>
          <ac:spMkLst>
            <pc:docMk/>
            <pc:sldMk cId="2443104568" sldId="1847"/>
            <ac:spMk id="3" creationId="{E1C87F79-75EC-2440-A5AD-519918129D79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3T19:57:21.755" v="2491"/>
          <ac:spMkLst>
            <pc:docMk/>
            <pc:sldMk cId="2443104568" sldId="1847"/>
            <ac:spMk id="10" creationId="{29A09A9A-65BA-C244-A5D6-A84D6DAD77B3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7:15:25.466" v="5006" actId="14100"/>
          <ac:spMkLst>
            <pc:docMk/>
            <pc:sldMk cId="2443104568" sldId="1847"/>
            <ac:spMk id="43" creationId="{897992B2-A8D3-194B-A27F-A95933566491}"/>
          </ac:spMkLst>
        </pc:s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9:51:36.495" v="6820" actId="1076"/>
        <pc:sldMkLst>
          <pc:docMk/>
          <pc:sldMk cId="3630710454" sldId="1848"/>
        </pc:sldMkLst>
        <pc:spChg chg="mod">
          <ac:chgData name="Gao, Meng (GSFC-616.0)[SCIENCE SYSTEMS AND APPLICATIONS INC]" userId="75b426fa-68fa-4178-8b59-7bfd17bc2ff3" providerId="ADAL" clId="{0DCEFB7E-2811-2544-AEBC-A8DC1F199A80}" dt="2021-12-04T17:16:05.055" v="5010" actId="14100"/>
          <ac:spMkLst>
            <pc:docMk/>
            <pc:sldMk cId="3630710454" sldId="1848"/>
            <ac:spMk id="2" creationId="{5030AC70-0136-FA41-8D5F-19F3CB41BE5B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630710454" sldId="1848"/>
            <ac:spMk id="3" creationId="{C545A65E-941A-334A-AAC0-0508BEF5E76B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18:17:14.196" v="6546" actId="478"/>
          <ac:spMkLst>
            <pc:docMk/>
            <pc:sldMk cId="3630710454" sldId="1848"/>
            <ac:spMk id="8" creationId="{7241EEE4-1881-114A-AE32-03BC4EDE7817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7:14.864" v="6547"/>
          <ac:spMkLst>
            <pc:docMk/>
            <pc:sldMk cId="3630710454" sldId="1848"/>
            <ac:spMk id="9" creationId="{4E655463-3BD1-8545-AFA6-DCE5B08F151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51:36.495" v="6820" actId="1076"/>
          <ac:spMkLst>
            <pc:docMk/>
            <pc:sldMk cId="3630710454" sldId="1848"/>
            <ac:spMk id="19" creationId="{AF4D14AC-4887-0D48-9BF5-60F1D142DD36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5T19:51:32.131" v="6819" actId="1076"/>
          <ac:picMkLst>
            <pc:docMk/>
            <pc:sldMk cId="3630710454" sldId="1848"/>
            <ac:picMk id="16" creationId="{DF50C4E7-1159-EF4E-AC08-0B657A9789C2}"/>
          </ac:picMkLst>
        </pc:pic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41:40.300" v="6605" actId="1076"/>
        <pc:sldMkLst>
          <pc:docMk/>
          <pc:sldMk cId="2869884800" sldId="1849"/>
        </pc:sldMkLst>
        <pc:spChg chg="mod">
          <ac:chgData name="Gao, Meng (GSFC-616.0)[SCIENCE SYSTEMS AND APPLICATIONS INC]" userId="75b426fa-68fa-4178-8b59-7bfd17bc2ff3" providerId="ADAL" clId="{0DCEFB7E-2811-2544-AEBC-A8DC1F199A80}" dt="2021-12-04T23:51:41.350" v="5627" actId="1076"/>
          <ac:spMkLst>
            <pc:docMk/>
            <pc:sldMk cId="2869884800" sldId="1849"/>
            <ac:spMk id="2" creationId="{A01E8610-A839-5946-A2FB-58251451526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869884800" sldId="1849"/>
            <ac:spMk id="7" creationId="{C1065EEF-9977-4044-8213-F55F4ACC169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30" creationId="{D0BB29CF-8C70-E34C-B343-C93301E7FBA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31" creationId="{14F788C2-A682-E44F-B21B-0D07148ACC0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34" creationId="{CB4E200A-6E28-F545-80C3-59B58D6188E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35" creationId="{71D6E856-5BF3-FE4B-8654-5A8DF63AF96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51:11.591" v="5623" actId="14100"/>
          <ac:spMkLst>
            <pc:docMk/>
            <pc:sldMk cId="2869884800" sldId="1849"/>
            <ac:spMk id="37" creationId="{615E9F7E-F865-D146-939C-9026C604A13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2" creationId="{E4A269CA-EA3B-1A43-9F5C-7CDD9ED12AC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3" creationId="{D2BCE7B1-383B-0940-952E-7D6DE41F2B6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4" creationId="{12AF44FE-2EF2-CD49-B81B-F493844B863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5" creationId="{8F1D047A-CB15-DB4D-9A9B-E4B4F3E6402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6" creationId="{C79B6B53-3CD0-AE4D-9338-08192CCB24B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47" creationId="{943240E9-040F-8844-9C40-611DDBDAC02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51:37.776" v="5626" actId="1076"/>
          <ac:spMkLst>
            <pc:docMk/>
            <pc:sldMk cId="2869884800" sldId="1849"/>
            <ac:spMk id="55" creationId="{6D6D6E64-1F0C-494A-A1D5-BC0553F2D01A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spMkLst>
            <pc:docMk/>
            <pc:sldMk cId="2869884800" sldId="1849"/>
            <ac:spMk id="57" creationId="{6BD8BB03-2A25-1E48-AB43-AFFACC5DA9A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61" creationId="{56C4FEE8-F9F8-024B-9103-D6544C96D35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62" creationId="{B008467D-61CF-8140-9E87-CBC795A43BC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spMkLst>
            <pc:docMk/>
            <pc:sldMk cId="2869884800" sldId="1849"/>
            <ac:spMk id="63" creationId="{EC6BC17D-D864-6B48-AAA9-424CAE8E4DF8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23:49:32.736" v="5589" actId="478"/>
          <ac:spMkLst>
            <pc:docMk/>
            <pc:sldMk cId="2869884800" sldId="1849"/>
            <ac:spMk id="67" creationId="{055AAD36-2A0B-4340-A49A-E5FD28FEA65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41:36.278" v="6604" actId="14100"/>
          <ac:spMkLst>
            <pc:docMk/>
            <pc:sldMk cId="2869884800" sldId="1849"/>
            <ac:spMk id="72" creationId="{24362D50-1569-8D4D-876B-4DD81864F1F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40:54.186" v="6551"/>
          <ac:spMkLst>
            <pc:docMk/>
            <pc:sldMk cId="2869884800" sldId="1849"/>
            <ac:spMk id="75" creationId="{43DCE010-D047-9C4B-BA4F-54E161BEEAA9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grpSpMkLst>
            <pc:docMk/>
            <pc:sldMk cId="2869884800" sldId="1849"/>
            <ac:grpSpMk id="54" creationId="{B403451F-5D8A-C84D-A26F-E716F50A95E7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5T18:41:40.300" v="6605" actId="1076"/>
          <ac:grpSpMkLst>
            <pc:docMk/>
            <pc:sldMk cId="2869884800" sldId="1849"/>
            <ac:grpSpMk id="70" creationId="{6D3126E4-01A5-6348-B5E1-FD50D456D38A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18:40:54.186" v="6551"/>
          <ac:grpSpMkLst>
            <pc:docMk/>
            <pc:sldMk cId="2869884800" sldId="1849"/>
            <ac:grpSpMk id="71" creationId="{5CA65D19-6D38-5B47-990D-6A3AD08DA89F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picMkLst>
            <pc:docMk/>
            <pc:sldMk cId="2869884800" sldId="1849"/>
            <ac:picMk id="9" creationId="{3E96DD81-8372-5040-9A57-0ACEC55702DA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4T23:51:21" v="5625" actId="478"/>
          <ac:picMkLst>
            <pc:docMk/>
            <pc:sldMk cId="2869884800" sldId="1849"/>
            <ac:picMk id="38" creationId="{8FB00214-D218-C648-9E6A-9C30535F8285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picMkLst>
            <pc:docMk/>
            <pc:sldMk cId="2869884800" sldId="1849"/>
            <ac:picMk id="60" creationId="{BB67776B-A42F-E641-88DF-028D43B00719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picMkLst>
            <pc:docMk/>
            <pc:sldMk cId="2869884800" sldId="1849"/>
            <ac:picMk id="64" creationId="{CBD63095-1017-F445-8DB0-8B2B013618E5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picMkLst>
            <pc:docMk/>
            <pc:sldMk cId="2869884800" sldId="1849"/>
            <ac:picMk id="69" creationId="{A7C297B3-9514-804C-A948-B0442A6E1440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01.894" v="6557" actId="1037"/>
          <ac:picMkLst>
            <pc:docMk/>
            <pc:sldMk cId="2869884800" sldId="1849"/>
            <ac:picMk id="74" creationId="{CA17A9D1-33C7-4545-8C26-1BBAA150DABB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17.326" v="6581" actId="1037"/>
          <ac:picMkLst>
            <pc:docMk/>
            <pc:sldMk cId="2869884800" sldId="1849"/>
            <ac:picMk id="77" creationId="{726088F6-7313-2C4E-91D6-2B859D5FC253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8:41:21.545" v="6600" actId="1038"/>
          <ac:picMkLst>
            <pc:docMk/>
            <pc:sldMk cId="2869884800" sldId="1849"/>
            <ac:picMk id="78" creationId="{A1A04260-0D8D-6D44-86BB-829D78904F49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5T18:41:10.994" v="6561" actId="478"/>
          <ac:picMkLst>
            <pc:docMk/>
            <pc:sldMk cId="2869884800" sldId="1849"/>
            <ac:picMk id="82" creationId="{5A2BFF7B-887F-BF4F-997B-5A819038C743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5T18:41:03.974" v="6558" actId="478"/>
          <ac:picMkLst>
            <pc:docMk/>
            <pc:sldMk cId="2869884800" sldId="1849"/>
            <ac:picMk id="83" creationId="{38E64971-79AE-7E48-AD96-6F06E607903F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cxnSpMkLst>
            <pc:docMk/>
            <pc:sldMk cId="2869884800" sldId="1849"/>
            <ac:cxnSpMk id="4" creationId="{BF0BB0C4-D2F2-3047-8511-E385EB794FE7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cxnSpMkLst>
            <pc:docMk/>
            <pc:sldMk cId="2869884800" sldId="1849"/>
            <ac:cxnSpMk id="41" creationId="{D5C3812D-10EA-1B48-8A84-6F46D4754852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4T23:48:40.068" v="5541" actId="1076"/>
          <ac:cxnSpMkLst>
            <pc:docMk/>
            <pc:sldMk cId="2869884800" sldId="1849"/>
            <ac:cxnSpMk id="56" creationId="{CDE02BB5-EEB9-4845-8593-B2EE58949623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cxnSpMkLst>
            <pc:docMk/>
            <pc:sldMk cId="2869884800" sldId="1849"/>
            <ac:cxnSpMk id="58" creationId="{DBF47B84-B2F4-8C40-A55B-93E1408F9A75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cxnSpMkLst>
            <pc:docMk/>
            <pc:sldMk cId="2869884800" sldId="1849"/>
            <ac:cxnSpMk id="59" creationId="{6D3B98FE-8AA8-214B-8B22-495E959CB598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cxnSpMkLst>
            <pc:docMk/>
            <pc:sldMk cId="2869884800" sldId="1849"/>
            <ac:cxnSpMk id="65" creationId="{B3DAE718-455A-3F40-8296-CC73CA2F05E2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4T23:49:34.149" v="5590" actId="478"/>
          <ac:cxnSpMkLst>
            <pc:docMk/>
            <pc:sldMk cId="2869884800" sldId="1849"/>
            <ac:cxnSpMk id="66" creationId="{9FFED217-95A2-5E43-BACC-1915FF18DF61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5T18:40:52.583" v="6550" actId="478"/>
          <ac:cxnSpMkLst>
            <pc:docMk/>
            <pc:sldMk cId="2869884800" sldId="1849"/>
            <ac:cxnSpMk id="68" creationId="{38745F38-159E-524A-8A8B-1987D245F4CB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8:41:36.278" v="6604" actId="14100"/>
          <ac:cxnSpMkLst>
            <pc:docMk/>
            <pc:sldMk cId="2869884800" sldId="1849"/>
            <ac:cxnSpMk id="73" creationId="{B6610F4E-B3DD-6C4A-B22A-87C3D85EA9B7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8:41:29.635" v="6602" actId="14100"/>
          <ac:cxnSpMkLst>
            <pc:docMk/>
            <pc:sldMk cId="2869884800" sldId="1849"/>
            <ac:cxnSpMk id="76" creationId="{38C81DD5-8B53-AE4D-A3FA-FBF043105F77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8:41:26.399" v="6601" actId="14100"/>
          <ac:cxnSpMkLst>
            <pc:docMk/>
            <pc:sldMk cId="2869884800" sldId="1849"/>
            <ac:cxnSpMk id="79" creationId="{305603D4-56D7-0D4C-AC7D-198CD9EB6548}"/>
          </ac:cxnSpMkLst>
        </pc:cxnChg>
        <pc:cxnChg chg="del mod">
          <ac:chgData name="Gao, Meng (GSFC-616.0)[SCIENCE SYSTEMS AND APPLICATIONS INC]" userId="75b426fa-68fa-4178-8b59-7bfd17bc2ff3" providerId="ADAL" clId="{0DCEFB7E-2811-2544-AEBC-A8DC1F199A80}" dt="2021-12-05T18:41:09.036" v="6560" actId="478"/>
          <ac:cxnSpMkLst>
            <pc:docMk/>
            <pc:sldMk cId="2869884800" sldId="1849"/>
            <ac:cxnSpMk id="80" creationId="{BDCBDE1D-79EC-244D-B057-A4270E594BC3}"/>
          </ac:cxnSpMkLst>
        </pc:cxnChg>
        <pc:cxnChg chg="del mod">
          <ac:chgData name="Gao, Meng (GSFC-616.0)[SCIENCE SYSTEMS AND APPLICATIONS INC]" userId="75b426fa-68fa-4178-8b59-7bfd17bc2ff3" providerId="ADAL" clId="{0DCEFB7E-2811-2544-AEBC-A8DC1F199A80}" dt="2021-12-05T18:41:06.836" v="6559" actId="478"/>
          <ac:cxnSpMkLst>
            <pc:docMk/>
            <pc:sldMk cId="2869884800" sldId="1849"/>
            <ac:cxnSpMk id="81" creationId="{2337B02E-E050-9543-8AE7-7288919DC419}"/>
          </ac:cxnSpMkLst>
        </pc:cxn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916932710" sldId="1857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916932710" sldId="1857"/>
            <ac:spMk id="2" creationId="{509CEFCB-E804-684A-9544-98DAA1E2B1C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2:33.630" v="4933" actId="14100"/>
          <ac:spMkLst>
            <pc:docMk/>
            <pc:sldMk cId="2916932710" sldId="1857"/>
            <ac:spMk id="12" creationId="{9BE55949-1B56-9143-8D44-1B019F6ECA17}"/>
          </ac:spMkLst>
        </pc:s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5:57.995" v="6539"/>
        <pc:sldMkLst>
          <pc:docMk/>
          <pc:sldMk cId="336198942" sldId="1864"/>
        </pc:sldMkLst>
        <pc:spChg chg="mod">
          <ac:chgData name="Gao, Meng (GSFC-616.0)[SCIENCE SYSTEMS AND APPLICATIONS INC]" userId="75b426fa-68fa-4178-8b59-7bfd17bc2ff3" providerId="ADAL" clId="{0DCEFB7E-2811-2544-AEBC-A8DC1F199A80}" dt="2021-12-04T17:15:02.311" v="5002" actId="20577"/>
          <ac:spMkLst>
            <pc:docMk/>
            <pc:sldMk cId="336198942" sldId="1864"/>
            <ac:spMk id="2" creationId="{6B6B6D96-B406-3C4F-8524-2D2C37FB71AE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7:15:11.349" v="5005" actId="1035"/>
          <ac:spMkLst>
            <pc:docMk/>
            <pc:sldMk cId="336198942" sldId="1864"/>
            <ac:spMk id="3" creationId="{8BFB3035-D60C-D946-A45A-0F2A431DAB0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36198942" sldId="1864"/>
            <ac:spMk id="5" creationId="{7F5D6501-E425-4041-8198-E2F9175327E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7" creationId="{7E2233DD-BAE0-E249-95B5-1852383448F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8" creationId="{FEBCEF3B-39B7-354B-B326-77F7060E540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9" creationId="{D7F7F282-8822-D944-B5EE-49038BD23CF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11" creationId="{32FA6BEA-362C-9243-A379-C7F437BBF08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12" creationId="{100189EE-1CBD-4547-8B3B-E6F3CC218B4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spMkLst>
            <pc:docMk/>
            <pc:sldMk cId="336198942" sldId="1864"/>
            <ac:spMk id="13" creationId="{12435DDA-BBE4-F143-BBD5-3F421762DFF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5:57.995" v="6539"/>
          <ac:spMkLst>
            <pc:docMk/>
            <pc:sldMk cId="336198942" sldId="1864"/>
            <ac:spMk id="14" creationId="{FB838EEC-07C2-E24D-B31A-F435286C3101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5T18:15:57.525" v="6538" actId="478"/>
          <ac:spMkLst>
            <pc:docMk/>
            <pc:sldMk cId="336198942" sldId="1864"/>
            <ac:spMk id="15" creationId="{6F4E7BE3-D445-DA49-BC41-F4B9C169C8CD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picMkLst>
            <pc:docMk/>
            <pc:sldMk cId="336198942" sldId="1864"/>
            <ac:picMk id="4" creationId="{8E43A35A-DB9F-CC4B-994D-A811D604D5C5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7:14:45.933" v="4967" actId="1076"/>
          <ac:picMkLst>
            <pc:docMk/>
            <pc:sldMk cId="336198942" sldId="1864"/>
            <ac:picMk id="6" creationId="{712EEE77-EAE9-FF4B-A8FD-7AAA9C65FC11}"/>
          </ac:picMkLst>
        </pc:picChg>
      </pc:sldChg>
      <pc:sldChg chg="addSp modSp mod modNotesTx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977972978" sldId="1865"/>
        </pc:sldMkLst>
        <pc:spChg chg="mod">
          <ac:chgData name="Gao, Meng (GSFC-616.0)[SCIENCE SYSTEMS AND APPLICATIONS INC]" userId="75b426fa-68fa-4178-8b59-7bfd17bc2ff3" providerId="ADAL" clId="{0DCEFB7E-2811-2544-AEBC-A8DC1F199A80}" dt="2021-12-04T17:13:36.848" v="4955" actId="14100"/>
          <ac:spMkLst>
            <pc:docMk/>
            <pc:sldMk cId="2977972978" sldId="1865"/>
            <ac:spMk id="2" creationId="{9E9363FD-7F1B-7446-AFE1-D24CFB49750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8:55.869" v="4908" actId="255"/>
          <ac:spMkLst>
            <pc:docMk/>
            <pc:sldMk cId="2977972978" sldId="1865"/>
            <ac:spMk id="3" creationId="{67652EEE-FDAC-0043-A6A9-A1F7830E22F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977972978" sldId="1865"/>
            <ac:spMk id="14" creationId="{7360DD47-79A2-EB45-875B-65F9D541D84E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974465045" sldId="1869"/>
        </pc:sldMkLst>
        <pc:spChg chg="mod">
          <ac:chgData name="Gao, Meng (GSFC-616.0)[SCIENCE SYSTEMS AND APPLICATIONS INC]" userId="75b426fa-68fa-4178-8b59-7bfd17bc2ff3" providerId="ADAL" clId="{0DCEFB7E-2811-2544-AEBC-A8DC1F199A80}" dt="2021-12-04T20:36:18.190" v="5177" actId="20577"/>
          <ac:spMkLst>
            <pc:docMk/>
            <pc:sldMk cId="1974465045" sldId="1869"/>
            <ac:spMk id="2" creationId="{1217BA58-E6DA-4C4E-9343-088AA435A87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974465045" sldId="1869"/>
            <ac:spMk id="3" creationId="{F04F2BED-184A-C743-8985-64B541E1B01C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217040061" sldId="1874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217040061" sldId="1874"/>
            <ac:spMk id="2" creationId="{145AABD5-AE2C-9C41-BDED-EE2AF5DFCF1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2:46.753" v="4935" actId="14100"/>
          <ac:spMkLst>
            <pc:docMk/>
            <pc:sldMk cId="1217040061" sldId="1874"/>
            <ac:spMk id="22" creationId="{C6344CCE-4DF8-5648-A239-D8D95CE65A2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2:50.029" v="4940" actId="1036"/>
          <ac:spMkLst>
            <pc:docMk/>
            <pc:sldMk cId="1217040061" sldId="1874"/>
            <ac:spMk id="23" creationId="{D30A667C-9B67-E34A-83C6-A1EBCF1F3175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528331998" sldId="1879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528331998" sldId="1879"/>
            <ac:spMk id="2" creationId="{84F4E1C7-10F5-3945-A570-C2FCBED534B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3" creationId="{049D0F77-FCD4-ED47-A87A-68D3049DB7F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2:39.779" v="4934" actId="14100"/>
          <ac:spMkLst>
            <pc:docMk/>
            <pc:sldMk cId="528331998" sldId="1879"/>
            <ac:spMk id="4" creationId="{25D20B75-1433-1D45-A1A6-729B24C9360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8.126" v="1162" actId="20577"/>
          <ac:spMkLst>
            <pc:docMk/>
            <pc:sldMk cId="528331998" sldId="1879"/>
            <ac:spMk id="7" creationId="{20A0EAAF-BAAD-554E-909D-A15C02C5863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9" creationId="{00EBA39F-EAA0-9642-96E5-7DFD610E5B3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17" creationId="{D0BBD05A-21DE-3E45-958A-0D2391F1CC6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21" creationId="{84FE7407-393E-6546-9C8E-E592BE45FF2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50:06.459" v="1174" actId="6549"/>
          <ac:spMkLst>
            <pc:docMk/>
            <pc:sldMk cId="528331998" sldId="1879"/>
            <ac:spMk id="25" creationId="{D020BE98-3DEB-F14F-B7E4-5BAD283362C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50:10.972" v="1178" actId="20577"/>
          <ac:spMkLst>
            <pc:docMk/>
            <pc:sldMk cId="528331998" sldId="1879"/>
            <ac:spMk id="26" creationId="{42D2DBAE-6468-7142-A44C-BA3B9C9F643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28" creationId="{D079ECF9-4B6F-2E40-9D3C-EB7E352BB21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31" creationId="{0B818DA3-9586-BC4C-9A35-B9540375616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spMkLst>
            <pc:docMk/>
            <pc:sldMk cId="528331998" sldId="1879"/>
            <ac:spMk id="33" creationId="{2EA513DD-4E86-3149-91A7-365ECBE11E4E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grpSpMkLst>
            <pc:docMk/>
            <pc:sldMk cId="528331998" sldId="1879"/>
            <ac:grpSpMk id="37" creationId="{A3AB9CEE-C4D4-074B-86B7-B27C9DD4DD17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picMkLst>
            <pc:docMk/>
            <pc:sldMk cId="528331998" sldId="1879"/>
            <ac:picMk id="12" creationId="{842859C2-F0E5-3644-98B5-5A0ECD9B60F9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cxnSpMkLst>
            <pc:docMk/>
            <pc:sldMk cId="528331998" sldId="1879"/>
            <ac:cxnSpMk id="14" creationId="{1FE359BD-1084-4345-ABFA-FA0BBE0095B1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cxnSpMkLst>
            <pc:docMk/>
            <pc:sldMk cId="528331998" sldId="1879"/>
            <ac:cxnSpMk id="22" creationId="{3EEDD368-4590-8241-9B01-2CAE1F687312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1T20:49:42.405" v="1152" actId="20577"/>
          <ac:cxnSpMkLst>
            <pc:docMk/>
            <pc:sldMk cId="528331998" sldId="1879"/>
            <ac:cxnSpMk id="32" creationId="{52D3F420-F15D-E445-B790-439C627EB16F}"/>
          </ac:cxnSpMkLst>
        </pc:cxnChg>
      </pc:sldChg>
      <pc:sldChg chg="addSp delSp modSp mod modNotesTx">
        <pc:chgData name="Gao, Meng (GSFC-616.0)[SCIENCE SYSTEMS AND APPLICATIONS INC]" userId="75b426fa-68fa-4178-8b59-7bfd17bc2ff3" providerId="ADAL" clId="{0DCEFB7E-2811-2544-AEBC-A8DC1F199A80}" dt="2021-12-05T22:07:44.583" v="7074" actId="1076"/>
        <pc:sldMkLst>
          <pc:docMk/>
          <pc:sldMk cId="4117557359" sldId="1912"/>
        </pc:sldMkLst>
        <pc:spChg chg="mod">
          <ac:chgData name="Gao, Meng (GSFC-616.0)[SCIENCE SYSTEMS AND APPLICATIONS INC]" userId="75b426fa-68fa-4178-8b59-7bfd17bc2ff3" providerId="ADAL" clId="{0DCEFB7E-2811-2544-AEBC-A8DC1F199A80}" dt="2021-12-04T17:10:31.266" v="4913" actId="14100"/>
          <ac:spMkLst>
            <pc:docMk/>
            <pc:sldMk cId="4117557359" sldId="1912"/>
            <ac:spMk id="2" creationId="{B4293A57-1DD9-734A-9350-7A5E0C6CBF0D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3T15:10:28.360" v="1742" actId="478"/>
          <ac:spMkLst>
            <pc:docMk/>
            <pc:sldMk cId="4117557359" sldId="1912"/>
            <ac:spMk id="6" creationId="{C22B9434-891E-4504-B2A4-7D3769610C0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7:03.071" v="1142" actId="207"/>
          <ac:spMkLst>
            <pc:docMk/>
            <pc:sldMk cId="4117557359" sldId="1912"/>
            <ac:spMk id="11" creationId="{82C89568-4DE6-BA43-A8B3-DB28472529D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7:33.407" v="1147" actId="207"/>
          <ac:spMkLst>
            <pc:docMk/>
            <pc:sldMk cId="4117557359" sldId="1912"/>
            <ac:spMk id="13" creationId="{96CE17E0-66C5-FB48-AF0C-AE8F10BAAE7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6:01:59.056" v="1805" actId="1038"/>
          <ac:spMkLst>
            <pc:docMk/>
            <pc:sldMk cId="4117557359" sldId="1912"/>
            <ac:spMk id="16" creationId="{AD2E4890-0090-6F4B-8C03-EA48BAA34E3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6:02:04.064" v="1817" actId="1038"/>
          <ac:spMkLst>
            <pc:docMk/>
            <pc:sldMk cId="4117557359" sldId="1912"/>
            <ac:spMk id="17" creationId="{A3620A16-9440-F649-9986-E8FC416BB29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6:01:52.319" v="1784" actId="14100"/>
          <ac:spMkLst>
            <pc:docMk/>
            <pc:sldMk cId="4117557359" sldId="1912"/>
            <ac:spMk id="18" creationId="{1EDA5E11-8BAD-7F47-B152-19CFE86531A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6:02:29.567" v="1824" actId="1035"/>
          <ac:spMkLst>
            <pc:docMk/>
            <pc:sldMk cId="4117557359" sldId="1912"/>
            <ac:spMk id="22" creationId="{C5979B39-4F6A-F24E-94DC-5B161931756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6:02:29.567" v="1824" actId="1035"/>
          <ac:spMkLst>
            <pc:docMk/>
            <pc:sldMk cId="4117557359" sldId="1912"/>
            <ac:spMk id="23" creationId="{1B3C47B9-D780-2D41-BD5D-D524E9B413A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47:15.264" v="1144" actId="1038"/>
          <ac:spMkLst>
            <pc:docMk/>
            <pc:sldMk cId="4117557359" sldId="1912"/>
            <ac:spMk id="29" creationId="{F4506B08-1D2A-EF40-9220-1FBFD1F77A0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47:27.698" v="1146" actId="1076"/>
          <ac:spMkLst>
            <pc:docMk/>
            <pc:sldMk cId="4117557359" sldId="1912"/>
            <ac:spMk id="30" creationId="{D1437AF7-A89C-0D4B-8684-ADA18592870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3T02:23:30.006" v="1365" actId="164"/>
          <ac:spMkLst>
            <pc:docMk/>
            <pc:sldMk cId="4117557359" sldId="1912"/>
            <ac:spMk id="31" creationId="{E346EA8A-A111-E947-8A3D-5F58BB7DEBB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3T02:23:30.006" v="1365" actId="164"/>
          <ac:spMkLst>
            <pc:docMk/>
            <pc:sldMk cId="4117557359" sldId="1912"/>
            <ac:spMk id="32" creationId="{7076C79D-A04D-8748-A7B1-B421D371227F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2:07:44.583" v="7074" actId="1076"/>
          <ac:spMkLst>
            <pc:docMk/>
            <pc:sldMk cId="4117557359" sldId="1912"/>
            <ac:spMk id="33" creationId="{D7C56403-7337-C14B-A482-65AF66BB323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3T15:54:37.404" v="1776" actId="1038"/>
          <ac:spMkLst>
            <pc:docMk/>
            <pc:sldMk cId="4117557359" sldId="1912"/>
            <ac:spMk id="40" creationId="{00D56934-BAF8-554B-8EC6-D86659D0AE6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117557359" sldId="1912"/>
            <ac:spMk id="41" creationId="{D243E625-AD79-9848-9C30-BCAB3F638CB2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3T15:10:23.453" v="1741" actId="1076"/>
          <ac:grpSpMkLst>
            <pc:docMk/>
            <pc:sldMk cId="4117557359" sldId="1912"/>
            <ac:grpSpMk id="3" creationId="{D2296818-7B2A-4442-A490-8628C176BF7D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3T02:23:40.370" v="1367" actId="167"/>
          <ac:grpSpMkLst>
            <pc:docMk/>
            <pc:sldMk cId="4117557359" sldId="1912"/>
            <ac:grpSpMk id="8" creationId="{3BDB1986-D1AD-ED4C-A6A4-EE8A2C711114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3T02:23:30.006" v="1365" actId="164"/>
          <ac:grpSpMkLst>
            <pc:docMk/>
            <pc:sldMk cId="4117557359" sldId="1912"/>
            <ac:grpSpMk id="28" creationId="{149F7BA6-B106-A847-A910-C4B52F83A76E}"/>
          </ac:grpSpMkLst>
        </pc:grpChg>
        <pc:picChg chg="del">
          <ac:chgData name="Gao, Meng (GSFC-616.0)[SCIENCE SYSTEMS AND APPLICATIONS INC]" userId="75b426fa-68fa-4178-8b59-7bfd17bc2ff3" providerId="ADAL" clId="{0DCEFB7E-2811-2544-AEBC-A8DC1F199A80}" dt="2021-12-03T15:52:54.277" v="1745" actId="478"/>
          <ac:picMkLst>
            <pc:docMk/>
            <pc:sldMk cId="4117557359" sldId="1912"/>
            <ac:picMk id="5" creationId="{67B47FD6-FFEB-1440-A164-D6F45E94DC78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18:15:02.727" v="6526" actId="1076"/>
          <ac:picMkLst>
            <pc:docMk/>
            <pc:sldMk cId="4117557359" sldId="1912"/>
            <ac:picMk id="35" creationId="{271C33EC-95EF-9643-8B0B-25DCFA7DFA68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3T15:54:03.355" v="1761" actId="478"/>
          <ac:picMkLst>
            <pc:docMk/>
            <pc:sldMk cId="4117557359" sldId="1912"/>
            <ac:picMk id="37" creationId="{BE35E1C3-FA78-BA40-B939-86D573B95AE3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3T16:04:01.215" v="1835" actId="1035"/>
          <ac:picMkLst>
            <pc:docMk/>
            <pc:sldMk cId="4117557359" sldId="1912"/>
            <ac:picMk id="39" creationId="{6E7DAD1E-C56F-B34C-AF0B-4DEFD63C0453}"/>
          </ac:picMkLst>
        </pc:pic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583134003" sldId="1925"/>
        </pc:sldMkLst>
        <pc:spChg chg="mod">
          <ac:chgData name="Gao, Meng (GSFC-616.0)[SCIENCE SYSTEMS AND APPLICATIONS INC]" userId="75b426fa-68fa-4178-8b59-7bfd17bc2ff3" providerId="ADAL" clId="{0DCEFB7E-2811-2544-AEBC-A8DC1F199A80}" dt="2021-12-05T17:46:58.800" v="6501" actId="20577"/>
          <ac:spMkLst>
            <pc:docMk/>
            <pc:sldMk cId="1583134003" sldId="1925"/>
            <ac:spMk id="10" creationId="{9FCEA453-79C7-E84E-A33C-7A79BE80786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54:23.308" v="6402" actId="14100"/>
          <ac:spMkLst>
            <pc:docMk/>
            <pc:sldMk cId="1583134003" sldId="1925"/>
            <ac:spMk id="12" creationId="{9BE55949-1B56-9143-8D44-1B019F6ECA1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7:58:33.164" v="6524" actId="1076"/>
          <ac:spMkLst>
            <pc:docMk/>
            <pc:sldMk cId="1583134003" sldId="1925"/>
            <ac:spMk id="18" creationId="{72E26000-4CD0-6049-A377-488B08A789F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583134003" sldId="1925"/>
            <ac:spMk id="19" creationId="{DB0767C0-116E-1946-B035-5ED0EC7274C2}"/>
          </ac:spMkLst>
        </pc:spChg>
        <pc:grpChg chg="add mod">
          <ac:chgData name="Gao, Meng (GSFC-616.0)[SCIENCE SYSTEMS AND APPLICATIONS INC]" userId="75b426fa-68fa-4178-8b59-7bfd17bc2ff3" providerId="ADAL" clId="{0DCEFB7E-2811-2544-AEBC-A8DC1F199A80}" dt="2021-12-05T17:46:58.800" v="6501" actId="20577"/>
          <ac:grpSpMkLst>
            <pc:docMk/>
            <pc:sldMk cId="1583134003" sldId="1925"/>
            <ac:grpSpMk id="5" creationId="{35B512DB-C509-EF45-BC11-642535ECEA31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17:46:58.800" v="6501" actId="20577"/>
          <ac:grpSpMkLst>
            <pc:docMk/>
            <pc:sldMk cId="1583134003" sldId="1925"/>
            <ac:grpSpMk id="9" creationId="{CE8A1525-9892-3D4B-AF4A-34A9A0ED3F32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5T17:47:03.233" v="6502" actId="1076"/>
          <ac:picMkLst>
            <pc:docMk/>
            <pc:sldMk cId="1583134003" sldId="1925"/>
            <ac:picMk id="3" creationId="{037B0552-DEB1-2548-BD33-92FD4C9178F0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5T17:46:58.800" v="6501" actId="20577"/>
          <ac:cxnSpMkLst>
            <pc:docMk/>
            <pc:sldMk cId="1583134003" sldId="1925"/>
            <ac:cxnSpMk id="6" creationId="{7BB7EEF0-DD72-F64E-84AF-454B143BB997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7:46:58.800" v="6501" actId="20577"/>
          <ac:cxnSpMkLst>
            <pc:docMk/>
            <pc:sldMk cId="1583134003" sldId="1925"/>
            <ac:cxnSpMk id="14" creationId="{969ED403-B480-C142-BE40-84AC95B50A2F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7:55:03.086" v="6523" actId="14100"/>
          <ac:cxnSpMkLst>
            <pc:docMk/>
            <pc:sldMk cId="1583134003" sldId="1925"/>
            <ac:cxnSpMk id="16" creationId="{49B361B9-ADB9-3B4B-9C08-2F0CBD542878}"/>
          </ac:cxnSpMkLst>
        </pc:cxn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8:21.064" v="6549" actId="6549"/>
        <pc:sldMkLst>
          <pc:docMk/>
          <pc:sldMk cId="184987226" sldId="1927"/>
        </pc:sldMkLst>
        <pc:spChg chg="mod">
          <ac:chgData name="Gao, Meng (GSFC-616.0)[SCIENCE SYSTEMS AND APPLICATIONS INC]" userId="75b426fa-68fa-4178-8b59-7bfd17bc2ff3" providerId="ADAL" clId="{0DCEFB7E-2811-2544-AEBC-A8DC1F199A80}" dt="2021-12-05T02:10:23.682" v="5828" actId="14100"/>
          <ac:spMkLst>
            <pc:docMk/>
            <pc:sldMk cId="184987226" sldId="1927"/>
            <ac:spMk id="2" creationId="{A3135CC4-521F-C748-B95A-8D43DB834C1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59:13.361" v="5873" actId="1076"/>
          <ac:spMkLst>
            <pc:docMk/>
            <pc:sldMk cId="184987226" sldId="1927"/>
            <ac:spMk id="3" creationId="{E9B23CD2-DBF6-664D-8197-C06B8C4E07B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08:42.329" v="5817" actId="1037"/>
          <ac:spMkLst>
            <pc:docMk/>
            <pc:sldMk cId="184987226" sldId="1927"/>
            <ac:spMk id="5" creationId="{B3997D52-92E0-DA45-8DA6-5EC9D067010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10:15.390" v="5826" actId="14100"/>
          <ac:spMkLst>
            <pc:docMk/>
            <pc:sldMk cId="184987226" sldId="1927"/>
            <ac:spMk id="7" creationId="{E0BBD83D-ADB9-8549-8385-840988C2C2C2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8:21.064" v="6549" actId="6549"/>
          <ac:spMkLst>
            <pc:docMk/>
            <pc:sldMk cId="184987226" sldId="1927"/>
            <ac:spMk id="9" creationId="{7175B617-F6A2-A94D-9C19-46442BE725C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5:09.653" v="4818" actId="1037"/>
          <ac:spMkLst>
            <pc:docMk/>
            <pc:sldMk cId="184987226" sldId="1927"/>
            <ac:spMk id="13" creationId="{E4D66E1B-2DF9-224B-8862-2C934FC5230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2:42.948" v="4780" actId="207"/>
          <ac:spMkLst>
            <pc:docMk/>
            <pc:sldMk cId="184987226" sldId="1927"/>
            <ac:spMk id="14" creationId="{F7E37418-C01A-9344-9816-8FE366C90EA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16" creationId="{07DC7F3C-8D76-0F41-BB33-317D300AADA1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84987226" sldId="1927"/>
            <ac:spMk id="17" creationId="{093860F1-9AA3-E743-B3FF-117195FC080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18" creationId="{DC093E4C-BC02-FB4C-8EC3-045D6E3F3C7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19" creationId="{341AA18E-43CB-E04D-A3EA-D8A85173ABA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2:01.813" v="4739" actId="1036"/>
          <ac:spMkLst>
            <pc:docMk/>
            <pc:sldMk cId="184987226" sldId="1927"/>
            <ac:spMk id="43" creationId="{6FDC9B5C-990C-6840-AA0A-8C28D10DC62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48" creationId="{ABD8762C-4ADF-8147-B045-E795A5FB672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1:58.099" v="4735" actId="1038"/>
          <ac:spMkLst>
            <pc:docMk/>
            <pc:sldMk cId="184987226" sldId="1927"/>
            <ac:spMk id="53" creationId="{769F3997-BE17-5B4A-ADFD-4B376CE4689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58" creationId="{07EBF1A4-B496-F141-A73A-2EA026CDCC8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60" creationId="{F6B1BA16-A238-E441-8A5A-F17FB5F201A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62" creationId="{69029D10-AFA3-7241-91E8-FDDC79A98F7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10:29.254" v="5829" actId="14100"/>
          <ac:spMkLst>
            <pc:docMk/>
            <pc:sldMk cId="184987226" sldId="1927"/>
            <ac:spMk id="63" creationId="{91CFB0D7-9E31-9C45-8695-0801102730E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10:19.692" v="5827" actId="14100"/>
          <ac:spMkLst>
            <pc:docMk/>
            <pc:sldMk cId="184987226" sldId="1927"/>
            <ac:spMk id="64" creationId="{27458B2F-37AF-6949-8ADA-27F34370FE8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65" creationId="{EDA40C32-D976-4A49-A240-DB9E93D4CDE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67" creationId="{03BA1B92-F2F0-6040-9F8A-FC49B77B8DC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69" creationId="{4548FA95-CA80-234A-A20A-C6B5F5FA0DE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9:38.284" v="4677" actId="122"/>
          <ac:spMkLst>
            <pc:docMk/>
            <pc:sldMk cId="184987226" sldId="1927"/>
            <ac:spMk id="70" creationId="{E1AB2558-E611-3543-BEF9-21F5741E36E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51:46.203" v="4723" actId="1076"/>
          <ac:spMkLst>
            <pc:docMk/>
            <pc:sldMk cId="184987226" sldId="1927"/>
            <ac:spMk id="76" creationId="{5D967A5C-4A8F-F54A-B73F-60514A5024A3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4T16:51:27.657" v="4721" actId="1076"/>
          <ac:grpSpMkLst>
            <pc:docMk/>
            <pc:sldMk cId="184987226" sldId="1927"/>
            <ac:grpSpMk id="11" creationId="{06B58C7B-76E6-424A-A45F-A7E957F27EF7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1T20:22:47.352" v="754" actId="1076"/>
          <ac:grpSpMkLst>
            <pc:docMk/>
            <pc:sldMk cId="184987226" sldId="1927"/>
            <ac:grpSpMk id="20" creationId="{8B570319-CD9B-FC47-B8FB-C81576DA265D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5T02:08:36.345" v="5803" actId="1038"/>
          <ac:picMkLst>
            <pc:docMk/>
            <pc:sldMk cId="184987226" sldId="1927"/>
            <ac:picMk id="4" creationId="{231F0E35-102E-2D46-8B42-0F45FECF87C6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5T02:08:49.744" v="5819" actId="478"/>
          <ac:picMkLst>
            <pc:docMk/>
            <pc:sldMk cId="184987226" sldId="1927"/>
            <ac:picMk id="6" creationId="{37C5F567-752E-264E-B1FF-3A30B7A8495F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6:52:28.230" v="4771" actId="1038"/>
          <ac:picMkLst>
            <pc:docMk/>
            <pc:sldMk cId="184987226" sldId="1927"/>
            <ac:picMk id="8" creationId="{853B0F5A-7522-714A-84F9-BC9F599B970F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6:54:55.765" v="4805" actId="1035"/>
          <ac:picMkLst>
            <pc:docMk/>
            <pc:sldMk cId="184987226" sldId="1927"/>
            <ac:picMk id="12" creationId="{FB2DC771-3897-FC4A-8E61-E3B23C3A387B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02:09:03.808" v="5820"/>
          <ac:picMkLst>
            <pc:docMk/>
            <pc:sldMk cId="184987226" sldId="1927"/>
            <ac:picMk id="39" creationId="{CABCEFD3-4A31-784C-AC0A-2CD124194034}"/>
          </ac:picMkLst>
        </pc:picChg>
      </pc:sldChg>
      <pc:sldChg chg="del">
        <pc:chgData name="Gao, Meng (GSFC-616.0)[SCIENCE SYSTEMS AND APPLICATIONS INC]" userId="75b426fa-68fa-4178-8b59-7bfd17bc2ff3" providerId="ADAL" clId="{0DCEFB7E-2811-2544-AEBC-A8DC1F199A80}" dt="2021-12-03T01:25:51.942" v="1206" actId="2696"/>
        <pc:sldMkLst>
          <pc:docMk/>
          <pc:sldMk cId="567637646" sldId="1930"/>
        </pc:sldMkLst>
      </pc:sldChg>
      <pc:sldChg chg="addSp modSp add ord">
        <pc:chgData name="Gao, Meng (GSFC-616.0)[SCIENCE SYSTEMS AND APPLICATIONS INC]" userId="75b426fa-68fa-4178-8b59-7bfd17bc2ff3" providerId="ADAL" clId="{0DCEFB7E-2811-2544-AEBC-A8DC1F199A80}" dt="2021-12-05T22:43:50.981" v="7232" actId="20578"/>
        <pc:sldMkLst>
          <pc:docMk/>
          <pc:sldMk cId="1144971123" sldId="1931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144971123" sldId="1931"/>
            <ac:spMk id="3" creationId="{2BC97C57-5890-5041-9614-A1F5C1F7B7E5}"/>
          </ac:spMkLst>
        </pc:spChg>
      </pc:sldChg>
      <pc:sldChg chg="addSp delSp modSp del mod">
        <pc:chgData name="Gao, Meng (GSFC-616.0)[SCIENCE SYSTEMS AND APPLICATIONS INC]" userId="75b426fa-68fa-4178-8b59-7bfd17bc2ff3" providerId="ADAL" clId="{0DCEFB7E-2811-2544-AEBC-A8DC1F199A80}" dt="2021-12-04T15:51:23.970" v="3845" actId="2696"/>
        <pc:sldMkLst>
          <pc:docMk/>
          <pc:sldMk cId="2844034469" sldId="1931"/>
        </pc:sldMkLst>
        <pc:spChg chg="mod">
          <ac:chgData name="Gao, Meng (GSFC-616.0)[SCIENCE SYSTEMS AND APPLICATIONS INC]" userId="75b426fa-68fa-4178-8b59-7bfd17bc2ff3" providerId="ADAL" clId="{0DCEFB7E-2811-2544-AEBC-A8DC1F199A80}" dt="2021-12-03T23:53:09.744" v="2606" actId="14100"/>
          <ac:spMkLst>
            <pc:docMk/>
            <pc:sldMk cId="2844034469" sldId="1931"/>
            <ac:spMk id="2" creationId="{E0CC9D20-CEBF-E345-84A1-0B123B206B88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1T20:51:17.623" v="1185" actId="478"/>
          <ac:spMkLst>
            <pc:docMk/>
            <pc:sldMk cId="2844034469" sldId="1931"/>
            <ac:spMk id="7" creationId="{DC5FCB8F-3F11-5A40-AB65-F48F18A4CD90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3T17:34:31.470" v="2257" actId="14100"/>
          <ac:spMkLst>
            <pc:docMk/>
            <pc:sldMk cId="2844034469" sldId="1931"/>
            <ac:spMk id="8" creationId="{47EF6F66-8AEC-7643-A1BE-B5010DE7ABD6}"/>
          </ac:spMkLst>
        </pc:spChg>
        <pc:picChg chg="add mod">
          <ac:chgData name="Gao, Meng (GSFC-616.0)[SCIENCE SYSTEMS AND APPLICATIONS INC]" userId="75b426fa-68fa-4178-8b59-7bfd17bc2ff3" providerId="ADAL" clId="{0DCEFB7E-2811-2544-AEBC-A8DC1F199A80}" dt="2021-12-03T17:34:23.251" v="2255" actId="1076"/>
          <ac:picMkLst>
            <pc:docMk/>
            <pc:sldMk cId="2844034469" sldId="1931"/>
            <ac:picMk id="4" creationId="{559A07F6-0E4D-2649-B90C-E3E12A43488E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1T20:51:14.594" v="1184" actId="478"/>
          <ac:picMkLst>
            <pc:docMk/>
            <pc:sldMk cId="2844034469" sldId="1931"/>
            <ac:picMk id="5" creationId="{7F15E63D-0CA9-7448-98AB-FE20CBEC5315}"/>
          </ac:picMkLst>
        </pc:picChg>
      </pc:sldChg>
      <pc:sldChg chg="add del">
        <pc:chgData name="Gao, Meng (GSFC-616.0)[SCIENCE SYSTEMS AND APPLICATIONS INC]" userId="75b426fa-68fa-4178-8b59-7bfd17bc2ff3" providerId="ADAL" clId="{0DCEFB7E-2811-2544-AEBC-A8DC1F199A80}" dt="2021-12-04T21:39:12.096" v="5372" actId="2696"/>
        <pc:sldMkLst>
          <pc:docMk/>
          <pc:sldMk cId="3402250439" sldId="1931"/>
        </pc:sldMkLst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9:20:46.754" v="6815" actId="478"/>
        <pc:sldMkLst>
          <pc:docMk/>
          <pc:sldMk cId="4192861503" sldId="1934"/>
        </pc:sldMkLst>
        <pc:spChg chg="mod">
          <ac:chgData name="Gao, Meng (GSFC-616.0)[SCIENCE SYSTEMS AND APPLICATIONS INC]" userId="75b426fa-68fa-4178-8b59-7bfd17bc2ff3" providerId="ADAL" clId="{0DCEFB7E-2811-2544-AEBC-A8DC1F199A80}" dt="2021-12-03T23:51:26.338" v="2574" actId="14100"/>
          <ac:spMkLst>
            <pc:docMk/>
            <pc:sldMk cId="4192861503" sldId="1934"/>
            <ac:spMk id="2" creationId="{057FD479-3138-1D49-9953-7B3F33FF6F5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2:17.585" v="915" actId="6549"/>
          <ac:spMkLst>
            <pc:docMk/>
            <pc:sldMk cId="4192861503" sldId="1934"/>
            <ac:spMk id="3" creationId="{BFB1474B-01E9-C94D-B405-DD7AA664678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192861503" sldId="1934"/>
            <ac:spMk id="4" creationId="{1BD27D02-749C-7B4B-8E12-55FC09E6ACDA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9:20:46.754" v="6815" actId="478"/>
          <ac:spMkLst>
            <pc:docMk/>
            <pc:sldMk cId="4192861503" sldId="1934"/>
            <ac:spMk id="5" creationId="{2F290662-2916-4849-B7BE-4E226756E8C7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19:20:41.499" v="6813" actId="1035"/>
          <ac:spMkLst>
            <pc:docMk/>
            <pc:sldMk cId="4192861503" sldId="1934"/>
            <ac:spMk id="10" creationId="{72A2CBC7-92D3-8747-9DC5-49BAD0B8F820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1T20:41:13.002" v="907" actId="14100"/>
          <ac:grpSpMkLst>
            <pc:docMk/>
            <pc:sldMk cId="4192861503" sldId="1934"/>
            <ac:grpSpMk id="23" creationId="{6359C264-FB74-AC4D-B1DB-643A978EDE6B}"/>
          </ac:grpSpMkLst>
        </pc:grp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498368774" sldId="1936"/>
        </pc:sldMkLst>
        <pc:spChg chg="mod">
          <ac:chgData name="Gao, Meng (GSFC-616.0)[SCIENCE SYSTEMS AND APPLICATIONS INC]" userId="75b426fa-68fa-4178-8b59-7bfd17bc2ff3" providerId="ADAL" clId="{0DCEFB7E-2811-2544-AEBC-A8DC1F199A80}" dt="2021-12-04T20:36:35.041" v="5188" actId="20577"/>
          <ac:spMkLst>
            <pc:docMk/>
            <pc:sldMk cId="1498368774" sldId="1936"/>
            <ac:spMk id="2" creationId="{1217BA58-E6DA-4C4E-9343-088AA435A87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spMkLst>
            <pc:docMk/>
            <pc:sldMk cId="1498368774" sldId="1936"/>
            <ac:spMk id="3" creationId="{AF7CDF61-DAAF-354C-B5D0-15F6D2C29BE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498368774" sldId="1936"/>
            <ac:spMk id="10" creationId="{61ED7FA3-5AE4-C449-815B-42C15C7A187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spMkLst>
            <pc:docMk/>
            <pc:sldMk cId="1498368774" sldId="1936"/>
            <ac:spMk id="17" creationId="{85C19D77-FAFA-C44D-964F-9429400E9534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picMkLst>
            <pc:docMk/>
            <pc:sldMk cId="1498368774" sldId="1936"/>
            <ac:picMk id="8" creationId="{AACBEDCE-B59D-7543-BCBB-DBA307913BC1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picMkLst>
            <pc:docMk/>
            <pc:sldMk cId="1498368774" sldId="1936"/>
            <ac:picMk id="14" creationId="{3D4615FE-C9D8-494F-B937-06FD3F1DA553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picMkLst>
            <pc:docMk/>
            <pc:sldMk cId="1498368774" sldId="1936"/>
            <ac:picMk id="18" creationId="{FCC4CED0-EFD3-CC43-88B6-A77338B700E6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7:20:18.380" v="5077" actId="1038"/>
          <ac:picMkLst>
            <pc:docMk/>
            <pc:sldMk cId="1498368774" sldId="1936"/>
            <ac:picMk id="20" creationId="{886CE3BA-E4A8-5043-B0D2-BDAA8F9E0F1F}"/>
          </ac:picMkLst>
        </pc:picChg>
        <pc:cxnChg chg="add del mod">
          <ac:chgData name="Gao, Meng (GSFC-616.0)[SCIENCE SYSTEMS AND APPLICATIONS INC]" userId="75b426fa-68fa-4178-8b59-7bfd17bc2ff3" providerId="ADAL" clId="{0DCEFB7E-2811-2544-AEBC-A8DC1F199A80}" dt="2021-12-01T20:43:22.128" v="931" actId="478"/>
          <ac:cxnSpMkLst>
            <pc:docMk/>
            <pc:sldMk cId="1498368774" sldId="1936"/>
            <ac:cxnSpMk id="5" creationId="{AB375FC6-FCE6-F84D-AF2C-AC064522FEB6}"/>
          </ac:cxnSpMkLst>
        </pc:cxnChg>
        <pc:cxnChg chg="add del mod">
          <ac:chgData name="Gao, Meng (GSFC-616.0)[SCIENCE SYSTEMS AND APPLICATIONS INC]" userId="75b426fa-68fa-4178-8b59-7bfd17bc2ff3" providerId="ADAL" clId="{0DCEFB7E-2811-2544-AEBC-A8DC1F199A80}" dt="2021-12-01T20:43:17.171" v="928"/>
          <ac:cxnSpMkLst>
            <pc:docMk/>
            <pc:sldMk cId="1498368774" sldId="1936"/>
            <ac:cxnSpMk id="13" creationId="{D3C5BA8D-CADB-C641-92DE-63FA21F46D5F}"/>
          </ac:cxnSpMkLst>
        </pc:cxn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084516989" sldId="1937"/>
        </pc:sldMkLst>
        <pc:spChg chg="mod">
          <ac:chgData name="Gao, Meng (GSFC-616.0)[SCIENCE SYSTEMS AND APPLICATIONS INC]" userId="75b426fa-68fa-4178-8b59-7bfd17bc2ff3" providerId="ADAL" clId="{0DCEFB7E-2811-2544-AEBC-A8DC1F199A80}" dt="2021-12-04T20:36:43.560" v="5199" actId="20577"/>
          <ac:spMkLst>
            <pc:docMk/>
            <pc:sldMk cId="1084516989" sldId="1937"/>
            <ac:spMk id="2" creationId="{1217BA58-E6DA-4C4E-9343-088AA435A87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084516989" sldId="1937"/>
            <ac:spMk id="3" creationId="{7710F622-7AA8-5E42-867C-A7A60AA6EDE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9:54.753" v="5064" actId="1036"/>
          <ac:spMkLst>
            <pc:docMk/>
            <pc:sldMk cId="1084516989" sldId="1937"/>
            <ac:spMk id="15" creationId="{09C1CA61-7442-5E49-B1D9-980CF4CB347D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17:19:54.753" v="5064" actId="1036"/>
          <ac:picMkLst>
            <pc:docMk/>
            <pc:sldMk cId="1084516989" sldId="1937"/>
            <ac:picMk id="5" creationId="{E7CF3CD8-4636-9743-98AD-79092ACABDA3}"/>
          </ac:picMkLst>
        </pc:pic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21:31:49.306" v="7008" actId="1076"/>
        <pc:sldMkLst>
          <pc:docMk/>
          <pc:sldMk cId="352505241" sldId="1940"/>
        </pc:sldMkLst>
        <pc:spChg chg="mod">
          <ac:chgData name="Gao, Meng (GSFC-616.0)[SCIENCE SYSTEMS AND APPLICATIONS INC]" userId="75b426fa-68fa-4178-8b59-7bfd17bc2ff3" providerId="ADAL" clId="{0DCEFB7E-2811-2544-AEBC-A8DC1F199A80}" dt="2021-12-05T21:31:35.910" v="7007" actId="14100"/>
          <ac:spMkLst>
            <pc:docMk/>
            <pc:sldMk cId="352505241" sldId="1940"/>
            <ac:spMk id="2" creationId="{51142B90-E552-244D-AE64-BDDEC5FD239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1:31:49.306" v="7008" actId="1076"/>
          <ac:spMkLst>
            <pc:docMk/>
            <pc:sldMk cId="352505241" sldId="1940"/>
            <ac:spMk id="3" creationId="{BAB4D5CF-9D7C-AC40-80C5-6B791ABC29E0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52505241" sldId="1940"/>
            <ac:spMk id="4" creationId="{A556FA4D-228E-D34F-AD3C-0D91DA3E0014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5T21:27:10.682" v="6914" actId="478"/>
          <ac:spMkLst>
            <pc:docMk/>
            <pc:sldMk cId="352505241" sldId="1940"/>
            <ac:spMk id="7" creationId="{4675C561-2A9B-1444-A278-7215A479A00E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1:27:11.197" v="6915"/>
          <ac:spMkLst>
            <pc:docMk/>
            <pc:sldMk cId="352505241" sldId="1940"/>
            <ac:spMk id="9" creationId="{88A56543-AD74-C540-9320-0CBB0D5AD421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20:54:07.514" v="5341" actId="14100"/>
          <ac:picMkLst>
            <pc:docMk/>
            <pc:sldMk cId="352505241" sldId="1940"/>
            <ac:picMk id="8" creationId="{FA84E129-564F-3440-906F-4AC0700C0960}"/>
          </ac:picMkLst>
        </pc:picChg>
      </pc:sldChg>
      <pc:sldChg chg="addSp del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3125199988" sldId="1941"/>
        </pc:sldMkLst>
        <pc:spChg chg="mod">
          <ac:chgData name="Gao, Meng (GSFC-616.0)[SCIENCE SYSTEMS AND APPLICATIONS INC]" userId="75b426fa-68fa-4178-8b59-7bfd17bc2ff3" providerId="ADAL" clId="{0DCEFB7E-2811-2544-AEBC-A8DC1F199A80}" dt="2021-12-04T15:59:00.784" v="3940" actId="14100"/>
          <ac:spMkLst>
            <pc:docMk/>
            <pc:sldMk cId="3125199988" sldId="1941"/>
            <ac:spMk id="2" creationId="{A368429A-D533-7E42-AE83-639280DFCA2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5:58:32.077" v="3938" actId="1035"/>
          <ac:spMkLst>
            <pc:docMk/>
            <pc:sldMk cId="3125199988" sldId="1941"/>
            <ac:spMk id="3" creationId="{0EC6A158-6E21-604E-BDD1-DE8B6884CA0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20:46:39.265" v="5311" actId="20577"/>
          <ac:spMkLst>
            <pc:docMk/>
            <pc:sldMk cId="3125199988" sldId="1941"/>
            <ac:spMk id="4" creationId="{86A1A60A-16DD-6446-93FE-0C69345C39D4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5:49:54.931" v="3826"/>
          <ac:spMkLst>
            <pc:docMk/>
            <pc:sldMk cId="3125199988" sldId="1941"/>
            <ac:spMk id="6" creationId="{3D75C6B3-D6AE-0647-83A4-E743CA38ACD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20:46:29.389" v="5308" actId="1037"/>
          <ac:spMkLst>
            <pc:docMk/>
            <pc:sldMk cId="3125199988" sldId="1941"/>
            <ac:spMk id="9" creationId="{D1352821-07EA-C945-B1CE-914EAB5C08A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5:52:54.421" v="3858" actId="255"/>
          <ac:spMkLst>
            <pc:docMk/>
            <pc:sldMk cId="3125199988" sldId="1941"/>
            <ac:spMk id="11" creationId="{645369D1-4968-0D42-A066-E28E4E9F6D78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4T15:59:49.902" v="3942" actId="478"/>
          <ac:spMkLst>
            <pc:docMk/>
            <pc:sldMk cId="3125199988" sldId="1941"/>
            <ac:spMk id="13" creationId="{EF812B47-2864-A949-85D8-7136506484B5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4T15:48:52.787" v="3797"/>
          <ac:spMkLst>
            <pc:docMk/>
            <pc:sldMk cId="3125199988" sldId="1941"/>
            <ac:spMk id="14" creationId="{B18B18B5-D341-A64F-BA56-3658FCE37B31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4:16.067" v="3869"/>
          <ac:spMkLst>
            <pc:docMk/>
            <pc:sldMk cId="3125199988" sldId="1941"/>
            <ac:spMk id="16" creationId="{E51C793A-6621-A24E-A1F3-81E7D054C25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4:16.067" v="3869"/>
          <ac:spMkLst>
            <pc:docMk/>
            <pc:sldMk cId="3125199988" sldId="1941"/>
            <ac:spMk id="18" creationId="{9ACB3BAD-3110-FD4B-B596-E42C1C01C8B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7:24.999" v="3926"/>
          <ac:spMkLst>
            <pc:docMk/>
            <pc:sldMk cId="3125199988" sldId="1941"/>
            <ac:spMk id="19" creationId="{9FA67E98-78A4-D14D-A836-8C24238EE66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20:46:20.564" v="5295" actId="1037"/>
          <ac:spMkLst>
            <pc:docMk/>
            <pc:sldMk cId="3125199988" sldId="1941"/>
            <ac:spMk id="20" creationId="{71965EFD-7710-FF41-AA2F-D502F7A2699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125199988" sldId="1941"/>
            <ac:spMk id="21" creationId="{93720652-5B20-2B41-B075-012639119829}"/>
          </ac:spMkLst>
        </pc:spChg>
        <pc:graphicFrameChg chg="add mod">
          <ac:chgData name="Gao, Meng (GSFC-616.0)[SCIENCE SYSTEMS AND APPLICATIONS INC]" userId="75b426fa-68fa-4178-8b59-7bfd17bc2ff3" providerId="ADAL" clId="{0DCEFB7E-2811-2544-AEBC-A8DC1F199A80}" dt="2021-12-04T15:55:53.053" v="3909" actId="1076"/>
          <ac:graphicFrameMkLst>
            <pc:docMk/>
            <pc:sldMk cId="3125199988" sldId="1941"/>
            <ac:graphicFrameMk id="12" creationId="{63885FA6-FDBD-3549-9805-E0D78A64E231}"/>
          </ac:graphicFrameMkLst>
        </pc:graphicFrameChg>
        <pc:picChg chg="mod">
          <ac:chgData name="Gao, Meng (GSFC-616.0)[SCIENCE SYSTEMS AND APPLICATIONS INC]" userId="75b426fa-68fa-4178-8b59-7bfd17bc2ff3" providerId="ADAL" clId="{0DCEFB7E-2811-2544-AEBC-A8DC1F199A80}" dt="2021-12-04T15:52:00.251" v="3849" actId="14100"/>
          <ac:picMkLst>
            <pc:docMk/>
            <pc:sldMk cId="3125199988" sldId="1941"/>
            <ac:picMk id="5" creationId="{27C925FD-7CC4-434E-A99D-C843384392B2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4T15:55:53.053" v="3909" actId="1076"/>
          <ac:picMkLst>
            <pc:docMk/>
            <pc:sldMk cId="3125199988" sldId="1941"/>
            <ac:picMk id="8" creationId="{4166FEC4-507A-4344-A7A9-E7D6951209A9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5:51:50.598" v="3847" actId="14100"/>
          <ac:picMkLst>
            <pc:docMk/>
            <pc:sldMk cId="3125199988" sldId="1941"/>
            <ac:picMk id="10" creationId="{7EA262E3-18BC-7947-8678-DE650BEDA1DC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4T15:50:14.110" v="3828" actId="478"/>
          <ac:picMkLst>
            <pc:docMk/>
            <pc:sldMk cId="3125199988" sldId="1941"/>
            <ac:picMk id="15" creationId="{8BC30D2B-5FAE-4A45-A38E-70FDB4F8CADE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5:55:53.053" v="3909" actId="1076"/>
          <ac:picMkLst>
            <pc:docMk/>
            <pc:sldMk cId="3125199988" sldId="1941"/>
            <ac:picMk id="17" creationId="{DD0E9404-220E-ED48-88C4-4073CD240EF8}"/>
          </ac:picMkLst>
        </pc:pic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960752195" sldId="1943"/>
        </pc:sldMkLst>
        <pc:spChg chg="mod">
          <ac:chgData name="Gao, Meng (GSFC-616.0)[SCIENCE SYSTEMS AND APPLICATIONS INC]" userId="75b426fa-68fa-4178-8b59-7bfd17bc2ff3" providerId="ADAL" clId="{0DCEFB7E-2811-2544-AEBC-A8DC1F199A80}" dt="2021-12-05T16:52:59.611" v="6392" actId="14100"/>
          <ac:spMkLst>
            <pc:docMk/>
            <pc:sldMk cId="960752195" sldId="1943"/>
            <ac:spMk id="2" creationId="{DE99D555-A382-5644-A4A7-94FAD07A279F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960752195" sldId="1943"/>
            <ac:spMk id="11" creationId="{CC26E3C9-6D25-F04B-9993-C1511E4368D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14:44.348" v="2011" actId="1076"/>
          <ac:spMkLst>
            <pc:docMk/>
            <pc:sldMk cId="960752195" sldId="1943"/>
            <ac:spMk id="17" creationId="{81560BE5-B600-7B48-B522-B6E422554D8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47:38.887" v="5838" actId="20577"/>
          <ac:spMkLst>
            <pc:docMk/>
            <pc:sldMk cId="960752195" sldId="1943"/>
            <ac:spMk id="24" creationId="{F45A65F0-02F9-8342-9372-B8330F9777A1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5:19.284" v="6535" actId="1035"/>
        <pc:sldMkLst>
          <pc:docMk/>
          <pc:sldMk cId="4038192511" sldId="1947"/>
        </pc:sldMkLst>
        <pc:spChg chg="mod">
          <ac:chgData name="Gao, Meng (GSFC-616.0)[SCIENCE SYSTEMS AND APPLICATIONS INC]" userId="75b426fa-68fa-4178-8b59-7bfd17bc2ff3" providerId="ADAL" clId="{0DCEFB7E-2811-2544-AEBC-A8DC1F199A80}" dt="2021-12-03T02:24:50.832" v="1368" actId="1076"/>
          <ac:spMkLst>
            <pc:docMk/>
            <pc:sldMk cId="4038192511" sldId="1947"/>
            <ac:spMk id="2" creationId="{A018391D-46F1-BD40-B558-8B856F6DA325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038192511" sldId="1947"/>
            <ac:spMk id="3" creationId="{AA877D77-C990-784B-BFB4-AABB52378ED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15:19.284" v="6535" actId="1035"/>
          <ac:spMkLst>
            <pc:docMk/>
            <pc:sldMk cId="4038192511" sldId="1947"/>
            <ac:spMk id="8" creationId="{FB333A94-41BF-C74E-87EB-E647E37092C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29:48.657" v="5133" actId="14100"/>
          <ac:spMkLst>
            <pc:docMk/>
            <pc:sldMk cId="4038192511" sldId="1947"/>
            <ac:spMk id="10" creationId="{737BA897-4C42-FB4C-ADF7-136399B02CBD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17:24:28.576" v="5122" actId="1076"/>
          <ac:picMkLst>
            <pc:docMk/>
            <pc:sldMk cId="4038192511" sldId="1947"/>
            <ac:picMk id="7" creationId="{5ED15240-CE03-D941-B15B-E18AE6A884D1}"/>
          </ac:picMkLst>
        </pc:pic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403137233" sldId="1949"/>
        </pc:sldMkLst>
        <pc:spChg chg="mod">
          <ac:chgData name="Gao, Meng (GSFC-616.0)[SCIENCE SYSTEMS AND APPLICATIONS INC]" userId="75b426fa-68fa-4178-8b59-7bfd17bc2ff3" providerId="ADAL" clId="{0DCEFB7E-2811-2544-AEBC-A8DC1F199A80}" dt="2021-12-03T19:54:36.259" v="2454" actId="14100"/>
          <ac:spMkLst>
            <pc:docMk/>
            <pc:sldMk cId="403137233" sldId="1949"/>
            <ac:spMk id="2" creationId="{741F07D7-6ED4-6743-B5A8-8D116DF92E0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1:09:17.789" v="1191" actId="1076"/>
          <ac:spMkLst>
            <pc:docMk/>
            <pc:sldMk cId="403137233" sldId="1949"/>
            <ac:spMk id="3" creationId="{747A6AD4-5EF4-FE48-8562-C410BEC2E8B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03137233" sldId="1949"/>
            <ac:spMk id="5" creationId="{C80E9261-03D1-1E4B-85E5-588B35A4DA3F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12385310" sldId="1951"/>
        </pc:sldMkLst>
        <pc:spChg chg="mod">
          <ac:chgData name="Gao, Meng (GSFC-616.0)[SCIENCE SYSTEMS AND APPLICATIONS INC]" userId="75b426fa-68fa-4178-8b59-7bfd17bc2ff3" providerId="ADAL" clId="{0DCEFB7E-2811-2544-AEBC-A8DC1F199A80}" dt="2021-12-04T17:12:00.270" v="4923" actId="14100"/>
          <ac:spMkLst>
            <pc:docMk/>
            <pc:sldMk cId="212385310" sldId="1951"/>
            <ac:spMk id="2" creationId="{459F5441-A501-E248-9B84-BBB5C421151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3:19:51.884" v="5966" actId="20577"/>
          <ac:spMkLst>
            <pc:docMk/>
            <pc:sldMk cId="212385310" sldId="1951"/>
            <ac:spMk id="3" creationId="{C7B786B1-4F53-FD40-ADD6-8A4615C39EB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12385310" sldId="1951"/>
            <ac:spMk id="4" creationId="{119D68D0-AA0C-E245-8786-E7A515ED012A}"/>
          </ac:spMkLst>
        </pc:spChg>
      </pc:sldChg>
      <pc:sldChg chg="add del">
        <pc:chgData name="Gao, Meng (GSFC-616.0)[SCIENCE SYSTEMS AND APPLICATIONS INC]" userId="75b426fa-68fa-4178-8b59-7bfd17bc2ff3" providerId="ADAL" clId="{0DCEFB7E-2811-2544-AEBC-A8DC1F199A80}" dt="2021-12-03T02:20:06.758" v="1302" actId="2696"/>
        <pc:sldMkLst>
          <pc:docMk/>
          <pc:sldMk cId="1501696424" sldId="1954"/>
        </pc:sldMkLst>
      </pc:sldChg>
      <pc:sldChg chg="add del">
        <pc:chgData name="Gao, Meng (GSFC-616.0)[SCIENCE SYSTEMS AND APPLICATIONS INC]" userId="75b426fa-68fa-4178-8b59-7bfd17bc2ff3" providerId="ADAL" clId="{0DCEFB7E-2811-2544-AEBC-A8DC1F199A80}" dt="2021-12-03T02:19:38.933" v="1292" actId="2696"/>
        <pc:sldMkLst>
          <pc:docMk/>
          <pc:sldMk cId="1627041758" sldId="1954"/>
        </pc:sldMkLst>
      </pc:sldChg>
      <pc:sldChg chg="addSp modSp add del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951678899" sldId="1954"/>
        </pc:sldMkLst>
        <pc:spChg chg="mod">
          <ac:chgData name="Gao, Meng (GSFC-616.0)[SCIENCE SYSTEMS AND APPLICATIONS INC]" userId="75b426fa-68fa-4178-8b59-7bfd17bc2ff3" providerId="ADAL" clId="{0DCEFB7E-2811-2544-AEBC-A8DC1F199A80}" dt="2021-12-03T01:47:34.342" v="1213" actId="20577"/>
          <ac:spMkLst>
            <pc:docMk/>
            <pc:sldMk cId="1951678899" sldId="1954"/>
            <ac:spMk id="2" creationId="{380A1314-0718-4C45-B35A-D57C1444E68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951678899" sldId="1954"/>
            <ac:spMk id="3" creationId="{A4161217-789E-9046-8B80-DA15FB6FC5E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59:55.232" v="6407" actId="255"/>
          <ac:spMkLst>
            <pc:docMk/>
            <pc:sldMk cId="1951678899" sldId="1954"/>
            <ac:spMk id="17" creationId="{B29A63C8-C231-264C-832B-C3D69070F97C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4016734961" sldId="1959"/>
        </pc:sldMkLst>
        <pc:spChg chg="mod">
          <ac:chgData name="Gao, Meng (GSFC-616.0)[SCIENCE SYSTEMS AND APPLICATIONS INC]" userId="75b426fa-68fa-4178-8b59-7bfd17bc2ff3" providerId="ADAL" clId="{0DCEFB7E-2811-2544-AEBC-A8DC1F199A80}" dt="2021-12-04T17:12:14.658" v="4925" actId="14100"/>
          <ac:spMkLst>
            <pc:docMk/>
            <pc:sldMk cId="4016734961" sldId="1959"/>
            <ac:spMk id="2" creationId="{32A099C0-5290-044A-8CAD-1C49619A15C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016734961" sldId="1959"/>
            <ac:spMk id="3" creationId="{FEF26005-588C-E74C-9042-D94F7BA2BA3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2:26.272" v="4932" actId="20577"/>
          <ac:spMkLst>
            <pc:docMk/>
            <pc:sldMk cId="4016734961" sldId="1959"/>
            <ac:spMk id="6" creationId="{5AE21C52-AA92-BE4D-95F6-627496E7834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22:36.731" v="6358" actId="20577"/>
          <ac:spMkLst>
            <pc:docMk/>
            <pc:sldMk cId="4016734961" sldId="1959"/>
            <ac:spMk id="9" creationId="{B422DB62-9574-5D47-96F5-F8B500D46B7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49:01.647" v="1148" actId="113"/>
          <ac:spMkLst>
            <pc:docMk/>
            <pc:sldMk cId="4016734961" sldId="1959"/>
            <ac:spMk id="97" creationId="{D1E8E07A-E21B-B54D-BA1C-09DB8E114237}"/>
          </ac:spMkLst>
        </pc:spChg>
      </pc:sldChg>
      <pc:sldChg chg="addSp modSp mod or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902769972" sldId="1961"/>
        </pc:sldMkLst>
        <pc:spChg chg="mod">
          <ac:chgData name="Gao, Meng (GSFC-616.0)[SCIENCE SYSTEMS AND APPLICATIONS INC]" userId="75b426fa-68fa-4178-8b59-7bfd17bc2ff3" providerId="ADAL" clId="{0DCEFB7E-2811-2544-AEBC-A8DC1F199A80}" dt="2021-12-04T17:13:04.023" v="4941" actId="14100"/>
          <ac:spMkLst>
            <pc:docMk/>
            <pc:sldMk cId="902769972" sldId="1961"/>
            <ac:spMk id="2" creationId="{4AC44882-C4E2-E740-A79B-8D065681837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902769972" sldId="1961"/>
            <ac:spMk id="4" creationId="{2ABA9F8E-4977-1B4B-806D-E1A6B47690C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3:15.259" v="4953" actId="1076"/>
          <ac:spMkLst>
            <pc:docMk/>
            <pc:sldMk cId="902769972" sldId="1961"/>
            <ac:spMk id="15" creationId="{1A5E7BD9-CC8F-0845-AF11-E2E5064B1B90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4T17:13:08.230" v="4952" actId="1036"/>
          <ac:picMkLst>
            <pc:docMk/>
            <pc:sldMk cId="902769972" sldId="1961"/>
            <ac:picMk id="6" creationId="{28075D4E-CDF4-914E-8B95-91CE5E625F25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672864423" sldId="1962"/>
        </pc:sldMkLst>
        <pc:spChg chg="add mod">
          <ac:chgData name="Gao, Meng (GSFC-616.0)[SCIENCE SYSTEMS AND APPLICATIONS INC]" userId="75b426fa-68fa-4178-8b59-7bfd17bc2ff3" providerId="ADAL" clId="{0DCEFB7E-2811-2544-AEBC-A8DC1F199A80}" dt="2021-12-05T17:51:28.664" v="6509" actId="1076"/>
          <ac:spMkLst>
            <pc:docMk/>
            <pc:sldMk cId="1672864423" sldId="1962"/>
            <ac:spMk id="2" creationId="{44D5548B-FC46-AB44-AB82-51E851B89E18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17:12:08.591" v="6412" actId="478"/>
          <ac:spMkLst>
            <pc:docMk/>
            <pc:sldMk cId="1672864423" sldId="1962"/>
            <ac:spMk id="4" creationId="{95BFAAA5-BF60-1A4A-A009-4EE66B622A65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672864423" sldId="1962"/>
            <ac:spMk id="6" creationId="{1E815AD4-227E-074B-89E3-3E611383339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7:51:35.267" v="6511" actId="1076"/>
          <ac:spMkLst>
            <pc:docMk/>
            <pc:sldMk cId="1672864423" sldId="1962"/>
            <ac:spMk id="19" creationId="{962E9B7F-694F-9B43-9742-B5364EF0D28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7:51:39.783" v="6512" actId="1076"/>
          <ac:spMkLst>
            <pc:docMk/>
            <pc:sldMk cId="1672864423" sldId="1962"/>
            <ac:spMk id="20" creationId="{C7816FD9-BDC1-CF4F-ABF1-40DC9165E74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53:54.834" v="6400" actId="14100"/>
          <ac:spMkLst>
            <pc:docMk/>
            <pc:sldMk cId="1672864423" sldId="1962"/>
            <ac:spMk id="34" creationId="{0F15CEB0-D737-3349-BC9B-9CB3293EC8CE}"/>
          </ac:spMkLst>
        </pc:spChg>
        <pc:picChg chg="add del mod">
          <ac:chgData name="Gao, Meng (GSFC-616.0)[SCIENCE SYSTEMS AND APPLICATIONS INC]" userId="75b426fa-68fa-4178-8b59-7bfd17bc2ff3" providerId="ADAL" clId="{0DCEFB7E-2811-2544-AEBC-A8DC1F199A80}" dt="2021-12-05T17:47:41.683" v="6505" actId="478"/>
          <ac:picMkLst>
            <pc:docMk/>
            <pc:sldMk cId="1672864423" sldId="1962"/>
            <ac:picMk id="10" creationId="{11E00AB6-0FFB-2D4F-B11B-C4F235745CED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17:51:32.110" v="6510" actId="1076"/>
          <ac:picMkLst>
            <pc:docMk/>
            <pc:sldMk cId="1672864423" sldId="1962"/>
            <ac:picMk id="13" creationId="{244C9170-6B98-374D-A15F-267E3B7783ED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7:13:35.297" v="6490" actId="1076"/>
          <ac:picMkLst>
            <pc:docMk/>
            <pc:sldMk cId="1672864423" sldId="1962"/>
            <ac:picMk id="35" creationId="{14A463D8-D879-164B-81C3-B2A56325B5AA}"/>
          </ac:picMkLst>
        </pc:picChg>
        <pc:cxnChg chg="add">
          <ac:chgData name="Gao, Meng (GSFC-616.0)[SCIENCE SYSTEMS AND APPLICATIONS INC]" userId="75b426fa-68fa-4178-8b59-7bfd17bc2ff3" providerId="ADAL" clId="{0DCEFB7E-2811-2544-AEBC-A8DC1F199A80}" dt="2021-12-05T17:51:51.636" v="6513" actId="11529"/>
          <ac:cxnSpMkLst>
            <pc:docMk/>
            <pc:sldMk cId="1672864423" sldId="1962"/>
            <ac:cxnSpMk id="5" creationId="{550C9EEA-138F-E34A-897C-05E7193A2867}"/>
          </ac:cxnSpMkLst>
        </pc:cxnChg>
        <pc:cxnChg chg="add mod">
          <ac:chgData name="Gao, Meng (GSFC-616.0)[SCIENCE SYSTEMS AND APPLICATIONS INC]" userId="75b426fa-68fa-4178-8b59-7bfd17bc2ff3" providerId="ADAL" clId="{0DCEFB7E-2811-2544-AEBC-A8DC1F199A80}" dt="2021-12-05T17:51:57.165" v="6515" actId="1076"/>
          <ac:cxnSpMkLst>
            <pc:docMk/>
            <pc:sldMk cId="1672864423" sldId="1962"/>
            <ac:cxnSpMk id="15" creationId="{63B5A64F-5CC8-594A-9E8F-9506B36EF5F8}"/>
          </ac:cxnSpMkLst>
        </pc:cxn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222531509" sldId="1965"/>
        </pc:sldMkLst>
        <pc:spChg chg="mod">
          <ac:chgData name="Gao, Meng (GSFC-616.0)[SCIENCE SYSTEMS AND APPLICATIONS INC]" userId="75b426fa-68fa-4178-8b59-7bfd17bc2ff3" providerId="ADAL" clId="{0DCEFB7E-2811-2544-AEBC-A8DC1F199A80}" dt="2021-12-04T17:09:50.129" v="4909" actId="14100"/>
          <ac:spMkLst>
            <pc:docMk/>
            <pc:sldMk cId="1222531509" sldId="1965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9:08.669" v="5773" actId="20577"/>
          <ac:spMkLst>
            <pc:docMk/>
            <pc:sldMk cId="1222531509" sldId="1965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222531509" sldId="1965"/>
            <ac:spMk id="4" creationId="{4A75AB7E-52A4-B34D-8740-4579AAB9B14A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252172202" sldId="1966"/>
        </pc:sldMkLst>
        <pc:spChg chg="mod">
          <ac:chgData name="Gao, Meng (GSFC-616.0)[SCIENCE SYSTEMS AND APPLICATIONS INC]" userId="75b426fa-68fa-4178-8b59-7bfd17bc2ff3" providerId="ADAL" clId="{0DCEFB7E-2811-2544-AEBC-A8DC1F199A80}" dt="2021-12-05T02:06:26.316" v="5776" actId="207"/>
          <ac:spMkLst>
            <pc:docMk/>
            <pc:sldMk cId="2252172202" sldId="1966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2:15.630" v="5661" actId="108"/>
          <ac:spMkLst>
            <pc:docMk/>
            <pc:sldMk cId="2252172202" sldId="1966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252172202" sldId="1966"/>
            <ac:spMk id="4" creationId="{9A182EC0-7AC8-7B44-B53F-489F099D813E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582049415" sldId="1967"/>
        </pc:sldMkLst>
        <pc:spChg chg="mod">
          <ac:chgData name="Gao, Meng (GSFC-616.0)[SCIENCE SYSTEMS AND APPLICATIONS INC]" userId="75b426fa-68fa-4178-8b59-7bfd17bc2ff3" providerId="ADAL" clId="{0DCEFB7E-2811-2544-AEBC-A8DC1F199A80}" dt="2021-12-05T02:06:14.448" v="5775" actId="207"/>
          <ac:spMkLst>
            <pc:docMk/>
            <pc:sldMk cId="582049415" sldId="1967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2:28.553" v="5664" actId="20577"/>
          <ac:spMkLst>
            <pc:docMk/>
            <pc:sldMk cId="582049415" sldId="1967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582049415" sldId="1967"/>
            <ac:spMk id="4" creationId="{CD270C02-D002-354B-8D95-AA7AC7FEE04B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760553567" sldId="1968"/>
        </pc:sldMkLst>
        <pc:spChg chg="mod">
          <ac:chgData name="Gao, Meng (GSFC-616.0)[SCIENCE SYSTEMS AND APPLICATIONS INC]" userId="75b426fa-68fa-4178-8b59-7bfd17bc2ff3" providerId="ADAL" clId="{0DCEFB7E-2811-2544-AEBC-A8DC1F199A80}" dt="2021-12-05T02:06:03.529" v="5774" actId="207"/>
          <ac:spMkLst>
            <pc:docMk/>
            <pc:sldMk cId="1760553567" sldId="1968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2:39.144" v="5667" actId="20577"/>
          <ac:spMkLst>
            <pc:docMk/>
            <pc:sldMk cId="1760553567" sldId="1968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760553567" sldId="1968"/>
            <ac:spMk id="4" creationId="{D8279841-1AA2-894D-958A-06410D89FDF4}"/>
          </ac:spMkLst>
        </pc:sp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363440481" sldId="1969"/>
        </pc:sldMkLst>
        <pc:spChg chg="mod">
          <ac:chgData name="Gao, Meng (GSFC-616.0)[SCIENCE SYSTEMS AND APPLICATIONS INC]" userId="75b426fa-68fa-4178-8b59-7bfd17bc2ff3" providerId="ADAL" clId="{0DCEFB7E-2811-2544-AEBC-A8DC1F199A80}" dt="2021-12-04T17:19:03.919" v="5048" actId="14100"/>
          <ac:spMkLst>
            <pc:docMk/>
            <pc:sldMk cId="1363440481" sldId="1969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2:49.075" v="5670" actId="20577"/>
          <ac:spMkLst>
            <pc:docMk/>
            <pc:sldMk cId="1363440481" sldId="1969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363440481" sldId="1969"/>
            <ac:spMk id="4" creationId="{F3278DC3-F6CC-1C41-97FD-5A86941E42C9}"/>
          </ac:spMkLst>
        </pc:spChg>
      </pc:sldChg>
      <pc:sldChg chg="addSp modSp del mod">
        <pc:chgData name="Gao, Meng (GSFC-616.0)[SCIENCE SYSTEMS AND APPLICATIONS INC]" userId="75b426fa-68fa-4178-8b59-7bfd17bc2ff3" providerId="ADAL" clId="{0DCEFB7E-2811-2544-AEBC-A8DC1F199A80}" dt="2021-12-05T22:15:35.025" v="7110" actId="2696"/>
        <pc:sldMkLst>
          <pc:docMk/>
          <pc:sldMk cId="1584926991" sldId="1971"/>
        </pc:sldMkLst>
        <pc:spChg chg="mod">
          <ac:chgData name="Gao, Meng (GSFC-616.0)[SCIENCE SYSTEMS AND APPLICATIONS INC]" userId="75b426fa-68fa-4178-8b59-7bfd17bc2ff3" providerId="ADAL" clId="{0DCEFB7E-2811-2544-AEBC-A8DC1F199A80}" dt="2021-12-05T16:55:11.568" v="6405" actId="20577"/>
          <ac:spMkLst>
            <pc:docMk/>
            <pc:sldMk cId="1584926991" sldId="1971"/>
            <ac:spMk id="2" creationId="{F1F4B4B9-230B-0247-8F46-6FBC86712A2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2:15:11.273" v="7107" actId="14100"/>
          <ac:spMkLst>
            <pc:docMk/>
            <pc:sldMk cId="1584926991" sldId="1971"/>
            <ac:spMk id="3" creationId="{E539DBDC-DACF-8C47-B818-8C09C4BD976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584926991" sldId="1971"/>
            <ac:spMk id="4" creationId="{06E1FACE-FF77-2940-8FF4-334C9A7DDA7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02:04.987" v="3945" actId="14100"/>
          <ac:spMkLst>
            <pc:docMk/>
            <pc:sldMk cId="1584926991" sldId="1971"/>
            <ac:spMk id="6" creationId="{D4242176-61AE-8540-B21B-C2C529EEB9E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53:09.644" v="5335" actId="2085"/>
          <ac:spMkLst>
            <pc:docMk/>
            <pc:sldMk cId="1584926991" sldId="1971"/>
            <ac:spMk id="7" creationId="{FDB8457C-EEBC-2E45-974E-EF761BD5BFE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53:23.305" v="5340" actId="20577"/>
          <ac:spMkLst>
            <pc:docMk/>
            <pc:sldMk cId="1584926991" sldId="1971"/>
            <ac:spMk id="8" creationId="{73AE9A8A-E9E3-524C-8579-C522051D6D42}"/>
          </ac:spMkLst>
        </pc:spChg>
      </pc:sldChg>
      <pc:sldChg chg="modSp del mod">
        <pc:chgData name="Gao, Meng (GSFC-616.0)[SCIENCE SYSTEMS AND APPLICATIONS INC]" userId="75b426fa-68fa-4178-8b59-7bfd17bc2ff3" providerId="ADAL" clId="{0DCEFB7E-2811-2544-AEBC-A8DC1F199A80}" dt="2021-12-04T16:04:14.977" v="4034" actId="2696"/>
        <pc:sldMkLst>
          <pc:docMk/>
          <pc:sldMk cId="1387348560" sldId="1972"/>
        </pc:sldMkLst>
        <pc:spChg chg="mod">
          <ac:chgData name="Gao, Meng (GSFC-616.0)[SCIENCE SYSTEMS AND APPLICATIONS INC]" userId="75b426fa-68fa-4178-8b59-7bfd17bc2ff3" providerId="ADAL" clId="{0DCEFB7E-2811-2544-AEBC-A8DC1F199A80}" dt="2021-12-03T19:50:59.081" v="2402" actId="14100"/>
          <ac:spMkLst>
            <pc:docMk/>
            <pc:sldMk cId="1387348560" sldId="1972"/>
            <ac:spMk id="2" creationId="{F1F4B4B9-230B-0247-8F46-6FBC86712A29}"/>
          </ac:spMkLst>
        </pc:spChg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1003490184" sldId="1973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003490184" sldId="1973"/>
            <ac:spMk id="8" creationId="{E0E4615A-C238-D449-93D1-FB29311C7DD3}"/>
          </ac:spMkLst>
        </pc:spChg>
      </pc:sldChg>
      <pc:sldChg chg="addSp delSp modSp del mod">
        <pc:chgData name="Gao, Meng (GSFC-616.0)[SCIENCE SYSTEMS AND APPLICATIONS INC]" userId="75b426fa-68fa-4178-8b59-7bfd17bc2ff3" providerId="ADAL" clId="{0DCEFB7E-2811-2544-AEBC-A8DC1F199A80}" dt="2021-12-04T15:55:36.384" v="3907" actId="2696"/>
        <pc:sldMkLst>
          <pc:docMk/>
          <pc:sldMk cId="2198849358" sldId="1973"/>
        </pc:sldMkLst>
        <pc:spChg chg="mod">
          <ac:chgData name="Gao, Meng (GSFC-616.0)[SCIENCE SYSTEMS AND APPLICATIONS INC]" userId="75b426fa-68fa-4178-8b59-7bfd17bc2ff3" providerId="ADAL" clId="{0DCEFB7E-2811-2544-AEBC-A8DC1F199A80}" dt="2021-12-03T23:53:21.405" v="2609" actId="14100"/>
          <ac:spMkLst>
            <pc:docMk/>
            <pc:sldMk cId="2198849358" sldId="1973"/>
            <ac:spMk id="2" creationId="{714E4719-987B-1B41-BC92-41A17EFBBAFA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5:48:11.018" v="3790" actId="478"/>
          <ac:spMkLst>
            <pc:docMk/>
            <pc:sldMk cId="2198849358" sldId="1973"/>
            <ac:spMk id="8" creationId="{4377C930-2B20-9746-A4E1-D6254125F15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02:39:44.274" v="1411" actId="20577"/>
          <ac:spMkLst>
            <pc:docMk/>
            <pc:sldMk cId="2198849358" sldId="1973"/>
            <ac:spMk id="65" creationId="{93C8895C-B976-494F-AAE1-BB9C3B0D6C34}"/>
          </ac:spMkLst>
        </pc:spChg>
        <pc:graphicFrameChg chg="add del modGraphic">
          <ac:chgData name="Gao, Meng (GSFC-616.0)[SCIENCE SYSTEMS AND APPLICATIONS INC]" userId="75b426fa-68fa-4178-8b59-7bfd17bc2ff3" providerId="ADAL" clId="{0DCEFB7E-2811-2544-AEBC-A8DC1F199A80}" dt="2021-12-04T15:48:21.270" v="3792" actId="21"/>
          <ac:graphicFrameMkLst>
            <pc:docMk/>
            <pc:sldMk cId="2198849358" sldId="1973"/>
            <ac:graphicFrameMk id="9" creationId="{23166D36-1CD5-EC44-89CA-6E0274AD7C11}"/>
          </ac:graphicFrameMkLst>
        </pc:graphicFrameChg>
        <pc:graphicFrameChg chg="add del mod">
          <ac:chgData name="Gao, Meng (GSFC-616.0)[SCIENCE SYSTEMS AND APPLICATIONS INC]" userId="75b426fa-68fa-4178-8b59-7bfd17bc2ff3" providerId="ADAL" clId="{0DCEFB7E-2811-2544-AEBC-A8DC1F199A80}" dt="2021-12-04T15:48:56.077" v="3798" actId="21"/>
          <ac:graphicFrameMkLst>
            <pc:docMk/>
            <pc:sldMk cId="2198849358" sldId="1973"/>
            <ac:graphicFrameMk id="64" creationId="{B7710B60-A8F7-2E42-ACF4-BE18C76A2F70}"/>
          </ac:graphicFrameMkLst>
        </pc:graphicFrameChg>
      </pc:sldChg>
      <pc:sldChg chg="addSp modSp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030505609" sldId="1974"/>
        </pc:sldMkLst>
        <pc:spChg chg="mod">
          <ac:chgData name="Gao, Meng (GSFC-616.0)[SCIENCE SYSTEMS AND APPLICATIONS INC]" userId="75b426fa-68fa-4178-8b59-7bfd17bc2ff3" providerId="ADAL" clId="{0DCEFB7E-2811-2544-AEBC-A8DC1F199A80}" dt="2021-12-04T20:32:42.820" v="5148" actId="14100"/>
          <ac:spMkLst>
            <pc:docMk/>
            <pc:sldMk cId="2030505609" sldId="1974"/>
            <ac:spMk id="2" creationId="{33995C8D-62CC-044F-8512-9479179142A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030505609" sldId="1974"/>
            <ac:spMk id="3" creationId="{44380365-6342-8C43-B546-1D3E96E127E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44:26.083" v="5255" actId="20577"/>
          <ac:spMkLst>
            <pc:docMk/>
            <pc:sldMk cId="2030505609" sldId="1974"/>
            <ac:spMk id="5" creationId="{94B7D30F-B99C-4644-AF74-BB5E1AC3AFD5}"/>
          </ac:spMkLst>
        </pc:spChg>
      </pc:sldChg>
      <pc:sldChg chg="addSp modSp new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323674010" sldId="1975"/>
        </pc:sldMkLst>
        <pc:spChg chg="mod">
          <ac:chgData name="Gao, Meng (GSFC-616.0)[SCIENCE SYSTEMS AND APPLICATIONS INC]" userId="75b426fa-68fa-4178-8b59-7bfd17bc2ff3" providerId="ADAL" clId="{0DCEFB7E-2811-2544-AEBC-A8DC1F199A80}" dt="2021-12-01T20:02:44.256" v="14" actId="20577"/>
          <ac:spMkLst>
            <pc:docMk/>
            <pc:sldMk cId="1323674010" sldId="1975"/>
            <ac:spMk id="2" creationId="{5BDF7D05-9A48-7445-9947-026C4A65230B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323674010" sldId="1975"/>
            <ac:spMk id="4" creationId="{5EEA8A66-ABAA-A64B-8706-C88AEDDDA3E5}"/>
          </ac:spMkLst>
        </pc:spChg>
      </pc:sldChg>
      <pc:sldChg chg="add del mod modShow">
        <pc:chgData name="Gao, Meng (GSFC-616.0)[SCIENCE SYSTEMS AND APPLICATIONS INC]" userId="75b426fa-68fa-4178-8b59-7bfd17bc2ff3" providerId="ADAL" clId="{0DCEFB7E-2811-2544-AEBC-A8DC1F199A80}" dt="2021-12-03T17:28:07.714" v="2192" actId="2696"/>
        <pc:sldMkLst>
          <pc:docMk/>
          <pc:sldMk cId="619245616" sldId="1976"/>
        </pc:sldMkLst>
      </pc:sldChg>
      <pc:sldChg chg="addSp delSp modSp add del mod">
        <pc:chgData name="Gao, Meng (GSFC-616.0)[SCIENCE SYSTEMS AND APPLICATIONS INC]" userId="75b426fa-68fa-4178-8b59-7bfd17bc2ff3" providerId="ADAL" clId="{0DCEFB7E-2811-2544-AEBC-A8DC1F199A80}" dt="2021-12-01T20:14:48.288" v="242" actId="2696"/>
        <pc:sldMkLst>
          <pc:docMk/>
          <pc:sldMk cId="1189844567" sldId="1976"/>
        </pc:sldMkLst>
        <pc:spChg chg="add mod">
          <ac:chgData name="Gao, Meng (GSFC-616.0)[SCIENCE SYSTEMS AND APPLICATIONS INC]" userId="75b426fa-68fa-4178-8b59-7bfd17bc2ff3" providerId="ADAL" clId="{0DCEFB7E-2811-2544-AEBC-A8DC1F199A80}" dt="2021-12-01T20:14:28.057" v="241" actId="20577"/>
          <ac:spMkLst>
            <pc:docMk/>
            <pc:sldMk cId="1189844567" sldId="1976"/>
            <ac:spMk id="7" creationId="{12F077A9-732E-5342-B12F-9B2A4F848E39}"/>
          </ac:spMkLst>
        </pc:spChg>
        <pc:spChg chg="mod topLvl">
          <ac:chgData name="Gao, Meng (GSFC-616.0)[SCIENCE SYSTEMS AND APPLICATIONS INC]" userId="75b426fa-68fa-4178-8b59-7bfd17bc2ff3" providerId="ADAL" clId="{0DCEFB7E-2811-2544-AEBC-A8DC1F199A80}" dt="2021-12-01T20:08:53.974" v="172" actId="165"/>
          <ac:spMkLst>
            <pc:docMk/>
            <pc:sldMk cId="1189844567" sldId="1976"/>
            <ac:spMk id="10" creationId="{BCA89F3D-A260-CE48-BC8F-84841BC0578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08:18.442" v="162" actId="21"/>
          <ac:spMkLst>
            <pc:docMk/>
            <pc:sldMk cId="1189844567" sldId="1976"/>
            <ac:spMk id="11" creationId="{F156937D-F85D-4F4A-BCB3-CE41575113A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20.169" v="217" actId="14100"/>
          <ac:spMkLst>
            <pc:docMk/>
            <pc:sldMk cId="1189844567" sldId="1976"/>
            <ac:spMk id="24" creationId="{6CE58E4C-D3E5-3543-A798-EEF5B7516601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20.169" v="217" actId="14100"/>
          <ac:spMkLst>
            <pc:docMk/>
            <pc:sldMk cId="1189844567" sldId="1976"/>
            <ac:spMk id="25" creationId="{FCBA1C49-C5BC-8C4D-8313-D5ADCF565F67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24.185" v="218" actId="14100"/>
          <ac:spMkLst>
            <pc:docMk/>
            <pc:sldMk cId="1189844567" sldId="1976"/>
            <ac:spMk id="27" creationId="{E467B452-8A1A-3541-ADA5-4522A5A58BCB}"/>
          </ac:spMkLst>
        </pc:spChg>
        <pc:spChg chg="del mod topLvl">
          <ac:chgData name="Gao, Meng (GSFC-616.0)[SCIENCE SYSTEMS AND APPLICATIONS INC]" userId="75b426fa-68fa-4178-8b59-7bfd17bc2ff3" providerId="ADAL" clId="{0DCEFB7E-2811-2544-AEBC-A8DC1F199A80}" dt="2021-12-01T20:13:11.065" v="216" actId="478"/>
          <ac:spMkLst>
            <pc:docMk/>
            <pc:sldMk cId="1189844567" sldId="1976"/>
            <ac:spMk id="28" creationId="{C0E6C6A6-036B-5D47-8652-DA72A8007C97}"/>
          </ac:spMkLst>
        </pc:spChg>
        <pc:spChg chg="del mod topLvl">
          <ac:chgData name="Gao, Meng (GSFC-616.0)[SCIENCE SYSTEMS AND APPLICATIONS INC]" userId="75b426fa-68fa-4178-8b59-7bfd17bc2ff3" providerId="ADAL" clId="{0DCEFB7E-2811-2544-AEBC-A8DC1F199A80}" dt="2021-12-01T20:13:11.065" v="216" actId="478"/>
          <ac:spMkLst>
            <pc:docMk/>
            <pc:sldMk cId="1189844567" sldId="1976"/>
            <ac:spMk id="29" creationId="{4F9DC9E3-6E0E-864F-ACF0-A4FEFE0A430C}"/>
          </ac:spMkLst>
        </pc:spChg>
        <pc:spChg chg="del mod topLvl">
          <ac:chgData name="Gao, Meng (GSFC-616.0)[SCIENCE SYSTEMS AND APPLICATIONS INC]" userId="75b426fa-68fa-4178-8b59-7bfd17bc2ff3" providerId="ADAL" clId="{0DCEFB7E-2811-2544-AEBC-A8DC1F199A80}" dt="2021-12-01T20:13:11.065" v="216" actId="478"/>
          <ac:spMkLst>
            <pc:docMk/>
            <pc:sldMk cId="1189844567" sldId="1976"/>
            <ac:spMk id="30" creationId="{E1486F81-5A00-6148-868D-295E4C5761A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36.669" v="222" actId="1076"/>
          <ac:spMkLst>
            <pc:docMk/>
            <pc:sldMk cId="1189844567" sldId="1976"/>
            <ac:spMk id="31" creationId="{04F6E910-CC9B-4B45-84CF-8560E2A917D0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41.750" v="223" actId="1076"/>
          <ac:spMkLst>
            <pc:docMk/>
            <pc:sldMk cId="1189844567" sldId="1976"/>
            <ac:spMk id="32" creationId="{F3F17233-8579-C940-ADF7-9AC0F16140D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1T20:13:45.048" v="224" actId="1076"/>
          <ac:spMkLst>
            <pc:docMk/>
            <pc:sldMk cId="1189844567" sldId="1976"/>
            <ac:spMk id="33" creationId="{69C36367-6ECB-194A-B508-2964168C518D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1T20:08:36.263" v="166" actId="478"/>
          <ac:spMkLst>
            <pc:docMk/>
            <pc:sldMk cId="1189844567" sldId="1976"/>
            <ac:spMk id="39" creationId="{F8FD92FB-0B55-5642-B5C7-B67EE38E08D3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1T20:08:31.542" v="165" actId="478"/>
          <ac:spMkLst>
            <pc:docMk/>
            <pc:sldMk cId="1189844567" sldId="1976"/>
            <ac:spMk id="40" creationId="{77894D30-863C-1941-BF0D-9E54E8F07CA4}"/>
          </ac:spMkLst>
        </pc:spChg>
        <pc:spChg chg="mod topLvl">
          <ac:chgData name="Gao, Meng (GSFC-616.0)[SCIENCE SYSTEMS AND APPLICATIONS INC]" userId="75b426fa-68fa-4178-8b59-7bfd17bc2ff3" providerId="ADAL" clId="{0DCEFB7E-2811-2544-AEBC-A8DC1F199A80}" dt="2021-12-01T20:10:02.461" v="186" actId="1076"/>
          <ac:spMkLst>
            <pc:docMk/>
            <pc:sldMk cId="1189844567" sldId="1976"/>
            <ac:spMk id="54" creationId="{BBBC1C19-0598-8047-9C9D-B0C88071FE1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1T20:10:37.797" v="197" actId="1076"/>
          <ac:spMkLst>
            <pc:docMk/>
            <pc:sldMk cId="1189844567" sldId="1976"/>
            <ac:spMk id="55" creationId="{FD4F9A3D-15CB-E947-BD80-3F03DF6F0752}"/>
          </ac:spMkLst>
        </pc:spChg>
        <pc:grpChg chg="add del mod">
          <ac:chgData name="Gao, Meng (GSFC-616.0)[SCIENCE SYSTEMS AND APPLICATIONS INC]" userId="75b426fa-68fa-4178-8b59-7bfd17bc2ff3" providerId="ADAL" clId="{0DCEFB7E-2811-2544-AEBC-A8DC1F199A80}" dt="2021-12-01T20:13:11.065" v="216" actId="478"/>
          <ac:grpSpMkLst>
            <pc:docMk/>
            <pc:sldMk cId="1189844567" sldId="1976"/>
            <ac:grpSpMk id="4" creationId="{37784DDD-B694-D646-A5BF-87C0259F1932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1T20:13:27.309" v="220" actId="1076"/>
          <ac:grpSpMkLst>
            <pc:docMk/>
            <pc:sldMk cId="1189844567" sldId="1976"/>
            <ac:grpSpMk id="56" creationId="{408BDB02-E8AD-7E48-B060-1C9C9047D270}"/>
          </ac:grpSpMkLst>
        </pc:grpChg>
        <pc:grpChg chg="add del">
          <ac:chgData name="Gao, Meng (GSFC-616.0)[SCIENCE SYSTEMS AND APPLICATIONS INC]" userId="75b426fa-68fa-4178-8b59-7bfd17bc2ff3" providerId="ADAL" clId="{0DCEFB7E-2811-2544-AEBC-A8DC1F199A80}" dt="2021-12-01T20:08:53.974" v="172" actId="165"/>
          <ac:grpSpMkLst>
            <pc:docMk/>
            <pc:sldMk cId="1189844567" sldId="1976"/>
            <ac:grpSpMk id="57" creationId="{B2D4EADE-DC40-8F4C-8620-E7B5A8875C31}"/>
          </ac:grpSpMkLst>
        </pc:grpChg>
        <pc:picChg chg="add mod">
          <ac:chgData name="Gao, Meng (GSFC-616.0)[SCIENCE SYSTEMS AND APPLICATIONS INC]" userId="75b426fa-68fa-4178-8b59-7bfd17bc2ff3" providerId="ADAL" clId="{0DCEFB7E-2811-2544-AEBC-A8DC1F199A80}" dt="2021-12-01T20:13:52.517" v="225" actId="1076"/>
          <ac:picMkLst>
            <pc:docMk/>
            <pc:sldMk cId="1189844567" sldId="1976"/>
            <ac:picMk id="6" creationId="{3DCCC809-42CB-BD44-8640-A6D6F3BE005B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1T20:10:32.047" v="196" actId="167"/>
          <ac:picMkLst>
            <pc:docMk/>
            <pc:sldMk cId="1189844567" sldId="1976"/>
            <ac:picMk id="21" creationId="{B222A858-E5F7-D34D-99A5-E571217B0474}"/>
          </ac:picMkLst>
        </pc:picChg>
        <pc:picChg chg="mod topLvl">
          <ac:chgData name="Gao, Meng (GSFC-616.0)[SCIENCE SYSTEMS AND APPLICATIONS INC]" userId="75b426fa-68fa-4178-8b59-7bfd17bc2ff3" providerId="ADAL" clId="{0DCEFB7E-2811-2544-AEBC-A8DC1F199A80}" dt="2021-12-01T20:13:11.065" v="216" actId="478"/>
          <ac:picMkLst>
            <pc:docMk/>
            <pc:sldMk cId="1189844567" sldId="1976"/>
            <ac:picMk id="26" creationId="{4F53E4A4-0828-824E-9318-BF42CF6B4035}"/>
          </ac:picMkLst>
        </pc:picChg>
        <pc:picChg chg="del mod topLvl">
          <ac:chgData name="Gao, Meng (GSFC-616.0)[SCIENCE SYSTEMS AND APPLICATIONS INC]" userId="75b426fa-68fa-4178-8b59-7bfd17bc2ff3" providerId="ADAL" clId="{0DCEFB7E-2811-2544-AEBC-A8DC1F199A80}" dt="2021-12-01T20:12:08.415" v="202" actId="478"/>
          <ac:picMkLst>
            <pc:docMk/>
            <pc:sldMk cId="1189844567" sldId="1976"/>
            <ac:picMk id="43" creationId="{5DC78C0B-8254-7A42-A9C1-199DDB4E6957}"/>
          </ac:picMkLst>
        </pc:picChg>
        <pc:picChg chg="del mod topLvl">
          <ac:chgData name="Gao, Meng (GSFC-616.0)[SCIENCE SYSTEMS AND APPLICATIONS INC]" userId="75b426fa-68fa-4178-8b59-7bfd17bc2ff3" providerId="ADAL" clId="{0DCEFB7E-2811-2544-AEBC-A8DC1F199A80}" dt="2021-12-01T20:09:25.401" v="177" actId="478"/>
          <ac:picMkLst>
            <pc:docMk/>
            <pc:sldMk cId="1189844567" sldId="1976"/>
            <ac:picMk id="51" creationId="{606A4D04-C678-0E42-AAF1-78776C9FAEA4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1T20:04:41.517" v="30" actId="478"/>
          <ac:picMkLst>
            <pc:docMk/>
            <pc:sldMk cId="1189844567" sldId="1976"/>
            <ac:picMk id="53" creationId="{12208920-E5F4-3D48-99D9-549B7CABC1E4}"/>
          </ac:picMkLst>
        </pc:picChg>
        <pc:picChg chg="add del">
          <ac:chgData name="Gao, Meng (GSFC-616.0)[SCIENCE SYSTEMS AND APPLICATIONS INC]" userId="75b426fa-68fa-4178-8b59-7bfd17bc2ff3" providerId="ADAL" clId="{0DCEFB7E-2811-2544-AEBC-A8DC1F199A80}" dt="2021-12-01T20:09:45.537" v="180" actId="478"/>
          <ac:picMkLst>
            <pc:docMk/>
            <pc:sldMk cId="1189844567" sldId="1976"/>
            <ac:picMk id="61" creationId="{6D95588F-9A67-4748-A74F-9FE738EBA76C}"/>
          </ac:picMkLst>
        </pc:picChg>
      </pc:sldChg>
      <pc:sldChg chg="modSp add del mod">
        <pc:chgData name="Gao, Meng (GSFC-616.0)[SCIENCE SYSTEMS AND APPLICATIONS INC]" userId="75b426fa-68fa-4178-8b59-7bfd17bc2ff3" providerId="ADAL" clId="{0DCEFB7E-2811-2544-AEBC-A8DC1F199A80}" dt="2021-12-03T17:27:58.643" v="2190" actId="2696"/>
        <pc:sldMkLst>
          <pc:docMk/>
          <pc:sldMk cId="1216840871" sldId="1977"/>
        </pc:sldMkLst>
        <pc:spChg chg="mod">
          <ac:chgData name="Gao, Meng (GSFC-616.0)[SCIENCE SYSTEMS AND APPLICATIONS INC]" userId="75b426fa-68fa-4178-8b59-7bfd17bc2ff3" providerId="ADAL" clId="{0DCEFB7E-2811-2544-AEBC-A8DC1F199A80}" dt="2021-12-01T20:24:59.432" v="798" actId="1076"/>
          <ac:spMkLst>
            <pc:docMk/>
            <pc:sldMk cId="1216840871" sldId="1977"/>
            <ac:spMk id="11" creationId="{F156937D-F85D-4F4A-BCB3-CE41575113A6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3T17:21:32.669" v="2054" actId="14100"/>
          <ac:picMkLst>
            <pc:docMk/>
            <pc:sldMk cId="1216840871" sldId="1977"/>
            <ac:picMk id="43" creationId="{5DC78C0B-8254-7A42-A9C1-199DDB4E6957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1T20:25:02.209" v="799" actId="1076"/>
          <ac:picMkLst>
            <pc:docMk/>
            <pc:sldMk cId="1216840871" sldId="1977"/>
            <ac:picMk id="61" creationId="{6D95588F-9A67-4748-A74F-9FE738EBA76C}"/>
          </ac:picMkLst>
        </pc:picChg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2006624112" sldId="1977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006624112" sldId="1977"/>
            <ac:spMk id="4" creationId="{D54EADF8-E7B1-124B-AF44-04ED664B3970}"/>
          </ac:spMkLst>
        </pc:spChg>
      </pc:sldChg>
      <pc:sldChg chg="delSp modSp add del mod">
        <pc:chgData name="Gao, Meng (GSFC-616.0)[SCIENCE SYSTEMS AND APPLICATIONS INC]" userId="75b426fa-68fa-4178-8b59-7bfd17bc2ff3" providerId="ADAL" clId="{0DCEFB7E-2811-2544-AEBC-A8DC1F199A80}" dt="2021-12-03T01:17:41.709" v="1197" actId="2696"/>
        <pc:sldMkLst>
          <pc:docMk/>
          <pc:sldMk cId="2931866521" sldId="1978"/>
        </pc:sldMkLst>
        <pc:spChg chg="del">
          <ac:chgData name="Gao, Meng (GSFC-616.0)[SCIENCE SYSTEMS AND APPLICATIONS INC]" userId="75b426fa-68fa-4178-8b59-7bfd17bc2ff3" providerId="ADAL" clId="{0DCEFB7E-2811-2544-AEBC-A8DC1F199A80}" dt="2021-12-03T01:10:09.750" v="1195" actId="478"/>
          <ac:spMkLst>
            <pc:docMk/>
            <pc:sldMk cId="2931866521" sldId="1978"/>
            <ac:spMk id="8" creationId="{753FEA24-63E2-4240-883B-B31A1E361CA1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3T01:09:58.461" v="1193" actId="478"/>
          <ac:spMkLst>
            <pc:docMk/>
            <pc:sldMk cId="2931866521" sldId="1978"/>
            <ac:spMk id="9" creationId="{377A1C53-B344-2C44-87AD-1CD442913592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3T01:10:13.843" v="1196" actId="1076"/>
          <ac:picMkLst>
            <pc:docMk/>
            <pc:sldMk cId="2931866521" sldId="1978"/>
            <ac:picMk id="5" creationId="{DB04F693-8E1F-8C42-8911-3CBD005E70B4}"/>
          </ac:picMkLst>
        </pc:picChg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4249818092" sldId="1978"/>
        </pc:sldMkLst>
        <pc:spChg chg="mod">
          <ac:chgData name="Gao, Meng (GSFC-616.0)[SCIENCE SYSTEMS AND APPLICATIONS INC]" userId="75b426fa-68fa-4178-8b59-7bfd17bc2ff3" providerId="ADAL" clId="{0DCEFB7E-2811-2544-AEBC-A8DC1F199A80}" dt="2021-12-04T20:36:21.913" v="5179" actId="20577"/>
          <ac:spMkLst>
            <pc:docMk/>
            <pc:sldMk cId="4249818092" sldId="1978"/>
            <ac:spMk id="2" creationId="{1217BA58-E6DA-4C4E-9343-088AA435A87C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7:16:38.447" v="5024"/>
          <ac:spMkLst>
            <pc:docMk/>
            <pc:sldMk cId="4249818092" sldId="1978"/>
            <ac:spMk id="3" creationId="{3BB2A629-6C40-E842-8CE8-892E8777B16D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4249818092" sldId="1978"/>
            <ac:spMk id="4" creationId="{A658D41D-1612-C340-AE8D-C5DE89D5540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16:34.964" v="5022" actId="1036"/>
          <ac:spMkLst>
            <pc:docMk/>
            <pc:sldMk cId="4249818092" sldId="1978"/>
            <ac:spMk id="24" creationId="{2DB7C8E9-0A1E-A641-9175-80FDE4FC40E1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3T01:21:21.357" v="1202" actId="1076"/>
          <ac:picMkLst>
            <pc:docMk/>
            <pc:sldMk cId="4249818092" sldId="1978"/>
            <ac:picMk id="13" creationId="{38D07484-C8A2-8D4F-AC45-AC82AC86BA80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7:16:34.964" v="5022" actId="1036"/>
          <ac:picMkLst>
            <pc:docMk/>
            <pc:sldMk cId="4249818092" sldId="1978"/>
            <ac:picMk id="23" creationId="{39865C18-DB5F-5D41-B13D-02B1EC4639BE}"/>
          </ac:picMkLst>
        </pc:picChg>
      </pc:sldChg>
      <pc:sldChg chg="modSp add del mod">
        <pc:chgData name="Gao, Meng (GSFC-616.0)[SCIENCE SYSTEMS AND APPLICATIONS INC]" userId="75b426fa-68fa-4178-8b59-7bfd17bc2ff3" providerId="ADAL" clId="{0DCEFB7E-2811-2544-AEBC-A8DC1F199A80}" dt="2021-12-03T02:19:50.657" v="1295" actId="2696"/>
        <pc:sldMkLst>
          <pc:docMk/>
          <pc:sldMk cId="4030122360" sldId="1979"/>
        </pc:sldMkLst>
        <pc:spChg chg="mod">
          <ac:chgData name="Gao, Meng (GSFC-616.0)[SCIENCE SYSTEMS AND APPLICATIONS INC]" userId="75b426fa-68fa-4178-8b59-7bfd17bc2ff3" providerId="ADAL" clId="{0DCEFB7E-2811-2544-AEBC-A8DC1F199A80}" dt="2021-12-03T02:19:21.827" v="1291" actId="20577"/>
          <ac:spMkLst>
            <pc:docMk/>
            <pc:sldMk cId="4030122360" sldId="1979"/>
            <ac:spMk id="10" creationId="{867EC46C-5D2E-F548-966A-FE9874A53BEF}"/>
          </ac:spMkLst>
        </pc:spChg>
      </pc:sldChg>
      <pc:sldChg chg="modSp add del mod">
        <pc:chgData name="Gao, Meng (GSFC-616.0)[SCIENCE SYSTEMS AND APPLICATIONS INC]" userId="75b426fa-68fa-4178-8b59-7bfd17bc2ff3" providerId="ADAL" clId="{0DCEFB7E-2811-2544-AEBC-A8DC1F199A80}" dt="2021-12-03T15:06:45.371" v="1686" actId="2696"/>
        <pc:sldMkLst>
          <pc:docMk/>
          <pc:sldMk cId="2622642026" sldId="1980"/>
        </pc:sldMkLst>
        <pc:spChg chg="mod">
          <ac:chgData name="Gao, Meng (GSFC-616.0)[SCIENCE SYSTEMS AND APPLICATIONS INC]" userId="75b426fa-68fa-4178-8b59-7bfd17bc2ff3" providerId="ADAL" clId="{0DCEFB7E-2811-2544-AEBC-A8DC1F199A80}" dt="2021-12-03T15:05:02.230" v="1606" actId="21"/>
          <ac:spMkLst>
            <pc:docMk/>
            <pc:sldMk cId="2622642026" sldId="1980"/>
            <ac:spMk id="10" creationId="{867EC46C-5D2E-F548-966A-FE9874A53BEF}"/>
          </ac:spMkLst>
        </pc:spChg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2054612860" sldId="1981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054612860" sldId="1981"/>
            <ac:spMk id="3" creationId="{4629714D-F40E-DF4A-9011-BDF7B6D5328F}"/>
          </ac:spMkLst>
        </pc:spChg>
      </pc:sldChg>
      <pc:sldChg chg="modSp add del mod">
        <pc:chgData name="Gao, Meng (GSFC-616.0)[SCIENCE SYSTEMS AND APPLICATIONS INC]" userId="75b426fa-68fa-4178-8b59-7bfd17bc2ff3" providerId="ADAL" clId="{0DCEFB7E-2811-2544-AEBC-A8DC1F199A80}" dt="2021-12-05T17:00:08.895" v="6408" actId="2696"/>
        <pc:sldMkLst>
          <pc:docMk/>
          <pc:sldMk cId="2562982164" sldId="1981"/>
        </pc:sldMkLst>
        <pc:spChg chg="mod">
          <ac:chgData name="Gao, Meng (GSFC-616.0)[SCIENCE SYSTEMS AND APPLICATIONS INC]" userId="75b426fa-68fa-4178-8b59-7bfd17bc2ff3" providerId="ADAL" clId="{0DCEFB7E-2811-2544-AEBC-A8DC1F199A80}" dt="2021-12-03T15:06:15.317" v="1685" actId="113"/>
          <ac:spMkLst>
            <pc:docMk/>
            <pc:sldMk cId="2562982164" sldId="1981"/>
            <ac:spMk id="10" creationId="{867EC46C-5D2E-F548-966A-FE9874A53BE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36:03.315" v="4329" actId="255"/>
          <ac:spMkLst>
            <pc:docMk/>
            <pc:sldMk cId="2562982164" sldId="1981"/>
            <ac:spMk id="17" creationId="{B29A63C8-C231-264C-832B-C3D69070F97C}"/>
          </ac:spMkLst>
        </pc:spChg>
      </pc:sldChg>
      <pc:sldChg chg="addSp delSp modSp new del mod ord modShow">
        <pc:chgData name="Gao, Meng (GSFC-616.0)[SCIENCE SYSTEMS AND APPLICATIONS INC]" userId="75b426fa-68fa-4178-8b59-7bfd17bc2ff3" providerId="ADAL" clId="{0DCEFB7E-2811-2544-AEBC-A8DC1F199A80}" dt="2021-12-04T21:39:01.837" v="5369" actId="2696"/>
        <pc:sldMkLst>
          <pc:docMk/>
          <pc:sldMk cId="2958544781" sldId="1982"/>
        </pc:sldMkLst>
        <pc:spChg chg="mod">
          <ac:chgData name="Gao, Meng (GSFC-616.0)[SCIENCE SYSTEMS AND APPLICATIONS INC]" userId="75b426fa-68fa-4178-8b59-7bfd17bc2ff3" providerId="ADAL" clId="{0DCEFB7E-2811-2544-AEBC-A8DC1F199A80}" dt="2021-12-03T17:12:27.170" v="2006" actId="20577"/>
          <ac:spMkLst>
            <pc:docMk/>
            <pc:sldMk cId="2958544781" sldId="1982"/>
            <ac:spMk id="2" creationId="{98F43076-3250-3E45-82A7-A523D6CEBFE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12:18.663" v="1982" actId="20577"/>
          <ac:spMkLst>
            <pc:docMk/>
            <pc:sldMk cId="2958544781" sldId="1982"/>
            <ac:spMk id="3" creationId="{AD2F4DA9-F067-C94F-B41A-C3032D6307CE}"/>
          </ac:spMkLst>
        </pc:spChg>
        <pc:spChg chg="add">
          <ac:chgData name="Gao, Meng (GSFC-616.0)[SCIENCE SYSTEMS AND APPLICATIONS INC]" userId="75b426fa-68fa-4178-8b59-7bfd17bc2ff3" providerId="ADAL" clId="{0DCEFB7E-2811-2544-AEBC-A8DC1F199A80}" dt="2021-12-03T17:08:44.444" v="1916"/>
          <ac:spMkLst>
            <pc:docMk/>
            <pc:sldMk cId="2958544781" sldId="1982"/>
            <ac:spMk id="5" creationId="{9F55CF4F-1DB1-F841-B4B1-B7FEB000FC3C}"/>
          </ac:spMkLst>
        </pc:spChg>
        <pc:graphicFrameChg chg="add del mod">
          <ac:chgData name="Gao, Meng (GSFC-616.0)[SCIENCE SYSTEMS AND APPLICATIONS INC]" userId="75b426fa-68fa-4178-8b59-7bfd17bc2ff3" providerId="ADAL" clId="{0DCEFB7E-2811-2544-AEBC-A8DC1F199A80}" dt="2021-12-03T17:07:16.857" v="1872"/>
          <ac:graphicFrameMkLst>
            <pc:docMk/>
            <pc:sldMk cId="2958544781" sldId="1982"/>
            <ac:graphicFrameMk id="4" creationId="{E7EEB64B-67FA-324C-AA83-96AF736F50D6}"/>
          </ac:graphicFrameMkLst>
        </pc:graphicFrameChg>
        <pc:picChg chg="add mod">
          <ac:chgData name="Gao, Meng (GSFC-616.0)[SCIENCE SYSTEMS AND APPLICATIONS INC]" userId="75b426fa-68fa-4178-8b59-7bfd17bc2ff3" providerId="ADAL" clId="{0DCEFB7E-2811-2544-AEBC-A8DC1F199A80}" dt="2021-12-03T17:09:41.383" v="1919" actId="14100"/>
          <ac:picMkLst>
            <pc:docMk/>
            <pc:sldMk cId="2958544781" sldId="1982"/>
            <ac:picMk id="32772" creationId="{4ED161D0-EA21-4F4C-BCEA-86C905289AEB}"/>
          </ac:picMkLst>
        </pc:picChg>
      </pc:sldChg>
      <pc:sldChg chg="addSp modSp add del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3874278734" sldId="1982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874278734" sldId="1982"/>
            <ac:spMk id="4" creationId="{B12E5189-0525-9D4D-80C0-83677B303559}"/>
          </ac:spMkLst>
        </pc:spChg>
      </pc:sldChg>
      <pc:sldChg chg="addSp modSp add del mod or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580676381" sldId="1983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580676381" sldId="1983"/>
            <ac:spMk id="4" creationId="{80067355-33CB-5C42-A1CB-122D216F7DDE}"/>
          </ac:spMkLst>
        </pc:spChg>
      </pc:sldChg>
      <pc:sldChg chg="addSp delSp modSp add del mod ord modShow">
        <pc:chgData name="Gao, Meng (GSFC-616.0)[SCIENCE SYSTEMS AND APPLICATIONS INC]" userId="75b426fa-68fa-4178-8b59-7bfd17bc2ff3" providerId="ADAL" clId="{0DCEFB7E-2811-2544-AEBC-A8DC1F199A80}" dt="2021-12-04T02:22:51.697" v="2802" actId="2696"/>
        <pc:sldMkLst>
          <pc:docMk/>
          <pc:sldMk cId="3089018283" sldId="1983"/>
        </pc:sldMkLst>
        <pc:spChg chg="mod">
          <ac:chgData name="Gao, Meng (GSFC-616.0)[SCIENCE SYSTEMS AND APPLICATIONS INC]" userId="75b426fa-68fa-4178-8b59-7bfd17bc2ff3" providerId="ADAL" clId="{0DCEFB7E-2811-2544-AEBC-A8DC1F199A80}" dt="2021-12-03T19:52:30.166" v="2421" actId="14100"/>
          <ac:spMkLst>
            <pc:docMk/>
            <pc:sldMk cId="3089018283" sldId="1983"/>
            <ac:spMk id="2" creationId="{EA470EE2-B2D4-EB4B-906D-E8369D9785F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15:58.595" v="2797" actId="1076"/>
          <ac:spMkLst>
            <pc:docMk/>
            <pc:sldMk cId="3089018283" sldId="1983"/>
            <ac:spMk id="3" creationId="{D11849D3-F9A3-3F4B-AA28-EF2738B4181C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3T17:22:19.018" v="2072" actId="478"/>
          <ac:spMkLst>
            <pc:docMk/>
            <pc:sldMk cId="3089018283" sldId="1983"/>
            <ac:spMk id="4" creationId="{F1A82A07-D386-D942-A058-334CD154D16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3:58.086" v="2110" actId="164"/>
          <ac:spMkLst>
            <pc:docMk/>
            <pc:sldMk cId="3089018283" sldId="1983"/>
            <ac:spMk id="7" creationId="{12F077A9-732E-5342-B12F-9B2A4F848E39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3T17:27:51.509" v="2189" actId="478"/>
          <ac:spMkLst>
            <pc:docMk/>
            <pc:sldMk cId="3089018283" sldId="1983"/>
            <ac:spMk id="10" creationId="{BCA89F3D-A260-CE48-BC8F-84841BC0578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08:00.163" v="2744" actId="20577"/>
          <ac:spMkLst>
            <pc:docMk/>
            <pc:sldMk cId="3089018283" sldId="1983"/>
            <ac:spMk id="11" creationId="{F156937D-F85D-4F4A-BCB3-CE41575113A6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3T17:27:14.470" v="2182" actId="1036"/>
          <ac:spMkLst>
            <pc:docMk/>
            <pc:sldMk cId="3089018283" sldId="1983"/>
            <ac:spMk id="15" creationId="{E86E3D7E-96A0-2944-8904-A964031B8A8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3:58.086" v="2110" actId="164"/>
          <ac:spMkLst>
            <pc:docMk/>
            <pc:sldMk cId="3089018283" sldId="1983"/>
            <ac:spMk id="24" creationId="{6CE58E4C-D3E5-3543-A798-EEF5B751660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3:58.086" v="2110" actId="164"/>
          <ac:spMkLst>
            <pc:docMk/>
            <pc:sldMk cId="3089018283" sldId="1983"/>
            <ac:spMk id="25" creationId="{FCBA1C49-C5BC-8C4D-8313-D5ADCF565F67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3:58.086" v="2110" actId="164"/>
          <ac:spMkLst>
            <pc:docMk/>
            <pc:sldMk cId="3089018283" sldId="1983"/>
            <ac:spMk id="27" creationId="{E467B452-8A1A-3541-ADA5-4522A5A58BC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7:09.418" v="2172" actId="1038"/>
          <ac:spMkLst>
            <pc:docMk/>
            <pc:sldMk cId="3089018283" sldId="1983"/>
            <ac:spMk id="31" creationId="{04F6E910-CC9B-4B45-84CF-8560E2A917D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7:09.418" v="2172" actId="1038"/>
          <ac:spMkLst>
            <pc:docMk/>
            <pc:sldMk cId="3089018283" sldId="1983"/>
            <ac:spMk id="32" creationId="{F3F17233-8579-C940-ADF7-9AC0F16140D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7:09.418" v="2172" actId="1038"/>
          <ac:spMkLst>
            <pc:docMk/>
            <pc:sldMk cId="3089018283" sldId="1983"/>
            <ac:spMk id="33" creationId="{69C36367-6ECB-194A-B508-2964168C518D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19:33.981" v="2018" actId="1076"/>
          <ac:spMkLst>
            <pc:docMk/>
            <pc:sldMk cId="3089018283" sldId="1983"/>
            <ac:spMk id="54" creationId="{BBBC1C19-0598-8047-9C9D-B0C88071FE1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3T17:29:27.864" v="2206" actId="1076"/>
          <ac:spMkLst>
            <pc:docMk/>
            <pc:sldMk cId="3089018283" sldId="1983"/>
            <ac:spMk id="55" creationId="{FD4F9A3D-15CB-E947-BD80-3F03DF6F0752}"/>
          </ac:spMkLst>
        </pc:spChg>
        <pc:grpChg chg="add del mod">
          <ac:chgData name="Gao, Meng (GSFC-616.0)[SCIENCE SYSTEMS AND APPLICATIONS INC]" userId="75b426fa-68fa-4178-8b59-7bfd17bc2ff3" providerId="ADAL" clId="{0DCEFB7E-2811-2544-AEBC-A8DC1F199A80}" dt="2021-12-03T17:23:34.310" v="2106" actId="165"/>
          <ac:grpSpMkLst>
            <pc:docMk/>
            <pc:sldMk cId="3089018283" sldId="1983"/>
            <ac:grpSpMk id="9" creationId="{D14A88EC-1EA3-E940-9832-4912EBFA01F5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3T17:28:58.496" v="2195" actId="1076"/>
          <ac:grpSpMkLst>
            <pc:docMk/>
            <pc:sldMk cId="3089018283" sldId="1983"/>
            <ac:grpSpMk id="12" creationId="{58BF0888-14D0-3441-ADB1-0F1AE6E03659}"/>
          </ac:grpSpMkLst>
        </pc:grpChg>
        <pc:picChg chg="mod topLvl">
          <ac:chgData name="Gao, Meng (GSFC-616.0)[SCIENCE SYSTEMS AND APPLICATIONS INC]" userId="75b426fa-68fa-4178-8b59-7bfd17bc2ff3" providerId="ADAL" clId="{0DCEFB7E-2811-2544-AEBC-A8DC1F199A80}" dt="2021-12-03T17:23:58.086" v="2110" actId="164"/>
          <ac:picMkLst>
            <pc:docMk/>
            <pc:sldMk cId="3089018283" sldId="1983"/>
            <ac:picMk id="6" creationId="{3DCCC809-42CB-BD44-8640-A6D6F3BE005B}"/>
          </ac:picMkLst>
        </pc:picChg>
        <pc:picChg chg="add mod topLvl">
          <ac:chgData name="Gao, Meng (GSFC-616.0)[SCIENCE SYSTEMS AND APPLICATIONS INC]" userId="75b426fa-68fa-4178-8b59-7bfd17bc2ff3" providerId="ADAL" clId="{0DCEFB7E-2811-2544-AEBC-A8DC1F199A80}" dt="2021-12-03T17:26:57.282" v="2154" actId="1076"/>
          <ac:picMkLst>
            <pc:docMk/>
            <pc:sldMk cId="3089018283" sldId="1983"/>
            <ac:picMk id="8" creationId="{DCEA26E5-279F-714B-9A40-41F309D2F19F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3T17:27:01.602" v="2155" actId="1076"/>
          <ac:picMkLst>
            <pc:docMk/>
            <pc:sldMk cId="3089018283" sldId="1983"/>
            <ac:picMk id="14" creationId="{46BA2BEE-BB4A-5F48-BAE3-F6AB90882F62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3T17:29:13.845" v="2202" actId="1037"/>
          <ac:picMkLst>
            <pc:docMk/>
            <pc:sldMk cId="3089018283" sldId="1983"/>
            <ac:picMk id="21" creationId="{B222A858-E5F7-D34D-99A5-E571217B0474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3T17:25:37.175" v="2113" actId="478"/>
          <ac:picMkLst>
            <pc:docMk/>
            <pc:sldMk cId="3089018283" sldId="1983"/>
            <ac:picMk id="26" creationId="{4F53E4A4-0828-824E-9318-BF42CF6B4035}"/>
          </ac:picMkLst>
        </pc:picChg>
      </pc:sldChg>
      <pc:sldChg chg="addSp delSp modSp add mod modNotesTx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024186347" sldId="1984"/>
        </pc:sldMkLst>
        <pc:spChg chg="add del mod">
          <ac:chgData name="Gao, Meng (GSFC-616.0)[SCIENCE SYSTEMS AND APPLICATIONS INC]" userId="75b426fa-68fa-4178-8b59-7bfd17bc2ff3" providerId="ADAL" clId="{0DCEFB7E-2811-2544-AEBC-A8DC1F199A80}" dt="2021-12-04T17:11:42.946" v="4921" actId="14100"/>
          <ac:spMkLst>
            <pc:docMk/>
            <pc:sldMk cId="2024186347" sldId="1984"/>
            <ac:spMk id="2" creationId="{EA470EE2-B2D4-EB4B-906D-E8369D9785FE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4T02:31:13.853" v="3078" actId="478"/>
          <ac:spMkLst>
            <pc:docMk/>
            <pc:sldMk cId="2024186347" sldId="1984"/>
            <ac:spMk id="3" creationId="{D11849D3-F9A3-3F4B-AA28-EF2738B4181C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23:30.790" v="2808"/>
          <ac:spMkLst>
            <pc:docMk/>
            <pc:sldMk cId="2024186347" sldId="1984"/>
            <ac:spMk id="4" creationId="{46FE57E7-08FA-9844-917C-E999DD10E385}"/>
          </ac:spMkLst>
        </pc:spChg>
        <pc:spChg chg="add del">
          <ac:chgData name="Gao, Meng (GSFC-616.0)[SCIENCE SYSTEMS AND APPLICATIONS INC]" userId="75b426fa-68fa-4178-8b59-7bfd17bc2ff3" providerId="ADAL" clId="{0DCEFB7E-2811-2544-AEBC-A8DC1F199A80}" dt="2021-12-04T02:26:05.917" v="2838" actId="478"/>
          <ac:spMkLst>
            <pc:docMk/>
            <pc:sldMk cId="2024186347" sldId="1984"/>
            <ac:spMk id="9" creationId="{380125EF-294D-C143-8081-F04F50BA8370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6:05.579" v="4824" actId="1036"/>
          <ac:spMkLst>
            <pc:docMk/>
            <pc:sldMk cId="2024186347" sldId="1984"/>
            <ac:spMk id="10" creationId="{D3DF4D42-0C07-E343-8587-7165491B79B3}"/>
          </ac:spMkLst>
        </pc:spChg>
        <pc:spChg chg="add del mod topLvl">
          <ac:chgData name="Gao, Meng (GSFC-616.0)[SCIENCE SYSTEMS AND APPLICATIONS INC]" userId="75b426fa-68fa-4178-8b59-7bfd17bc2ff3" providerId="ADAL" clId="{0DCEFB7E-2811-2544-AEBC-A8DC1F199A80}" dt="2021-12-04T16:42:57.614" v="4474" actId="20577"/>
          <ac:spMkLst>
            <pc:docMk/>
            <pc:sldMk cId="2024186347" sldId="1984"/>
            <ac:spMk id="11" creationId="{F156937D-F85D-4F4A-BCB3-CE41575113A6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26:56.278" v="2849" actId="478"/>
          <ac:spMkLst>
            <pc:docMk/>
            <pc:sldMk cId="2024186347" sldId="1984"/>
            <ac:spMk id="13" creationId="{E175DD2D-1B90-A44E-AA9C-706E6BCBC35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48:02.363" v="3411" actId="14100"/>
          <ac:spMkLst>
            <pc:docMk/>
            <pc:sldMk cId="2024186347" sldId="1984"/>
            <ac:spMk id="15" creationId="{E86E3D7E-96A0-2944-8904-A964031B8A89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29:28.101" v="2929"/>
          <ac:spMkLst>
            <pc:docMk/>
            <pc:sldMk cId="2024186347" sldId="1984"/>
            <ac:spMk id="16" creationId="{5C361E7F-7896-CE4E-9D69-E08BDC473609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29:33.204" v="2932"/>
          <ac:spMkLst>
            <pc:docMk/>
            <pc:sldMk cId="2024186347" sldId="1984"/>
            <ac:spMk id="17" creationId="{D294466D-8769-4542-B2B7-750D2E761A12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34:12.895" v="3160"/>
          <ac:spMkLst>
            <pc:docMk/>
            <pc:sldMk cId="2024186347" sldId="1984"/>
            <ac:spMk id="18" creationId="{3B8631D7-D7C6-7B4D-A11F-487DB5081D2B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32:04.903" v="3100" actId="21"/>
          <ac:spMkLst>
            <pc:docMk/>
            <pc:sldMk cId="2024186347" sldId="1984"/>
            <ac:spMk id="20" creationId="{E3741CD9-3912-5D49-B365-36842306C83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47:45.290" v="3405" actId="1076"/>
          <ac:spMkLst>
            <pc:docMk/>
            <pc:sldMk cId="2024186347" sldId="1984"/>
            <ac:spMk id="24" creationId="{6CE58E4C-D3E5-3543-A798-EEF5B751660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46:59.772" v="3392" actId="1038"/>
          <ac:spMkLst>
            <pc:docMk/>
            <pc:sldMk cId="2024186347" sldId="1984"/>
            <ac:spMk id="27" creationId="{E467B452-8A1A-3541-ADA5-4522A5A58BC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24:36.991" v="2820"/>
          <ac:spMkLst>
            <pc:docMk/>
            <pc:sldMk cId="2024186347" sldId="1984"/>
            <ac:spMk id="29" creationId="{1E726E54-C9B0-3B41-AF41-2A17C184558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47:33.727" v="3398" actId="14100"/>
          <ac:spMkLst>
            <pc:docMk/>
            <pc:sldMk cId="2024186347" sldId="1984"/>
            <ac:spMk id="31" creationId="{04F6E910-CC9B-4B45-84CF-8560E2A917D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46:52.414" v="3386" actId="1036"/>
          <ac:spMkLst>
            <pc:docMk/>
            <pc:sldMk cId="2024186347" sldId="1984"/>
            <ac:spMk id="32" creationId="{F3F17233-8579-C940-ADF7-9AC0F16140D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02:24:55.452" v="2823" actId="164"/>
          <ac:spMkLst>
            <pc:docMk/>
            <pc:sldMk cId="2024186347" sldId="1984"/>
            <ac:spMk id="33" creationId="{69C36367-6ECB-194A-B508-2964168C518D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8:02.907" v="4886" actId="20577"/>
          <ac:spMkLst>
            <pc:docMk/>
            <pc:sldMk cId="2024186347" sldId="1984"/>
            <ac:spMk id="34" creationId="{F8E810A8-63B4-8445-8CA0-CDB1C44B4AD4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30:50.845" v="3074" actId="478"/>
          <ac:spMkLst>
            <pc:docMk/>
            <pc:sldMk cId="2024186347" sldId="1984"/>
            <ac:spMk id="35" creationId="{EBAC3361-E537-004B-B3DE-2673D4431EA5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20:39:38.902" v="5226" actId="1035"/>
          <ac:spMkLst>
            <pc:docMk/>
            <pc:sldMk cId="2024186347" sldId="1984"/>
            <ac:spMk id="36" creationId="{7ABF3CF2-242D-1F47-A502-8F120918572F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34:12.896" v="3162"/>
          <ac:spMkLst>
            <pc:docMk/>
            <pc:sldMk cId="2024186347" sldId="1984"/>
            <ac:spMk id="37" creationId="{2AF818DF-8F6F-6D4E-8C8F-20207E150217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36:36.617" v="3233"/>
          <ac:spMkLst>
            <pc:docMk/>
            <pc:sldMk cId="2024186347" sldId="1984"/>
            <ac:spMk id="38" creationId="{6C27167F-3EF3-A948-8BB1-1C7014865C19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45:59.340" v="3377"/>
          <ac:spMkLst>
            <pc:docMk/>
            <pc:sldMk cId="2024186347" sldId="1984"/>
            <ac:spMk id="39" creationId="{64B655E8-CE5F-D84B-BF01-6A60DEC71ABF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44:25.698" v="4513"/>
          <ac:spMkLst>
            <pc:docMk/>
            <pc:sldMk cId="2024186347" sldId="1984"/>
            <ac:spMk id="41" creationId="{753FFA3B-08F7-564D-AF3B-42256B7D9E21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46:12.217" v="3379" actId="478"/>
          <ac:spMkLst>
            <pc:docMk/>
            <pc:sldMk cId="2024186347" sldId="1984"/>
            <ac:spMk id="42" creationId="{C2E90393-AAAA-D745-BD5E-4C9921B7E5C1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02:46:09.798" v="3378" actId="478"/>
          <ac:spMkLst>
            <pc:docMk/>
            <pc:sldMk cId="2024186347" sldId="1984"/>
            <ac:spMk id="43" creationId="{76DF6BB5-EB0E-F34B-BDE6-5B5976A52391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6:44.077" v="4838" actId="21"/>
          <ac:spMkLst>
            <pc:docMk/>
            <pc:sldMk cId="2024186347" sldId="1984"/>
            <ac:spMk id="44" creationId="{9198058C-143C-D142-9482-847D69C4F455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6:57:30.783" v="4863" actId="1076"/>
          <ac:spMkLst>
            <pc:docMk/>
            <pc:sldMk cId="2024186347" sldId="1984"/>
            <ac:spMk id="45" creationId="{7FD20E44-97AB-144B-BCD5-7D806676EA62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024186347" sldId="1984"/>
            <ac:spMk id="46" creationId="{3E21AAD9-6495-984D-A803-47B95DAC4F2D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6:54.684" v="4842"/>
          <ac:spMkLst>
            <pc:docMk/>
            <pc:sldMk cId="2024186347" sldId="1984"/>
            <ac:spMk id="49" creationId="{E2F251A7-6555-4F47-8603-C93AF94E8450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7:00.311" v="4845"/>
          <ac:spMkLst>
            <pc:docMk/>
            <pc:sldMk cId="2024186347" sldId="1984"/>
            <ac:spMk id="50" creationId="{5E2D6381-132C-6444-AA4F-A8C419E79EED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7:04.779" v="4848"/>
          <ac:spMkLst>
            <pc:docMk/>
            <pc:sldMk cId="2024186347" sldId="1984"/>
            <ac:spMk id="51" creationId="{B27F0132-FFDD-A54A-9C4D-615562D36AFA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7:09.619" v="4852"/>
          <ac:spMkLst>
            <pc:docMk/>
            <pc:sldMk cId="2024186347" sldId="1984"/>
            <ac:spMk id="52" creationId="{DEE9EC30-91D1-4549-95AB-EC983ED86F18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58:08.185" v="4888" actId="478"/>
          <ac:spMkLst>
            <pc:docMk/>
            <pc:sldMk cId="2024186347" sldId="1984"/>
            <ac:spMk id="53" creationId="{A0AEC660-9ADC-9248-8655-A81A1D1B1D7A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02:24:06.558" v="2817" actId="478"/>
          <ac:spMkLst>
            <pc:docMk/>
            <pc:sldMk cId="2024186347" sldId="1984"/>
            <ac:spMk id="54" creationId="{BBBC1C19-0598-8047-9C9D-B0C88071FE1C}"/>
          </ac:spMkLst>
        </pc:spChg>
        <pc:spChg chg="del topLvl">
          <ac:chgData name="Gao, Meng (GSFC-616.0)[SCIENCE SYSTEMS AND APPLICATIONS INC]" userId="75b426fa-68fa-4178-8b59-7bfd17bc2ff3" providerId="ADAL" clId="{0DCEFB7E-2811-2544-AEBC-A8DC1F199A80}" dt="2021-12-04T02:24:03.232" v="2816" actId="478"/>
          <ac:spMkLst>
            <pc:docMk/>
            <pc:sldMk cId="2024186347" sldId="1984"/>
            <ac:spMk id="55" creationId="{FD4F9A3D-15CB-E947-BD80-3F03DF6F0752}"/>
          </ac:spMkLst>
        </pc:spChg>
        <pc:grpChg chg="add del mod">
          <ac:chgData name="Gao, Meng (GSFC-616.0)[SCIENCE SYSTEMS AND APPLICATIONS INC]" userId="75b426fa-68fa-4178-8b59-7bfd17bc2ff3" providerId="ADAL" clId="{0DCEFB7E-2811-2544-AEBC-A8DC1F199A80}" dt="2021-12-04T02:32:04.903" v="3100" actId="21"/>
          <ac:grpSpMkLst>
            <pc:docMk/>
            <pc:sldMk cId="2024186347" sldId="1984"/>
            <ac:grpSpMk id="5" creationId="{E6BE058E-651D-9C44-96D3-FB3A005AB29D}"/>
          </ac:grpSpMkLst>
        </pc:grpChg>
        <pc:grpChg chg="add del mod">
          <ac:chgData name="Gao, Meng (GSFC-616.0)[SCIENCE SYSTEMS AND APPLICATIONS INC]" userId="75b426fa-68fa-4178-8b59-7bfd17bc2ff3" providerId="ADAL" clId="{0DCEFB7E-2811-2544-AEBC-A8DC1F199A80}" dt="2021-12-04T02:32:04.903" v="3100" actId="21"/>
          <ac:grpSpMkLst>
            <pc:docMk/>
            <pc:sldMk cId="2024186347" sldId="1984"/>
            <ac:grpSpMk id="12" creationId="{58BF0888-14D0-3441-ADB1-0F1AE6E03659}"/>
          </ac:grpSpMkLst>
        </pc:grpChg>
        <pc:grpChg chg="add del mod">
          <ac:chgData name="Gao, Meng (GSFC-616.0)[SCIENCE SYSTEMS AND APPLICATIONS INC]" userId="75b426fa-68fa-4178-8b59-7bfd17bc2ff3" providerId="ADAL" clId="{0DCEFB7E-2811-2544-AEBC-A8DC1F199A80}" dt="2021-12-04T02:25:30.352" v="2831" actId="478"/>
          <ac:grpSpMkLst>
            <pc:docMk/>
            <pc:sldMk cId="2024186347" sldId="1984"/>
            <ac:grpSpMk id="23" creationId="{0B76B940-C4CF-5D41-A82A-1CBE487AF2BC}"/>
          </ac:grpSpMkLst>
        </pc:grpChg>
        <pc:grpChg chg="add mod">
          <ac:chgData name="Gao, Meng (GSFC-616.0)[SCIENCE SYSTEMS AND APPLICATIONS INC]" userId="75b426fa-68fa-4178-8b59-7bfd17bc2ff3" providerId="ADAL" clId="{0DCEFB7E-2811-2544-AEBC-A8DC1F199A80}" dt="2021-12-04T20:39:34.957" v="5223" actId="1036"/>
          <ac:grpSpMkLst>
            <pc:docMk/>
            <pc:sldMk cId="2024186347" sldId="1984"/>
            <ac:grpSpMk id="40" creationId="{07938D3C-7932-F645-B99D-61AA8E1F8381}"/>
          </ac:grpSpMkLst>
        </pc:grpChg>
        <pc:grpChg chg="del">
          <ac:chgData name="Gao, Meng (GSFC-616.0)[SCIENCE SYSTEMS AND APPLICATIONS INC]" userId="75b426fa-68fa-4178-8b59-7bfd17bc2ff3" providerId="ADAL" clId="{0DCEFB7E-2811-2544-AEBC-A8DC1F199A80}" dt="2021-12-04T02:24:03.232" v="2816" actId="478"/>
          <ac:grpSpMkLst>
            <pc:docMk/>
            <pc:sldMk cId="2024186347" sldId="1984"/>
            <ac:grpSpMk id="56" creationId="{408BDB02-E8AD-7E48-B060-1C9C9047D270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4T02:24:55.452" v="2823" actId="164"/>
          <ac:picMkLst>
            <pc:docMk/>
            <pc:sldMk cId="2024186347" sldId="1984"/>
            <ac:picMk id="14" creationId="{46BA2BEE-BB4A-5F48-BAE3-F6AB90882F62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4T02:23:59.806" v="2815" actId="478"/>
          <ac:picMkLst>
            <pc:docMk/>
            <pc:sldMk cId="2024186347" sldId="1984"/>
            <ac:picMk id="21" creationId="{B222A858-E5F7-D34D-99A5-E571217B0474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4T02:26:02.069" v="2837" actId="478"/>
          <ac:picMkLst>
            <pc:docMk/>
            <pc:sldMk cId="2024186347" sldId="1984"/>
            <ac:picMk id="22" creationId="{EBE09DAA-3C3E-E447-A991-28EA5611DDB9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4T02:25:26.614" v="2830" actId="478"/>
          <ac:picMkLst>
            <pc:docMk/>
            <pc:sldMk cId="2024186347" sldId="1984"/>
            <ac:picMk id="26" creationId="{C30E6B7E-3FC5-F143-8D07-4F3EE4CE7728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4T02:42:04.936" v="3283" actId="164"/>
          <ac:picMkLst>
            <pc:docMk/>
            <pc:sldMk cId="2024186347" sldId="1984"/>
            <ac:picMk id="30" creationId="{1B098788-EB26-3544-AA38-E9446BB2A43D}"/>
          </ac:picMkLst>
        </pc:picChg>
        <pc:cxnChg chg="mod">
          <ac:chgData name="Gao, Meng (GSFC-616.0)[SCIENCE SYSTEMS AND APPLICATIONS INC]" userId="75b426fa-68fa-4178-8b59-7bfd17bc2ff3" providerId="ADAL" clId="{0DCEFB7E-2811-2544-AEBC-A8DC1F199A80}" dt="2021-12-04T02:24:36.991" v="2820"/>
          <ac:cxnSpMkLst>
            <pc:docMk/>
            <pc:sldMk cId="2024186347" sldId="1984"/>
            <ac:cxnSpMk id="28" creationId="{BA42A6C6-CC4C-0043-B144-C84ECB3318B9}"/>
          </ac:cxnSpMkLst>
        </pc:cxnChg>
      </pc:sldChg>
      <pc:sldChg chg="addSp modSp add del mod or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3026282343" sldId="1985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026282343" sldId="1985"/>
            <ac:spMk id="2" creationId="{82C75ABA-A589-A949-9F41-8C28940FB832}"/>
          </ac:spMkLst>
        </pc:spChg>
      </pc:sldChg>
      <pc:sldChg chg="add del">
        <pc:chgData name="Gao, Meng (GSFC-616.0)[SCIENCE SYSTEMS AND APPLICATIONS INC]" userId="75b426fa-68fa-4178-8b59-7bfd17bc2ff3" providerId="ADAL" clId="{0DCEFB7E-2811-2544-AEBC-A8DC1F199A80}" dt="2021-12-04T02:22:51.697" v="2802" actId="2696"/>
        <pc:sldMkLst>
          <pc:docMk/>
          <pc:sldMk cId="4006101906" sldId="1985"/>
        </pc:sldMkLst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2145343226" sldId="1986"/>
        </pc:sldMkLst>
        <pc:spChg chg="mod">
          <ac:chgData name="Gao, Meng (GSFC-616.0)[SCIENCE SYSTEMS AND APPLICATIONS INC]" userId="75b426fa-68fa-4178-8b59-7bfd17bc2ff3" providerId="ADAL" clId="{0DCEFB7E-2811-2544-AEBC-A8DC1F199A80}" dt="2021-12-04T17:17:22.919" v="5031" actId="14100"/>
          <ac:spMkLst>
            <pc:docMk/>
            <pc:sldMk cId="2145343226" sldId="1986"/>
            <ac:spMk id="2" creationId="{714E4719-987B-1B41-BC92-41A17EFBBAFA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4:25.319" v="3871" actId="478"/>
          <ac:spMkLst>
            <pc:docMk/>
            <pc:sldMk cId="2145343226" sldId="1986"/>
            <ac:spMk id="3" creationId="{50DE4B27-38BA-074A-934B-0D63CAF9CAAF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42.502" v="3857" actId="478"/>
          <ac:spMkLst>
            <pc:docMk/>
            <pc:sldMk cId="2145343226" sldId="1986"/>
            <ac:spMk id="4" creationId="{2334D20F-CEBD-7845-AE7B-64B637891BAD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42.502" v="3857" actId="478"/>
          <ac:spMkLst>
            <pc:docMk/>
            <pc:sldMk cId="2145343226" sldId="1986"/>
            <ac:spMk id="6" creationId="{98B84E00-F27D-9040-9DBD-0324EA3F6FF4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42.502" v="3857" actId="478"/>
          <ac:spMkLst>
            <pc:docMk/>
            <pc:sldMk cId="2145343226" sldId="1986"/>
            <ac:spMk id="7" creationId="{73F89D61-FBE5-0545-BFA3-486326F22EB4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5:52:25.589" v="3853" actId="478"/>
          <ac:spMkLst>
            <pc:docMk/>
            <pc:sldMk cId="2145343226" sldId="1986"/>
            <ac:spMk id="9" creationId="{9A85C3E4-2BBE-BF4D-8CD7-72EC2F97FF93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29.022" v="3854" actId="478"/>
          <ac:spMkLst>
            <pc:docMk/>
            <pc:sldMk cId="2145343226" sldId="1986"/>
            <ac:spMk id="10" creationId="{D88AE31F-D69F-9046-910B-734BBD06C209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42.502" v="3857" actId="478"/>
          <ac:spMkLst>
            <pc:docMk/>
            <pc:sldMk cId="2145343226" sldId="1986"/>
            <ac:spMk id="11" creationId="{E37911D3-EEB7-A941-A0E8-A691C48B5A1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5:19.042" v="3903" actId="1076"/>
          <ac:spMkLst>
            <pc:docMk/>
            <pc:sldMk cId="2145343226" sldId="1986"/>
            <ac:spMk id="12" creationId="{6F8BC103-8CC9-C14B-B76F-C73B4D9DDC09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20:44:52.392" v="5256" actId="478"/>
          <ac:spMkLst>
            <pc:docMk/>
            <pc:sldMk cId="2145343226" sldId="1986"/>
            <ac:spMk id="13" creationId="{8052070E-372C-EF44-AB93-769A549EE2FF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7:20.110" v="3925" actId="14100"/>
          <ac:spMkLst>
            <pc:docMk/>
            <pc:sldMk cId="2145343226" sldId="1986"/>
            <ac:spMk id="14" creationId="{0AB1C351-FC20-884C-BA9D-CD7AAB811F38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145343226" sldId="1986"/>
            <ac:spMk id="15" creationId="{010969A5-A6D1-FA42-9B83-25C20789260A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7:14.929" v="3924" actId="478"/>
          <ac:spMkLst>
            <pc:docMk/>
            <pc:sldMk cId="2145343226" sldId="1986"/>
            <ac:spMk id="65" creationId="{93C8895C-B976-494F-AAE1-BB9C3B0D6C34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36.645" v="3855" actId="478"/>
          <ac:spMkLst>
            <pc:docMk/>
            <pc:sldMk cId="2145343226" sldId="1986"/>
            <ac:spMk id="66" creationId="{EA18FEE9-BA55-9948-B36B-062272D6EB3D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29.022" v="3854" actId="478"/>
          <ac:spMkLst>
            <pc:docMk/>
            <pc:sldMk cId="2145343226" sldId="1986"/>
            <ac:spMk id="67" creationId="{76F5CD65-7238-344F-9457-87A165DD8181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4:32.596" v="3872" actId="478"/>
          <ac:spMkLst>
            <pc:docMk/>
            <pc:sldMk cId="2145343226" sldId="1986"/>
            <ac:spMk id="69" creationId="{5F07B602-74CB-DE49-93FD-C664BB0D932C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39.449" v="3856" actId="478"/>
          <ac:spMkLst>
            <pc:docMk/>
            <pc:sldMk cId="2145343226" sldId="1986"/>
            <ac:spMk id="70" creationId="{822F5188-57E7-BC42-9B6F-5C273B176769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5:52:42.502" v="3857" actId="478"/>
          <ac:spMkLst>
            <pc:docMk/>
            <pc:sldMk cId="2145343226" sldId="1986"/>
            <ac:spMk id="71" creationId="{8650BF66-FD2E-1943-9591-A533F5A765E4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9:19.096" v="3941" actId="1036"/>
          <ac:spMkLst>
            <pc:docMk/>
            <pc:sldMk cId="2145343226" sldId="1986"/>
            <ac:spMk id="73" creationId="{AD16B0BF-7D79-AA41-8166-19A7C996CB52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3:00.984" v="3859"/>
          <ac:spMkLst>
            <pc:docMk/>
            <pc:sldMk cId="2145343226" sldId="1986"/>
            <ac:spMk id="74" creationId="{CA8BAC8A-C123-A943-9DCD-AB91D26D40F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5:29.341" v="3906" actId="1076"/>
          <ac:spMkLst>
            <pc:docMk/>
            <pc:sldMk cId="2145343226" sldId="1986"/>
            <ac:spMk id="75" creationId="{EA1880C3-E743-7340-8256-CF050461C2B9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5:26.336" v="3905" actId="1076"/>
          <ac:spMkLst>
            <pc:docMk/>
            <pc:sldMk cId="2145343226" sldId="1986"/>
            <ac:spMk id="76" creationId="{E99999C7-2D1F-A043-86F8-67F7A31C269E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3:45.882" v="3866" actId="1076"/>
          <ac:spMkLst>
            <pc:docMk/>
            <pc:sldMk cId="2145343226" sldId="1986"/>
            <ac:spMk id="77" creationId="{2E06FFE9-FB7D-5042-B07C-EF862908FAE2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5:53:51.041" v="3868" actId="1076"/>
          <ac:spMkLst>
            <pc:docMk/>
            <pc:sldMk cId="2145343226" sldId="1986"/>
            <ac:spMk id="78" creationId="{3335909F-416D-C042-94F7-BD011E489518}"/>
          </ac:spMkLst>
        </pc:spChg>
        <pc:grpChg chg="mod">
          <ac:chgData name="Gao, Meng (GSFC-616.0)[SCIENCE SYSTEMS AND APPLICATIONS INC]" userId="75b426fa-68fa-4178-8b59-7bfd17bc2ff3" providerId="ADAL" clId="{0DCEFB7E-2811-2544-AEBC-A8DC1F199A80}" dt="2021-12-04T15:54:39.312" v="3873" actId="1076"/>
          <ac:grpSpMkLst>
            <pc:docMk/>
            <pc:sldMk cId="2145343226" sldId="1986"/>
            <ac:grpSpMk id="37" creationId="{90444F2B-F146-5E4D-909A-BBEE52F152FC}"/>
          </ac:grpSpMkLst>
        </pc:grpChg>
        <pc:picChg chg="del">
          <ac:chgData name="Gao, Meng (GSFC-616.0)[SCIENCE SYSTEMS AND APPLICATIONS INC]" userId="75b426fa-68fa-4178-8b59-7bfd17bc2ff3" providerId="ADAL" clId="{0DCEFB7E-2811-2544-AEBC-A8DC1F199A80}" dt="2021-12-04T15:52:21.554" v="3852" actId="478"/>
          <ac:picMkLst>
            <pc:docMk/>
            <pc:sldMk cId="2145343226" sldId="1986"/>
            <ac:picMk id="5" creationId="{00C9D55D-A842-DF48-8C79-6FFB2653C2F9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4T15:53:00.984" v="3859"/>
          <ac:picMkLst>
            <pc:docMk/>
            <pc:sldMk cId="2145343226" sldId="1986"/>
            <ac:picMk id="64" creationId="{9F368337-5D8B-C64F-BEAA-24FF447C806D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4T15:53:00.984" v="3859"/>
          <ac:picMkLst>
            <pc:docMk/>
            <pc:sldMk cId="2145343226" sldId="1986"/>
            <ac:picMk id="72" creationId="{13A253B6-BFC2-D341-BBF2-503827330D6F}"/>
          </ac:picMkLst>
        </pc:picChg>
      </pc:sldChg>
      <pc:sldChg chg="addSp delSp modSp add del mod">
        <pc:chgData name="Gao, Meng (GSFC-616.0)[SCIENCE SYSTEMS AND APPLICATIONS INC]" userId="75b426fa-68fa-4178-8b59-7bfd17bc2ff3" providerId="ADAL" clId="{0DCEFB7E-2811-2544-AEBC-A8DC1F199A80}" dt="2021-12-05T22:17:16.415" v="7167" actId="2696"/>
        <pc:sldMkLst>
          <pc:docMk/>
          <pc:sldMk cId="2522576627" sldId="1987"/>
        </pc:sldMkLst>
        <pc:spChg chg="mod">
          <ac:chgData name="Gao, Meng (GSFC-616.0)[SCIENCE SYSTEMS AND APPLICATIONS INC]" userId="75b426fa-68fa-4178-8b59-7bfd17bc2ff3" providerId="ADAL" clId="{0DCEFB7E-2811-2544-AEBC-A8DC1F199A80}" dt="2021-12-05T16:54:46.577" v="6404" actId="20577"/>
          <ac:spMkLst>
            <pc:docMk/>
            <pc:sldMk cId="2522576627" sldId="1987"/>
            <ac:spMk id="2" creationId="{F1F4B4B9-230B-0247-8F46-6FBC86712A2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2:14:24.671" v="7102" actId="20577"/>
          <ac:spMkLst>
            <pc:docMk/>
            <pc:sldMk cId="2522576627" sldId="1987"/>
            <ac:spMk id="3" creationId="{E539DBDC-DACF-8C47-B818-8C09C4BD976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522576627" sldId="1987"/>
            <ac:spMk id="4" creationId="{75B6609F-B85F-8D40-865D-F907124D8ADD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6:04:11.339" v="4032" actId="478"/>
          <ac:spMkLst>
            <pc:docMk/>
            <pc:sldMk cId="2522576627" sldId="1987"/>
            <ac:spMk id="7" creationId="{FDB8457C-EEBC-2E45-974E-EF761BD5BFE2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4T16:04:12.944" v="4033" actId="478"/>
          <ac:spMkLst>
            <pc:docMk/>
            <pc:sldMk cId="2522576627" sldId="1987"/>
            <ac:spMk id="8" creationId="{73AE9A8A-E9E3-524C-8579-C522051D6D42}"/>
          </ac:spMkLst>
        </pc:spChg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3621630063" sldId="1988"/>
        </pc:sldMkLst>
        <pc:spChg chg="mod">
          <ac:chgData name="Gao, Meng (GSFC-616.0)[SCIENCE SYSTEMS AND APPLICATIONS INC]" userId="75b426fa-68fa-4178-8b59-7bfd17bc2ff3" providerId="ADAL" clId="{0DCEFB7E-2811-2544-AEBC-A8DC1F199A80}" dt="2021-12-05T16:52:52.680" v="6391" actId="14100"/>
          <ac:spMkLst>
            <pc:docMk/>
            <pc:sldMk cId="3621630063" sldId="1988"/>
            <ac:spMk id="2" creationId="{FAF79452-26FC-2945-891C-BD6EA45BDE8A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2:29:38.125" v="5837" actId="5793"/>
          <ac:spMkLst>
            <pc:docMk/>
            <pc:sldMk cId="3621630063" sldId="1988"/>
            <ac:spMk id="3" creationId="{74013824-5CEF-8F48-B713-63EA5993414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30:32.327" v="5141" actId="1035"/>
          <ac:spMkLst>
            <pc:docMk/>
            <pc:sldMk cId="3621630063" sldId="1988"/>
            <ac:spMk id="4" creationId="{482A6A24-1E70-744C-B69B-D07631D8BE53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0:22.208" v="4424" actId="1037"/>
          <ac:spMkLst>
            <pc:docMk/>
            <pc:sldMk cId="3621630063" sldId="1988"/>
            <ac:spMk id="5" creationId="{1F92EBB0-6C7B-8E48-B092-7F0F0A1E394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0:14.336" v="4410" actId="1036"/>
          <ac:spMkLst>
            <pc:docMk/>
            <pc:sldMk cId="3621630063" sldId="1988"/>
            <ac:spMk id="6" creationId="{41AB8F3A-B426-FC4C-B52C-3EDCB3F9C5B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6:41:13.801" v="4453" actId="6549"/>
          <ac:spMkLst>
            <pc:docMk/>
            <pc:sldMk cId="3621630063" sldId="1988"/>
            <ac:spMk id="8" creationId="{408C8901-DC8B-9F4D-B028-5B5672786B32}"/>
          </ac:spMkLst>
        </pc:spChg>
        <pc:spChg chg="mod topLvl">
          <ac:chgData name="Gao, Meng (GSFC-616.0)[SCIENCE SYSTEMS AND APPLICATIONS INC]" userId="75b426fa-68fa-4178-8b59-7bfd17bc2ff3" providerId="ADAL" clId="{0DCEFB7E-2811-2544-AEBC-A8DC1F199A80}" dt="2021-12-04T16:34:39.263" v="4318" actId="1076"/>
          <ac:spMkLst>
            <pc:docMk/>
            <pc:sldMk cId="3621630063" sldId="1988"/>
            <ac:spMk id="10" creationId="{0D6C732F-3923-3744-B977-EE7F212BF59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20:30:55.176" v="5145" actId="20577"/>
          <ac:spMkLst>
            <pc:docMk/>
            <pc:sldMk cId="3621630063" sldId="1988"/>
            <ac:spMk id="11" creationId="{7CB95776-42C8-EE44-99C0-E7F82051C501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4T16:34:14.309" v="4303"/>
          <ac:spMkLst>
            <pc:docMk/>
            <pc:sldMk cId="3621630063" sldId="1988"/>
            <ac:spMk id="14" creationId="{2AFFF830-0FFE-444A-BFED-97CD175850FE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4T16:34:45.246" v="4319" actId="20577"/>
          <ac:spMkLst>
            <pc:docMk/>
            <pc:sldMk cId="3621630063" sldId="1988"/>
            <ac:spMk id="15" creationId="{3C7B92FD-E4C8-F341-BF34-F8C8DB704C8E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621630063" sldId="1988"/>
            <ac:spMk id="16" creationId="{02044E31-11F4-0748-B1D5-6FB85B4D78A2}"/>
          </ac:spMkLst>
        </pc:spChg>
        <pc:grpChg chg="del">
          <ac:chgData name="Gao, Meng (GSFC-616.0)[SCIENCE SYSTEMS AND APPLICATIONS INC]" userId="75b426fa-68fa-4178-8b59-7bfd17bc2ff3" providerId="ADAL" clId="{0DCEFB7E-2811-2544-AEBC-A8DC1F199A80}" dt="2021-12-04T16:27:29.128" v="4091" actId="478"/>
          <ac:grpSpMkLst>
            <pc:docMk/>
            <pc:sldMk cId="3621630063" sldId="1988"/>
            <ac:grpSpMk id="7" creationId="{D2AB2CF2-17BE-BE4C-ABF5-5A71F9A0F354}"/>
          </ac:grpSpMkLst>
        </pc:grpChg>
        <pc:picChg chg="del topLvl">
          <ac:chgData name="Gao, Meng (GSFC-616.0)[SCIENCE SYSTEMS AND APPLICATIONS INC]" userId="75b426fa-68fa-4178-8b59-7bfd17bc2ff3" providerId="ADAL" clId="{0DCEFB7E-2811-2544-AEBC-A8DC1F199A80}" dt="2021-12-04T16:27:29.128" v="4091" actId="478"/>
          <ac:picMkLst>
            <pc:docMk/>
            <pc:sldMk cId="3621630063" sldId="1988"/>
            <ac:picMk id="9" creationId="{92F01162-DDA9-DD48-A4DD-6ECB330641B9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4T16:34:05.515" v="4300" actId="1076"/>
          <ac:picMkLst>
            <pc:docMk/>
            <pc:sldMk cId="3621630063" sldId="1988"/>
            <ac:picMk id="13" creationId="{8ADBA7F6-9A75-4743-AA9A-993CE9DE7AA2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20:30:32.327" v="5141" actId="1035"/>
          <ac:picMkLst>
            <pc:docMk/>
            <pc:sldMk cId="3621630063" sldId="1988"/>
            <ac:picMk id="2050" creationId="{27E5CCD4-83EE-994A-8FB6-FE070046B3B9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4T16:40:24.008" v="4427" actId="1037"/>
          <ac:picMkLst>
            <pc:docMk/>
            <pc:sldMk cId="3621630063" sldId="1988"/>
            <ac:picMk id="2052" creationId="{5E96D948-8E88-FB4D-9145-30818631FD96}"/>
          </ac:picMkLst>
        </pc:picChg>
      </pc:sldChg>
      <pc:sldChg chg="modSp add del mod">
        <pc:chgData name="Gao, Meng (GSFC-616.0)[SCIENCE SYSTEMS AND APPLICATIONS INC]" userId="75b426fa-68fa-4178-8b59-7bfd17bc2ff3" providerId="ADAL" clId="{0DCEFB7E-2811-2544-AEBC-A8DC1F199A80}" dt="2021-12-04T17:25:31.250" v="5132" actId="2696"/>
        <pc:sldMkLst>
          <pc:docMk/>
          <pc:sldMk cId="83909782" sldId="1989"/>
        </pc:sldMkLst>
        <pc:spChg chg="mod">
          <ac:chgData name="Gao, Meng (GSFC-616.0)[SCIENCE SYSTEMS AND APPLICATIONS INC]" userId="75b426fa-68fa-4178-8b59-7bfd17bc2ff3" providerId="ADAL" clId="{0DCEFB7E-2811-2544-AEBC-A8DC1F199A80}" dt="2021-12-04T17:25:28.312" v="5129" actId="1076"/>
          <ac:spMkLst>
            <pc:docMk/>
            <pc:sldMk cId="83909782" sldId="1989"/>
            <ac:spMk id="2" creationId="{DE99D555-A382-5644-A4A7-94FAD07A279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5:08.771" v="5125" actId="1076"/>
          <ac:spMkLst>
            <pc:docMk/>
            <pc:sldMk cId="83909782" sldId="1989"/>
            <ac:spMk id="6" creationId="{9B90B6F9-0D64-664B-B94C-05B9C8EC84D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5:08.771" v="5125" actId="1076"/>
          <ac:spMkLst>
            <pc:docMk/>
            <pc:sldMk cId="83909782" sldId="1989"/>
            <ac:spMk id="7" creationId="{A956EF84-C451-4547-9EEE-C8578073712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5:28.804" v="5130" actId="1076"/>
          <ac:spMkLst>
            <pc:docMk/>
            <pc:sldMk cId="83909782" sldId="1989"/>
            <ac:spMk id="24" creationId="{F45A65F0-02F9-8342-9372-B8330F9777A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5:08.771" v="5125" actId="1076"/>
          <ac:spMkLst>
            <pc:docMk/>
            <pc:sldMk cId="83909782" sldId="1989"/>
            <ac:spMk id="25" creationId="{D2D4555E-E7AB-974D-9B86-1AD74FA11B64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4T17:25:08.771" v="5125" actId="1076"/>
          <ac:spMkLst>
            <pc:docMk/>
            <pc:sldMk cId="83909782" sldId="1989"/>
            <ac:spMk id="28" creationId="{9F7D53A1-BB25-1843-9213-E691A4ED739B}"/>
          </ac:spMkLst>
        </pc:spChg>
        <pc:graphicFrameChg chg="mod">
          <ac:chgData name="Gao, Meng (GSFC-616.0)[SCIENCE SYSTEMS AND APPLICATIONS INC]" userId="75b426fa-68fa-4178-8b59-7bfd17bc2ff3" providerId="ADAL" clId="{0DCEFB7E-2811-2544-AEBC-A8DC1F199A80}" dt="2021-12-04T17:25:29.433" v="5131" actId="1076"/>
          <ac:graphicFrameMkLst>
            <pc:docMk/>
            <pc:sldMk cId="83909782" sldId="1989"/>
            <ac:graphicFrameMk id="4" creationId="{9123CA6F-471B-0646-A412-5301A3B63F2D}"/>
          </ac:graphicFrameMkLst>
        </pc:graphicFrameChg>
        <pc:graphicFrameChg chg="mod">
          <ac:chgData name="Gao, Meng (GSFC-616.0)[SCIENCE SYSTEMS AND APPLICATIONS INC]" userId="75b426fa-68fa-4178-8b59-7bfd17bc2ff3" providerId="ADAL" clId="{0DCEFB7E-2811-2544-AEBC-A8DC1F199A80}" dt="2021-12-04T17:25:08.771" v="5125" actId="1076"/>
          <ac:graphicFrameMkLst>
            <pc:docMk/>
            <pc:sldMk cId="83909782" sldId="1989"/>
            <ac:graphicFrameMk id="5" creationId="{B600CB43-51E1-094F-BD3E-90E3FBCB39C8}"/>
          </ac:graphicFrameMkLst>
        </pc:graphicFrameChg>
      </pc:sldChg>
      <pc:sldChg chg="add del">
        <pc:chgData name="Gao, Meng (GSFC-616.0)[SCIENCE SYSTEMS AND APPLICATIONS INC]" userId="75b426fa-68fa-4178-8b59-7bfd17bc2ff3" providerId="ADAL" clId="{0DCEFB7E-2811-2544-AEBC-A8DC1F199A80}" dt="2021-12-04T23:14:58.314" v="5384" actId="2696"/>
        <pc:sldMkLst>
          <pc:docMk/>
          <pc:sldMk cId="342918807" sldId="1989"/>
        </pc:sldMkLst>
      </pc:sldChg>
      <pc:sldChg chg="add del mod modShow">
        <pc:chgData name="Gao, Meng (GSFC-616.0)[SCIENCE SYSTEMS AND APPLICATIONS INC]" userId="75b426fa-68fa-4178-8b59-7bfd17bc2ff3" providerId="ADAL" clId="{0DCEFB7E-2811-2544-AEBC-A8DC1F199A80}" dt="2021-12-05T17:54:23.093" v="6522" actId="2696"/>
        <pc:sldMkLst>
          <pc:docMk/>
          <pc:sldMk cId="2994933123" sldId="1989"/>
        </pc:sldMkLst>
      </pc:sldChg>
      <pc:sldChg chg="addSp modSp add mod setBg">
        <pc:chgData name="Gao, Meng (GSFC-616.0)[SCIENCE SYSTEMS AND APPLICATIONS INC]" userId="75b426fa-68fa-4178-8b59-7bfd17bc2ff3" providerId="ADAL" clId="{0DCEFB7E-2811-2544-AEBC-A8DC1F199A80}" dt="2021-12-05T18:14:22.280" v="6525"/>
        <pc:sldMkLst>
          <pc:docMk/>
          <pc:sldMk cId="1741561392" sldId="1990"/>
        </pc:sldMkLst>
        <pc:spChg chg="mod">
          <ac:chgData name="Gao, Meng (GSFC-616.0)[SCIENCE SYSTEMS AND APPLICATIONS INC]" userId="75b426fa-68fa-4178-8b59-7bfd17bc2ff3" providerId="ADAL" clId="{0DCEFB7E-2811-2544-AEBC-A8DC1F199A80}" dt="2021-12-05T02:07:41.783" v="5783" actId="207"/>
          <ac:spMkLst>
            <pc:docMk/>
            <pc:sldMk cId="1741561392" sldId="1990"/>
            <ac:spMk id="2" creationId="{E2A08B4E-5AB1-1F4B-86A7-45CFFE18592E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1:53:34.249" v="5674" actId="113"/>
          <ac:spMkLst>
            <pc:docMk/>
            <pc:sldMk cId="1741561392" sldId="1990"/>
            <ac:spMk id="3" creationId="{2EDED8B2-9983-AD46-845B-7F579CC3880C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1741561392" sldId="1990"/>
            <ac:spMk id="4" creationId="{81AAF911-1C48-104D-B648-1687123D037C}"/>
          </ac:spMkLst>
        </pc:spChg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18:15:36.630" v="6536" actId="1076"/>
        <pc:sldMkLst>
          <pc:docMk/>
          <pc:sldMk cId="3314848515" sldId="1991"/>
        </pc:sldMkLst>
        <pc:spChg chg="mod topLvl">
          <ac:chgData name="Gao, Meng (GSFC-616.0)[SCIENCE SYSTEMS AND APPLICATIONS INC]" userId="75b426fa-68fa-4178-8b59-7bfd17bc2ff3" providerId="ADAL" clId="{0DCEFB7E-2811-2544-AEBC-A8DC1F199A80}" dt="2021-12-05T03:14:36.411" v="5919" actId="20577"/>
          <ac:spMkLst>
            <pc:docMk/>
            <pc:sldMk cId="3314848515" sldId="1991"/>
            <ac:spMk id="3" creationId="{F6F3E45B-EC32-FE47-BF3D-4264C0CA293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8:15:36.630" v="6536" actId="1076"/>
          <ac:spMkLst>
            <pc:docMk/>
            <pc:sldMk cId="3314848515" sldId="1991"/>
            <ac:spMk id="8" creationId="{C22CC529-5147-5043-85C4-97D12FD6E169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3314848515" sldId="1991"/>
            <ac:spMk id="13" creationId="{91F1C84E-A294-DE47-B642-0830DB0CCCA2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3:10:41.845" v="5897" actId="14100"/>
          <ac:spMkLst>
            <pc:docMk/>
            <pc:sldMk cId="3314848515" sldId="1991"/>
            <ac:spMk id="18" creationId="{EC51B115-6434-D842-AFA7-EAA02C161E5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03:12:17.497" v="5915" actId="1076"/>
          <ac:spMkLst>
            <pc:docMk/>
            <pc:sldMk cId="3314848515" sldId="1991"/>
            <ac:spMk id="27" creationId="{5B670B6C-FF75-1743-B21D-90AAD0780FE0}"/>
          </ac:spMkLst>
        </pc:spChg>
        <pc:spChg chg="del mod topLvl">
          <ac:chgData name="Gao, Meng (GSFC-616.0)[SCIENCE SYSTEMS AND APPLICATIONS INC]" userId="75b426fa-68fa-4178-8b59-7bfd17bc2ff3" providerId="ADAL" clId="{0DCEFB7E-2811-2544-AEBC-A8DC1F199A80}" dt="2021-12-05T03:11:41.745" v="5911" actId="478"/>
          <ac:spMkLst>
            <pc:docMk/>
            <pc:sldMk cId="3314848515" sldId="1991"/>
            <ac:spMk id="28" creationId="{BC78D3C2-C47B-374E-BFB1-67E77FDAB272}"/>
          </ac:spMkLst>
        </pc:spChg>
        <pc:spChg chg="del mod">
          <ac:chgData name="Gao, Meng (GSFC-616.0)[SCIENCE SYSTEMS AND APPLICATIONS INC]" userId="75b426fa-68fa-4178-8b59-7bfd17bc2ff3" providerId="ADAL" clId="{0DCEFB7E-2811-2544-AEBC-A8DC1F199A80}" dt="2021-12-05T03:11:37.209" v="5910" actId="478"/>
          <ac:spMkLst>
            <pc:docMk/>
            <pc:sldMk cId="3314848515" sldId="1991"/>
            <ac:spMk id="29" creationId="{42469A31-929E-654B-A04C-A2BC760558D8}"/>
          </ac:spMkLst>
        </pc:spChg>
        <pc:grpChg chg="del mod">
          <ac:chgData name="Gao, Meng (GSFC-616.0)[SCIENCE SYSTEMS AND APPLICATIONS INC]" userId="75b426fa-68fa-4178-8b59-7bfd17bc2ff3" providerId="ADAL" clId="{0DCEFB7E-2811-2544-AEBC-A8DC1F199A80}" dt="2021-12-05T03:11:41.745" v="5911" actId="478"/>
          <ac:grpSpMkLst>
            <pc:docMk/>
            <pc:sldMk cId="3314848515" sldId="1991"/>
            <ac:grpSpMk id="2" creationId="{02BB3C37-6258-5449-9B17-81E0943934D4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03:12:12.965" v="5914" actId="1076"/>
          <ac:grpSpMkLst>
            <pc:docMk/>
            <pc:sldMk cId="3314848515" sldId="1991"/>
            <ac:grpSpMk id="7" creationId="{70EEFCF3-0EC0-E74D-BF30-25740F7EC2C6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03:10:44.795" v="5898" actId="1076"/>
          <ac:grpSpMkLst>
            <pc:docMk/>
            <pc:sldMk cId="3314848515" sldId="1991"/>
            <ac:grpSpMk id="17" creationId="{A095472D-516C-794B-A115-26C3A71EAE14}"/>
          </ac:grpSpMkLst>
        </pc:grpChg>
        <pc:picChg chg="add mod">
          <ac:chgData name="Gao, Meng (GSFC-616.0)[SCIENCE SYSTEMS AND APPLICATIONS INC]" userId="75b426fa-68fa-4178-8b59-7bfd17bc2ff3" providerId="ADAL" clId="{0DCEFB7E-2811-2544-AEBC-A8DC1F199A80}" dt="2021-12-05T03:09:59.468" v="5889" actId="1076"/>
          <ac:picMkLst>
            <pc:docMk/>
            <pc:sldMk cId="3314848515" sldId="1991"/>
            <ac:picMk id="10" creationId="{CBFE4B1B-96CA-4445-9FE9-7F637673EB19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03:10:13.009" v="5891" actId="167"/>
          <ac:picMkLst>
            <pc:docMk/>
            <pc:sldMk cId="3314848515" sldId="1991"/>
            <ac:picMk id="12" creationId="{0014B468-8EAB-4B45-A84E-0C8528C4AC6E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5T03:08:39.771" v="5875" actId="478"/>
          <ac:picMkLst>
            <pc:docMk/>
            <pc:sldMk cId="3314848515" sldId="1991"/>
            <ac:picMk id="15" creationId="{80BDA1B1-2D91-5742-9B68-B5F51C38182A}"/>
          </ac:picMkLst>
        </pc:picChg>
        <pc:picChg chg="add del mod">
          <ac:chgData name="Gao, Meng (GSFC-616.0)[SCIENCE SYSTEMS AND APPLICATIONS INC]" userId="75b426fa-68fa-4178-8b59-7bfd17bc2ff3" providerId="ADAL" clId="{0DCEFB7E-2811-2544-AEBC-A8DC1F199A80}" dt="2021-12-05T03:09:41.177" v="5880" actId="478"/>
          <ac:picMkLst>
            <pc:docMk/>
            <pc:sldMk cId="3314848515" sldId="1991"/>
            <ac:picMk id="19" creationId="{A56F823B-209B-1743-8BCB-0065C31B1B67}"/>
          </ac:picMkLst>
        </pc:picChg>
      </pc:sldChg>
      <pc:sldChg chg="delSp add del mod">
        <pc:chgData name="Gao, Meng (GSFC-616.0)[SCIENCE SYSTEMS AND APPLICATIONS INC]" userId="75b426fa-68fa-4178-8b59-7bfd17bc2ff3" providerId="ADAL" clId="{0DCEFB7E-2811-2544-AEBC-A8DC1F199A80}" dt="2021-12-05T16:50:48.789" v="6389" actId="2696"/>
        <pc:sldMkLst>
          <pc:docMk/>
          <pc:sldMk cId="357896798" sldId="1992"/>
        </pc:sldMkLst>
        <pc:picChg chg="del">
          <ac:chgData name="Gao, Meng (GSFC-616.0)[SCIENCE SYSTEMS AND APPLICATIONS INC]" userId="75b426fa-68fa-4178-8b59-7bfd17bc2ff3" providerId="ADAL" clId="{0DCEFB7E-2811-2544-AEBC-A8DC1F199A80}" dt="2021-12-05T16:49:15.428" v="6361" actId="478"/>
          <ac:picMkLst>
            <pc:docMk/>
            <pc:sldMk cId="357896798" sldId="1992"/>
            <ac:picMk id="11" creationId="{3F414621-3888-C342-8167-57084B19A63A}"/>
          </ac:picMkLst>
        </pc:picChg>
      </pc:sldChg>
      <pc:sldChg chg="add del">
        <pc:chgData name="Gao, Meng (GSFC-616.0)[SCIENCE SYSTEMS AND APPLICATIONS INC]" userId="75b426fa-68fa-4178-8b59-7bfd17bc2ff3" providerId="ADAL" clId="{0DCEFB7E-2811-2544-AEBC-A8DC1F199A80}" dt="2021-12-05T17:46:11.684" v="6491" actId="2696"/>
        <pc:sldMkLst>
          <pc:docMk/>
          <pc:sldMk cId="1144086190" sldId="1992"/>
        </pc:sldMkLst>
      </pc:sldChg>
      <pc:sldChg chg="addSp modSp 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2420920749" sldId="1992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420920749" sldId="1992"/>
            <ac:spMk id="2" creationId="{B80C06F3-BC74-E547-92FF-8FDBDE065A0F}"/>
          </ac:spMkLst>
        </pc:spChg>
      </pc:sldChg>
      <pc:sldChg chg="addSp modSp add mod modShow">
        <pc:chgData name="Gao, Meng (GSFC-616.0)[SCIENCE SYSTEMS AND APPLICATIONS INC]" userId="75b426fa-68fa-4178-8b59-7bfd17bc2ff3" providerId="ADAL" clId="{0DCEFB7E-2811-2544-AEBC-A8DC1F199A80}" dt="2021-12-05T19:17:31.031" v="6808" actId="20577"/>
        <pc:sldMkLst>
          <pc:docMk/>
          <pc:sldMk cId="2297611283" sldId="1993"/>
        </pc:sldMkLst>
        <pc:spChg chg="add mod">
          <ac:chgData name="Gao, Meng (GSFC-616.0)[SCIENCE SYSTEMS AND APPLICATIONS INC]" userId="75b426fa-68fa-4178-8b59-7bfd17bc2ff3" providerId="ADAL" clId="{0DCEFB7E-2811-2544-AEBC-A8DC1F199A80}" dt="2021-12-05T18:14:22.280" v="6525"/>
          <ac:spMkLst>
            <pc:docMk/>
            <pc:sldMk cId="2297611283" sldId="1993"/>
            <ac:spMk id="3" creationId="{94812F07-6250-4842-A96C-F34420C489C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6:35.467" v="6789" actId="1076"/>
          <ac:spMkLst>
            <pc:docMk/>
            <pc:sldMk cId="2297611283" sldId="1993"/>
            <ac:spMk id="10" creationId="{6277D1BF-DB24-484E-B300-E45E423C803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7:31.031" v="6808" actId="20577"/>
          <ac:spMkLst>
            <pc:docMk/>
            <pc:sldMk cId="2297611283" sldId="1993"/>
            <ac:spMk id="12" creationId="{92DA7951-1C60-4D43-A86A-E9356821F64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9:15:33.785" v="6776" actId="1076"/>
          <ac:spMkLst>
            <pc:docMk/>
            <pc:sldMk cId="2297611283" sldId="1993"/>
            <ac:spMk id="29" creationId="{84F71724-CB33-4049-8DEC-1D4008F38FB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5:33.785" v="6776" actId="1076"/>
          <ac:spMkLst>
            <pc:docMk/>
            <pc:sldMk cId="2297611283" sldId="1993"/>
            <ac:spMk id="31" creationId="{3423730D-CF1D-FF43-B802-E6DDDEF89E10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5:33.785" v="6776" actId="1076"/>
          <ac:spMkLst>
            <pc:docMk/>
            <pc:sldMk cId="2297611283" sldId="1993"/>
            <ac:spMk id="32" creationId="{C469B0D9-245E-9944-9002-BAB806114FBB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6:30.846" v="6788" actId="1076"/>
          <ac:spMkLst>
            <pc:docMk/>
            <pc:sldMk cId="2297611283" sldId="1993"/>
            <ac:spMk id="33" creationId="{B214E967-0F92-1845-B79F-6CB68871EBF5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9:15:54.166" v="6779" actId="164"/>
          <ac:spMkLst>
            <pc:docMk/>
            <pc:sldMk cId="2297611283" sldId="1993"/>
            <ac:spMk id="49" creationId="{B43DCE20-2C58-E040-85B1-07A3CAF789E6}"/>
          </ac:spMkLst>
        </pc:spChg>
        <pc:grpChg chg="add mod">
          <ac:chgData name="Gao, Meng (GSFC-616.0)[SCIENCE SYSTEMS AND APPLICATIONS INC]" userId="75b426fa-68fa-4178-8b59-7bfd17bc2ff3" providerId="ADAL" clId="{0DCEFB7E-2811-2544-AEBC-A8DC1F199A80}" dt="2021-12-05T19:16:13.642" v="6782" actId="167"/>
          <ac:grpSpMkLst>
            <pc:docMk/>
            <pc:sldMk cId="2297611283" sldId="1993"/>
            <ac:grpSpMk id="4" creationId="{F97D0143-C63E-F543-9504-841322FDC1D8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19:16:17.751" v="6783" actId="1076"/>
          <ac:grpSpMkLst>
            <pc:docMk/>
            <pc:sldMk cId="2297611283" sldId="1993"/>
            <ac:grpSpMk id="24" creationId="{E84198E6-A341-3244-8489-33DAE822AF6D}"/>
          </ac:grpSpMkLst>
        </pc:grpChg>
        <pc:grpChg chg="mod">
          <ac:chgData name="Gao, Meng (GSFC-616.0)[SCIENCE SYSTEMS AND APPLICATIONS INC]" userId="75b426fa-68fa-4178-8b59-7bfd17bc2ff3" providerId="ADAL" clId="{0DCEFB7E-2811-2544-AEBC-A8DC1F199A80}" dt="2021-12-05T19:15:54.166" v="6779" actId="164"/>
          <ac:grpSpMkLst>
            <pc:docMk/>
            <pc:sldMk cId="2297611283" sldId="1993"/>
            <ac:grpSpMk id="25" creationId="{F9BB5F41-8600-EB41-B9D9-6FB9411ED6AF}"/>
          </ac:grpSpMkLst>
        </pc:grpChg>
        <pc:picChg chg="mod">
          <ac:chgData name="Gao, Meng (GSFC-616.0)[SCIENCE SYSTEMS AND APPLICATIONS INC]" userId="75b426fa-68fa-4178-8b59-7bfd17bc2ff3" providerId="ADAL" clId="{0DCEFB7E-2811-2544-AEBC-A8DC1F199A80}" dt="2021-12-05T19:16:04.117" v="6781" actId="167"/>
          <ac:picMkLst>
            <pc:docMk/>
            <pc:sldMk cId="2297611283" sldId="1993"/>
            <ac:picMk id="8" creationId="{1B89EE29-E7DA-5F4B-AACD-2856C08035CC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9:15:33.785" v="6776" actId="1076"/>
          <ac:picMkLst>
            <pc:docMk/>
            <pc:sldMk cId="2297611283" sldId="1993"/>
            <ac:picMk id="30" creationId="{5302EC3A-A839-3F45-8D50-7E971A7748B8}"/>
          </ac:picMkLst>
        </pc:picChg>
        <pc:cxnChg chg="add mod">
          <ac:chgData name="Gao, Meng (GSFC-616.0)[SCIENCE SYSTEMS AND APPLICATIONS INC]" userId="75b426fa-68fa-4178-8b59-7bfd17bc2ff3" providerId="ADAL" clId="{0DCEFB7E-2811-2544-AEBC-A8DC1F199A80}" dt="2021-12-05T19:15:33.785" v="6776" actId="1076"/>
          <ac:cxnSpMkLst>
            <pc:docMk/>
            <pc:sldMk cId="2297611283" sldId="1993"/>
            <ac:cxnSpMk id="34" creationId="{913778F3-3502-9245-A7AF-3C73721E16A8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9:16:23.381" v="6785" actId="14100"/>
          <ac:cxnSpMkLst>
            <pc:docMk/>
            <pc:sldMk cId="2297611283" sldId="1993"/>
            <ac:cxnSpMk id="35" creationId="{11C71ECE-802A-0D40-9C32-8C8FC84C071C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9:15:33.785" v="6776" actId="1076"/>
          <ac:cxnSpMkLst>
            <pc:docMk/>
            <pc:sldMk cId="2297611283" sldId="1993"/>
            <ac:cxnSpMk id="38" creationId="{F941F617-B94E-1B43-8938-4CF6AB2D92E4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9:15:33.785" v="6776" actId="1076"/>
          <ac:cxnSpMkLst>
            <pc:docMk/>
            <pc:sldMk cId="2297611283" sldId="1993"/>
            <ac:cxnSpMk id="39" creationId="{A0B01E9F-C97D-964D-94BA-5BF174DBB581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9:17:04.881" v="6795" actId="14100"/>
          <ac:cxnSpMkLst>
            <pc:docMk/>
            <pc:sldMk cId="2297611283" sldId="1993"/>
            <ac:cxnSpMk id="40" creationId="{BC934EB9-057F-9E4A-AF20-D6F2327C9AC1}"/>
          </ac:cxnSpMkLst>
        </pc:cxnChg>
        <pc:cxnChg chg="mod">
          <ac:chgData name="Gao, Meng (GSFC-616.0)[SCIENCE SYSTEMS AND APPLICATIONS INC]" userId="75b426fa-68fa-4178-8b59-7bfd17bc2ff3" providerId="ADAL" clId="{0DCEFB7E-2811-2544-AEBC-A8DC1F199A80}" dt="2021-12-05T19:16:58.963" v="6794" actId="14100"/>
          <ac:cxnSpMkLst>
            <pc:docMk/>
            <pc:sldMk cId="2297611283" sldId="1993"/>
            <ac:cxnSpMk id="46" creationId="{74BDB6A4-BABB-C741-AF45-AF1611333766}"/>
          </ac:cxnSpMkLst>
        </pc:cxnChg>
      </pc:sldChg>
      <pc:sldChg chg="addSp delSp modSp add del mod">
        <pc:chgData name="Gao, Meng (GSFC-616.0)[SCIENCE SYSTEMS AND APPLICATIONS INC]" userId="75b426fa-68fa-4178-8b59-7bfd17bc2ff3" providerId="ADAL" clId="{0DCEFB7E-2811-2544-AEBC-A8DC1F199A80}" dt="2021-12-05T16:50:59.472" v="6390" actId="2696"/>
        <pc:sldMkLst>
          <pc:docMk/>
          <pc:sldMk cId="4117869925" sldId="1993"/>
        </pc:sldMkLst>
        <pc:spChg chg="mod">
          <ac:chgData name="Gao, Meng (GSFC-616.0)[SCIENCE SYSTEMS AND APPLICATIONS INC]" userId="75b426fa-68fa-4178-8b59-7bfd17bc2ff3" providerId="ADAL" clId="{0DCEFB7E-2811-2544-AEBC-A8DC1F199A80}" dt="2021-12-05T16:50:06.099" v="6374" actId="6549"/>
          <ac:spMkLst>
            <pc:docMk/>
            <pc:sldMk cId="4117869925" sldId="1993"/>
            <ac:spMk id="2" creationId="{380A1314-0718-4C45-B35A-D57C1444E68C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49:56.272" v="6371" actId="14100"/>
          <ac:spMkLst>
            <pc:docMk/>
            <pc:sldMk cId="4117869925" sldId="1993"/>
            <ac:spMk id="9" creationId="{F5F8DAA2-8154-6C4A-9B6E-5B2D88B2D709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49:45.859" v="6368" actId="14100"/>
          <ac:spMkLst>
            <pc:docMk/>
            <pc:sldMk cId="4117869925" sldId="1993"/>
            <ac:spMk id="10" creationId="{867EC46C-5D2E-F548-966A-FE9874A53BEF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16:49:50.328" v="6369" actId="1076"/>
          <ac:spMkLst>
            <pc:docMk/>
            <pc:sldMk cId="4117869925" sldId="1993"/>
            <ac:spMk id="17" creationId="{B29A63C8-C231-264C-832B-C3D69070F97C}"/>
          </ac:spMkLst>
        </pc:spChg>
        <pc:picChg chg="mod">
          <ac:chgData name="Gao, Meng (GSFC-616.0)[SCIENCE SYSTEMS AND APPLICATIONS INC]" userId="75b426fa-68fa-4178-8b59-7bfd17bc2ff3" providerId="ADAL" clId="{0DCEFB7E-2811-2544-AEBC-A8DC1F199A80}" dt="2021-12-05T16:50:42.508" v="6388" actId="1076"/>
          <ac:picMkLst>
            <pc:docMk/>
            <pc:sldMk cId="4117869925" sldId="1993"/>
            <ac:picMk id="4" creationId="{802D13A2-1CCF-794C-8F20-D79EA5C15DF1}"/>
          </ac:picMkLst>
        </pc:picChg>
        <pc:picChg chg="add mod">
          <ac:chgData name="Gao, Meng (GSFC-616.0)[SCIENCE SYSTEMS AND APPLICATIONS INC]" userId="75b426fa-68fa-4178-8b59-7bfd17bc2ff3" providerId="ADAL" clId="{0DCEFB7E-2811-2544-AEBC-A8DC1F199A80}" dt="2021-12-05T16:49:42.155" v="6367" actId="1076"/>
          <ac:picMkLst>
            <pc:docMk/>
            <pc:sldMk cId="4117869925" sldId="1993"/>
            <ac:picMk id="5" creationId="{3F5B0759-C0BB-3A49-A307-9CFDC037E0FE}"/>
          </ac:picMkLst>
        </pc:picChg>
        <pc:picChg chg="del mod">
          <ac:chgData name="Gao, Meng (GSFC-616.0)[SCIENCE SYSTEMS AND APPLICATIONS INC]" userId="75b426fa-68fa-4178-8b59-7bfd17bc2ff3" providerId="ADAL" clId="{0DCEFB7E-2811-2544-AEBC-A8DC1F199A80}" dt="2021-12-05T16:50:36.437" v="6386" actId="478"/>
          <ac:picMkLst>
            <pc:docMk/>
            <pc:sldMk cId="4117869925" sldId="1993"/>
            <ac:picMk id="6" creationId="{F1497F20-CD12-394B-A534-5D448D6B8FDA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6:50:39.591" v="6387" actId="1076"/>
          <ac:picMkLst>
            <pc:docMk/>
            <pc:sldMk cId="4117869925" sldId="1993"/>
            <ac:picMk id="7" creationId="{F08261C0-43AF-5A4A-9213-27C9EEAAEC71}"/>
          </ac:picMkLst>
        </pc:picChg>
        <pc:picChg chg="mod">
          <ac:chgData name="Gao, Meng (GSFC-616.0)[SCIENCE SYSTEMS AND APPLICATIONS INC]" userId="75b426fa-68fa-4178-8b59-7bfd17bc2ff3" providerId="ADAL" clId="{0DCEFB7E-2811-2544-AEBC-A8DC1F199A80}" dt="2021-12-05T16:50:27.411" v="6383" actId="14100"/>
          <ac:picMkLst>
            <pc:docMk/>
            <pc:sldMk cId="4117869925" sldId="1993"/>
            <ac:picMk id="8" creationId="{8FAE9458-DBD0-0A49-9855-4F426E60C47F}"/>
          </ac:picMkLst>
        </pc:picChg>
        <pc:picChg chg="del">
          <ac:chgData name="Gao, Meng (GSFC-616.0)[SCIENCE SYSTEMS AND APPLICATIONS INC]" userId="75b426fa-68fa-4178-8b59-7bfd17bc2ff3" providerId="ADAL" clId="{0DCEFB7E-2811-2544-AEBC-A8DC1F199A80}" dt="2021-12-05T16:49:23.283" v="6363" actId="478"/>
          <ac:picMkLst>
            <pc:docMk/>
            <pc:sldMk cId="4117869925" sldId="1993"/>
            <ac:picMk id="11" creationId="{3F414621-3888-C342-8167-57084B19A63A}"/>
          </ac:picMkLst>
        </pc:picChg>
      </pc:sldChg>
      <pc:sldChg chg="addSp delSp modSp add del mod">
        <pc:chgData name="Gao, Meng (GSFC-616.0)[SCIENCE SYSTEMS AND APPLICATIONS INC]" userId="75b426fa-68fa-4178-8b59-7bfd17bc2ff3" providerId="ADAL" clId="{0DCEFB7E-2811-2544-AEBC-A8DC1F199A80}" dt="2021-12-05T19:12:13.857" v="6768" actId="2696"/>
        <pc:sldMkLst>
          <pc:docMk/>
          <pc:sldMk cId="1367971009" sldId="1994"/>
        </pc:sldMkLst>
        <pc:spChg chg="mod">
          <ac:chgData name="Gao, Meng (GSFC-616.0)[SCIENCE SYSTEMS AND APPLICATIONS INC]" userId="75b426fa-68fa-4178-8b59-7bfd17bc2ff3" providerId="ADAL" clId="{0DCEFB7E-2811-2544-AEBC-A8DC1F199A80}" dt="2021-12-05T19:05:19.891" v="6744" actId="1076"/>
          <ac:spMkLst>
            <pc:docMk/>
            <pc:sldMk cId="1367971009" sldId="1994"/>
            <ac:spMk id="2" creationId="{6FCF5DA5-A550-5D41-A728-C27C8304DA33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9:04:30.823" v="6724" actId="1035"/>
          <ac:spMkLst>
            <pc:docMk/>
            <pc:sldMk cId="1367971009" sldId="1994"/>
            <ac:spMk id="13" creationId="{8B5BDBBF-1CF0-D34F-8575-BE87871B364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19:05:38.298" v="6767" actId="20577"/>
          <ac:spMkLst>
            <pc:docMk/>
            <pc:sldMk cId="1367971009" sldId="1994"/>
            <ac:spMk id="37" creationId="{EF614C38-0C75-7F4C-8A70-B652A8886CBF}"/>
          </ac:spMkLst>
        </pc:spChg>
        <pc:grpChg chg="del">
          <ac:chgData name="Gao, Meng (GSFC-616.0)[SCIENCE SYSTEMS AND APPLICATIONS INC]" userId="75b426fa-68fa-4178-8b59-7bfd17bc2ff3" providerId="ADAL" clId="{0DCEFB7E-2811-2544-AEBC-A8DC1F199A80}" dt="2021-12-05T19:03:21.228" v="6700" actId="478"/>
          <ac:grpSpMkLst>
            <pc:docMk/>
            <pc:sldMk cId="1367971009" sldId="1994"/>
            <ac:grpSpMk id="18" creationId="{B4924254-B40A-3345-9DB2-321158EDDE3B}"/>
          </ac:grpSpMkLst>
        </pc:grpChg>
        <pc:picChg chg="add mod">
          <ac:chgData name="Gao, Meng (GSFC-616.0)[SCIENCE SYSTEMS AND APPLICATIONS INC]" userId="75b426fa-68fa-4178-8b59-7bfd17bc2ff3" providerId="ADAL" clId="{0DCEFB7E-2811-2544-AEBC-A8DC1F199A80}" dt="2021-12-05T19:03:55.240" v="6716" actId="1035"/>
          <ac:picMkLst>
            <pc:docMk/>
            <pc:sldMk cId="1367971009" sldId="1994"/>
            <ac:picMk id="10" creationId="{95666DA9-31B4-0041-92DD-E5EEE2F60DCF}"/>
          </ac:picMkLst>
        </pc:picChg>
        <pc:cxnChg chg="add mod">
          <ac:chgData name="Gao, Meng (GSFC-616.0)[SCIENCE SYSTEMS AND APPLICATIONS INC]" userId="75b426fa-68fa-4178-8b59-7bfd17bc2ff3" providerId="ADAL" clId="{0DCEFB7E-2811-2544-AEBC-A8DC1F199A80}" dt="2021-12-05T19:05:23.844" v="6745" actId="1035"/>
          <ac:cxnSpMkLst>
            <pc:docMk/>
            <pc:sldMk cId="1367971009" sldId="1994"/>
            <ac:cxnSpMk id="20" creationId="{B674148D-46B2-E048-BE88-A810E79D13E6}"/>
          </ac:cxnSpMkLst>
        </pc:cxnChg>
        <pc:cxnChg chg="add mod">
          <ac:chgData name="Gao, Meng (GSFC-616.0)[SCIENCE SYSTEMS AND APPLICATIONS INC]" userId="75b426fa-68fa-4178-8b59-7bfd17bc2ff3" providerId="ADAL" clId="{0DCEFB7E-2811-2544-AEBC-A8DC1F199A80}" dt="2021-12-05T19:05:14.633" v="6743" actId="14100"/>
          <ac:cxnSpMkLst>
            <pc:docMk/>
            <pc:sldMk cId="1367971009" sldId="1994"/>
            <ac:cxnSpMk id="22" creationId="{F33E1CD4-D744-8D4E-B688-387C9A456B51}"/>
          </ac:cxnSpMkLst>
        </pc:cxnChg>
      </pc:sldChg>
      <pc:sldChg chg="delSp add del mod">
        <pc:chgData name="Gao, Meng (GSFC-616.0)[SCIENCE SYSTEMS AND APPLICATIONS INC]" userId="75b426fa-68fa-4178-8b59-7bfd17bc2ff3" providerId="ADAL" clId="{0DCEFB7E-2811-2544-AEBC-A8DC1F199A80}" dt="2021-12-05T19:03:01.671" v="6698" actId="2696"/>
        <pc:sldMkLst>
          <pc:docMk/>
          <pc:sldMk cId="2133228948" sldId="1994"/>
        </pc:sldMkLst>
        <pc:cxnChg chg="del">
          <ac:chgData name="Gao, Meng (GSFC-616.0)[SCIENCE SYSTEMS AND APPLICATIONS INC]" userId="75b426fa-68fa-4178-8b59-7bfd17bc2ff3" providerId="ADAL" clId="{0DCEFB7E-2811-2544-AEBC-A8DC1F199A80}" dt="2021-12-05T19:02:43.542" v="6697" actId="478"/>
          <ac:cxnSpMkLst>
            <pc:docMk/>
            <pc:sldMk cId="2133228948" sldId="1994"/>
            <ac:cxnSpMk id="16" creationId="{7EC47EF0-46E3-6649-A146-B4EA6ECCA99A}"/>
          </ac:cxnSpMkLst>
        </pc:cxnChg>
      </pc:sldChg>
      <pc:sldChg chg="add del mod modShow">
        <pc:chgData name="Gao, Meng (GSFC-616.0)[SCIENCE SYSTEMS AND APPLICATIONS INC]" userId="75b426fa-68fa-4178-8b59-7bfd17bc2ff3" providerId="ADAL" clId="{0DCEFB7E-2811-2544-AEBC-A8DC1F199A80}" dt="2021-12-05T22:43:00.778" v="7225" actId="2696"/>
        <pc:sldMkLst>
          <pc:docMk/>
          <pc:sldMk cId="3140320601" sldId="1994"/>
        </pc:sldMkLst>
      </pc:sldChg>
      <pc:sldChg chg="addSp delSp modSp add mod">
        <pc:chgData name="Gao, Meng (GSFC-616.0)[SCIENCE SYSTEMS AND APPLICATIONS INC]" userId="75b426fa-68fa-4178-8b59-7bfd17bc2ff3" providerId="ADAL" clId="{0DCEFB7E-2811-2544-AEBC-A8DC1F199A80}" dt="2021-12-05T21:31:25.611" v="7006" actId="14100"/>
        <pc:sldMkLst>
          <pc:docMk/>
          <pc:sldMk cId="3685643377" sldId="1995"/>
        </pc:sldMkLst>
        <pc:spChg chg="mod">
          <ac:chgData name="Gao, Meng (GSFC-616.0)[SCIENCE SYSTEMS AND APPLICATIONS INC]" userId="75b426fa-68fa-4178-8b59-7bfd17bc2ff3" providerId="ADAL" clId="{0DCEFB7E-2811-2544-AEBC-A8DC1F199A80}" dt="2021-12-05T21:31:25.611" v="7006" actId="14100"/>
          <ac:spMkLst>
            <pc:docMk/>
            <pc:sldMk cId="3685643377" sldId="1995"/>
            <ac:spMk id="2" creationId="{51142B90-E552-244D-AE64-BDDEC5FD2391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21:27:59.411" v="6923"/>
          <ac:spMkLst>
            <pc:docMk/>
            <pc:sldMk cId="3685643377" sldId="1995"/>
            <ac:spMk id="4" creationId="{1C9269C0-FD72-A241-B361-0F6C371AA86C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21:29:07.220" v="7002"/>
          <ac:spMkLst>
            <pc:docMk/>
            <pc:sldMk cId="3685643377" sldId="1995"/>
            <ac:spMk id="5" creationId="{FF670F41-A388-E642-A594-B9D4229B625B}"/>
          </ac:spMkLst>
        </pc:spChg>
        <pc:spChg chg="add del mod">
          <ac:chgData name="Gao, Meng (GSFC-616.0)[SCIENCE SYSTEMS AND APPLICATIONS INC]" userId="75b426fa-68fa-4178-8b59-7bfd17bc2ff3" providerId="ADAL" clId="{0DCEFB7E-2811-2544-AEBC-A8DC1F199A80}" dt="2021-12-05T21:27:41.916" v="6919"/>
          <ac:spMkLst>
            <pc:docMk/>
            <pc:sldMk cId="3685643377" sldId="1995"/>
            <ac:spMk id="7" creationId="{C5E44843-7039-A94F-A44E-D663D2725F61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1:27:58.889" v="6922" actId="1076"/>
          <ac:spMkLst>
            <pc:docMk/>
            <pc:sldMk cId="3685643377" sldId="1995"/>
            <ac:spMk id="13" creationId="{16395E43-C5AA-B746-AE66-36D532019748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1:29:02.930" v="7000" actId="20577"/>
          <ac:spMkLst>
            <pc:docMk/>
            <pc:sldMk cId="3685643377" sldId="1995"/>
            <ac:spMk id="14" creationId="{62C21898-7A3D-784E-921F-A60864E49E2F}"/>
          </ac:spMkLst>
        </pc:spChg>
      </pc:sldChg>
      <pc:sldChg chg="addSp modSp new mod ord">
        <pc:chgData name="Gao, Meng (GSFC-616.0)[SCIENCE SYSTEMS AND APPLICATIONS INC]" userId="75b426fa-68fa-4178-8b59-7bfd17bc2ff3" providerId="ADAL" clId="{0DCEFB7E-2811-2544-AEBC-A8DC1F199A80}" dt="2021-12-05T22:43:52.897" v="7233" actId="20578"/>
        <pc:sldMkLst>
          <pc:docMk/>
          <pc:sldMk cId="2242417009" sldId="1996"/>
        </pc:sldMkLst>
        <pc:spChg chg="mod">
          <ac:chgData name="Gao, Meng (GSFC-616.0)[SCIENCE SYSTEMS AND APPLICATIONS INC]" userId="75b426fa-68fa-4178-8b59-7bfd17bc2ff3" providerId="ADAL" clId="{0DCEFB7E-2811-2544-AEBC-A8DC1F199A80}" dt="2021-12-05T21:46:42.012" v="7055" actId="6549"/>
          <ac:spMkLst>
            <pc:docMk/>
            <pc:sldMk cId="2242417009" sldId="1996"/>
            <ac:spMk id="2" creationId="{B2C1FD7D-1150-0F45-B8FE-6CC3080171E6}"/>
          </ac:spMkLst>
        </pc:spChg>
        <pc:spChg chg="mod">
          <ac:chgData name="Gao, Meng (GSFC-616.0)[SCIENCE SYSTEMS AND APPLICATIONS INC]" userId="75b426fa-68fa-4178-8b59-7bfd17bc2ff3" providerId="ADAL" clId="{0DCEFB7E-2811-2544-AEBC-A8DC1F199A80}" dt="2021-12-05T21:45:53.400" v="7026" actId="1076"/>
          <ac:spMkLst>
            <pc:docMk/>
            <pc:sldMk cId="2242417009" sldId="1996"/>
            <ac:spMk id="3" creationId="{C2F64733-A4A0-8848-B990-38506A0543F9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1:46:49.737" v="7056" actId="255"/>
          <ac:spMkLst>
            <pc:docMk/>
            <pc:sldMk cId="2242417009" sldId="1996"/>
            <ac:spMk id="7" creationId="{D52EF66B-3955-BC49-97A2-237F30DE3A90}"/>
          </ac:spMkLst>
        </pc:spChg>
        <pc:picChg chg="add mod">
          <ac:chgData name="Gao, Meng (GSFC-616.0)[SCIENCE SYSTEMS AND APPLICATIONS INC]" userId="75b426fa-68fa-4178-8b59-7bfd17bc2ff3" providerId="ADAL" clId="{0DCEFB7E-2811-2544-AEBC-A8DC1F199A80}" dt="2021-12-05T21:45:49.665" v="7025" actId="1076"/>
          <ac:picMkLst>
            <pc:docMk/>
            <pc:sldMk cId="2242417009" sldId="1996"/>
            <ac:picMk id="6" creationId="{8FD73102-D825-7A45-91AB-288AA12C2A2E}"/>
          </ac:picMkLst>
        </pc:picChg>
      </pc:sldChg>
      <pc:sldChg chg="addSp modSp add mod ord">
        <pc:chgData name="Gao, Meng (GSFC-616.0)[SCIENCE SYSTEMS AND APPLICATIONS INC]" userId="75b426fa-68fa-4178-8b59-7bfd17bc2ff3" providerId="ADAL" clId="{0DCEFB7E-2811-2544-AEBC-A8DC1F199A80}" dt="2021-12-05T22:35:30.552" v="7187" actId="20577"/>
        <pc:sldMkLst>
          <pc:docMk/>
          <pc:sldMk cId="3814213600" sldId="1997"/>
        </pc:sldMkLst>
        <pc:spChg chg="mod">
          <ac:chgData name="Gao, Meng (GSFC-616.0)[SCIENCE SYSTEMS AND APPLICATIONS INC]" userId="75b426fa-68fa-4178-8b59-7bfd17bc2ff3" providerId="ADAL" clId="{0DCEFB7E-2811-2544-AEBC-A8DC1F199A80}" dt="2021-12-05T22:35:30.552" v="7187" actId="20577"/>
          <ac:spMkLst>
            <pc:docMk/>
            <pc:sldMk cId="3814213600" sldId="1997"/>
            <ac:spMk id="3" creationId="{E539DBDC-DACF-8C47-B818-8C09C4BD976A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2:15:31.490" v="7109"/>
          <ac:spMkLst>
            <pc:docMk/>
            <pc:sldMk cId="3814213600" sldId="1997"/>
            <ac:spMk id="7" creationId="{65DC0488-95CB-AB46-ADC9-FCE42634F1E9}"/>
          </ac:spMkLst>
        </pc:spChg>
        <pc:spChg chg="add mod">
          <ac:chgData name="Gao, Meng (GSFC-616.0)[SCIENCE SYSTEMS AND APPLICATIONS INC]" userId="75b426fa-68fa-4178-8b59-7bfd17bc2ff3" providerId="ADAL" clId="{0DCEFB7E-2811-2544-AEBC-A8DC1F199A80}" dt="2021-12-05T22:15:31.490" v="7109"/>
          <ac:spMkLst>
            <pc:docMk/>
            <pc:sldMk cId="3814213600" sldId="1997"/>
            <ac:spMk id="8" creationId="{5E4EDA98-6E2F-914F-9438-31F42684D568}"/>
          </ac:spMkLst>
        </pc:spChg>
      </pc:sldChg>
      <pc:sldChg chg="delSp modSp add mod">
        <pc:chgData name="Gao, Meng (GSFC-616.0)[SCIENCE SYSTEMS AND APPLICATIONS INC]" userId="75b426fa-68fa-4178-8b59-7bfd17bc2ff3" providerId="ADAL" clId="{0DCEFB7E-2811-2544-AEBC-A8DC1F199A80}" dt="2021-12-05T22:36:08.323" v="7188"/>
        <pc:sldMkLst>
          <pc:docMk/>
          <pc:sldMk cId="2362217059" sldId="1998"/>
        </pc:sldMkLst>
        <pc:spChg chg="mod">
          <ac:chgData name="Gao, Meng (GSFC-616.0)[SCIENCE SYSTEMS AND APPLICATIONS INC]" userId="75b426fa-68fa-4178-8b59-7bfd17bc2ff3" providerId="ADAL" clId="{0DCEFB7E-2811-2544-AEBC-A8DC1F199A80}" dt="2021-12-05T22:36:08.323" v="7188"/>
          <ac:spMkLst>
            <pc:docMk/>
            <pc:sldMk cId="2362217059" sldId="1998"/>
            <ac:spMk id="3" creationId="{E539DBDC-DACF-8C47-B818-8C09C4BD976A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22:17:20.084" v="7168" actId="478"/>
          <ac:spMkLst>
            <pc:docMk/>
            <pc:sldMk cId="2362217059" sldId="1998"/>
            <ac:spMk id="7" creationId="{65DC0488-95CB-AB46-ADC9-FCE42634F1E9}"/>
          </ac:spMkLst>
        </pc:spChg>
        <pc:spChg chg="del">
          <ac:chgData name="Gao, Meng (GSFC-616.0)[SCIENCE SYSTEMS AND APPLICATIONS INC]" userId="75b426fa-68fa-4178-8b59-7bfd17bc2ff3" providerId="ADAL" clId="{0DCEFB7E-2811-2544-AEBC-A8DC1F199A80}" dt="2021-12-05T22:17:21.778" v="7169" actId="478"/>
          <ac:spMkLst>
            <pc:docMk/>
            <pc:sldMk cId="2362217059" sldId="1998"/>
            <ac:spMk id="8" creationId="{5E4EDA98-6E2F-914F-9438-31F42684D568}"/>
          </ac:spMkLst>
        </pc:spChg>
      </pc:sldChg>
    </pc:docChg>
  </pc:docChgLst>
  <pc:docChgLst>
    <pc:chgData name="Gao, Meng (GSFC-616.0)[SCIENCE SYSTEMS AND APPLICATIONS INC]" userId="75b426fa-68fa-4178-8b59-7bfd17bc2ff3" providerId="ADAL" clId="{EE6ADBC2-F1C0-C645-9E5C-19BE01BD18F3}"/>
    <pc:docChg chg="undo custSel addSld modSld">
      <pc:chgData name="Gao, Meng (GSFC-616.0)[SCIENCE SYSTEMS AND APPLICATIONS INC]" userId="75b426fa-68fa-4178-8b59-7bfd17bc2ff3" providerId="ADAL" clId="{EE6ADBC2-F1C0-C645-9E5C-19BE01BD18F3}" dt="2023-07-20T01:35:09.321" v="157"/>
      <pc:docMkLst>
        <pc:docMk/>
      </pc:docMkLst>
      <pc:sldChg chg="addSp delSp modSp mod modAnim">
        <pc:chgData name="Gao, Meng (GSFC-616.0)[SCIENCE SYSTEMS AND APPLICATIONS INC]" userId="75b426fa-68fa-4178-8b59-7bfd17bc2ff3" providerId="ADAL" clId="{EE6ADBC2-F1C0-C645-9E5C-19BE01BD18F3}" dt="2023-07-20T01:31:29.053" v="153"/>
        <pc:sldMkLst>
          <pc:docMk/>
          <pc:sldMk cId="1253535004" sldId="29158"/>
        </pc:sldMkLst>
        <pc:spChg chg="mod">
          <ac:chgData name="Gao, Meng (GSFC-616.0)[SCIENCE SYSTEMS AND APPLICATIONS INC]" userId="75b426fa-68fa-4178-8b59-7bfd17bc2ff3" providerId="ADAL" clId="{EE6ADBC2-F1C0-C645-9E5C-19BE01BD18F3}" dt="2023-07-20T01:31:00.449" v="151" actId="1076"/>
          <ac:spMkLst>
            <pc:docMk/>
            <pc:sldMk cId="1253535004" sldId="29158"/>
            <ac:spMk id="2" creationId="{90D9ACA7-A7D1-D70E-202D-65F2E511F938}"/>
          </ac:spMkLst>
        </pc:spChg>
        <pc:spChg chg="add mod">
          <ac:chgData name="Gao, Meng (GSFC-616.0)[SCIENCE SYSTEMS AND APPLICATIONS INC]" userId="75b426fa-68fa-4178-8b59-7bfd17bc2ff3" providerId="ADAL" clId="{EE6ADBC2-F1C0-C645-9E5C-19BE01BD18F3}" dt="2023-07-20T01:30:05.886" v="92" actId="1076"/>
          <ac:spMkLst>
            <pc:docMk/>
            <pc:sldMk cId="1253535004" sldId="29158"/>
            <ac:spMk id="5" creationId="{A905CF89-27A3-C8D5-288E-F1268E4D1BB0}"/>
          </ac:spMkLst>
        </pc:spChg>
        <pc:spChg chg="add mod">
          <ac:chgData name="Gao, Meng (GSFC-616.0)[SCIENCE SYSTEMS AND APPLICATIONS INC]" userId="75b426fa-68fa-4178-8b59-7bfd17bc2ff3" providerId="ADAL" clId="{EE6ADBC2-F1C0-C645-9E5C-19BE01BD18F3}" dt="2023-07-20T01:30:18.882" v="120" actId="1036"/>
          <ac:spMkLst>
            <pc:docMk/>
            <pc:sldMk cId="1253535004" sldId="29158"/>
            <ac:spMk id="6" creationId="{0871761A-46E8-2105-BB5B-F64BDC52F1DD}"/>
          </ac:spMkLst>
        </pc:spChg>
        <pc:spChg chg="add del mod">
          <ac:chgData name="Gao, Meng (GSFC-616.0)[SCIENCE SYSTEMS AND APPLICATIONS INC]" userId="75b426fa-68fa-4178-8b59-7bfd17bc2ff3" providerId="ADAL" clId="{EE6ADBC2-F1C0-C645-9E5C-19BE01BD18F3}" dt="2023-07-20T01:29:43.112" v="88"/>
          <ac:spMkLst>
            <pc:docMk/>
            <pc:sldMk cId="1253535004" sldId="29158"/>
            <ac:spMk id="7" creationId="{F5FADE61-E03D-3CCC-C245-EA772066943C}"/>
          </ac:spMkLst>
        </pc:spChg>
        <pc:spChg chg="add mod">
          <ac:chgData name="Gao, Meng (GSFC-616.0)[SCIENCE SYSTEMS AND APPLICATIONS INC]" userId="75b426fa-68fa-4178-8b59-7bfd17bc2ff3" providerId="ADAL" clId="{EE6ADBC2-F1C0-C645-9E5C-19BE01BD18F3}" dt="2023-07-20T01:30:26.018" v="122" actId="1076"/>
          <ac:spMkLst>
            <pc:docMk/>
            <pc:sldMk cId="1253535004" sldId="29158"/>
            <ac:spMk id="8" creationId="{D0BC63AE-E90F-EFA9-655E-3297DFF2B004}"/>
          </ac:spMkLst>
        </pc:spChg>
        <pc:spChg chg="add mod">
          <ac:chgData name="Gao, Meng (GSFC-616.0)[SCIENCE SYSTEMS AND APPLICATIONS INC]" userId="75b426fa-68fa-4178-8b59-7bfd17bc2ff3" providerId="ADAL" clId="{EE6ADBC2-F1C0-C645-9E5C-19BE01BD18F3}" dt="2023-07-20T01:30:32.500" v="124" actId="1076"/>
          <ac:spMkLst>
            <pc:docMk/>
            <pc:sldMk cId="1253535004" sldId="29158"/>
            <ac:spMk id="9" creationId="{51B323C0-B019-FCF3-7C17-1955850AD3B5}"/>
          </ac:spMkLst>
        </pc:spChg>
        <pc:spChg chg="add mod">
          <ac:chgData name="Gao, Meng (GSFC-616.0)[SCIENCE SYSTEMS AND APPLICATIONS INC]" userId="75b426fa-68fa-4178-8b59-7bfd17bc2ff3" providerId="ADAL" clId="{EE6ADBC2-F1C0-C645-9E5C-19BE01BD18F3}" dt="2023-07-20T01:30:39.540" v="126" actId="1076"/>
          <ac:spMkLst>
            <pc:docMk/>
            <pc:sldMk cId="1253535004" sldId="29158"/>
            <ac:spMk id="10" creationId="{C96409A6-4DF9-263B-C61C-A6C8D2A8D00F}"/>
          </ac:spMkLst>
        </pc:spChg>
        <pc:grpChg chg="add">
          <ac:chgData name="Gao, Meng (GSFC-616.0)[SCIENCE SYSTEMS AND APPLICATIONS INC]" userId="75b426fa-68fa-4178-8b59-7bfd17bc2ff3" providerId="ADAL" clId="{EE6ADBC2-F1C0-C645-9E5C-19BE01BD18F3}" dt="2023-07-20T01:31:26.176" v="152" actId="164"/>
          <ac:grpSpMkLst>
            <pc:docMk/>
            <pc:sldMk cId="1253535004" sldId="29158"/>
            <ac:grpSpMk id="11" creationId="{6472670D-4A03-8604-2394-A885A1D1E5D2}"/>
          </ac:grpSpMkLst>
        </pc:grpChg>
        <pc:picChg chg="mod">
          <ac:chgData name="Gao, Meng (GSFC-616.0)[SCIENCE SYSTEMS AND APPLICATIONS INC]" userId="75b426fa-68fa-4178-8b59-7bfd17bc2ff3" providerId="ADAL" clId="{EE6ADBC2-F1C0-C645-9E5C-19BE01BD18F3}" dt="2023-07-20T01:30:13.526" v="96" actId="1076"/>
          <ac:picMkLst>
            <pc:docMk/>
            <pc:sldMk cId="1253535004" sldId="29158"/>
            <ac:picMk id="4" creationId="{1D4ED535-A29A-6D0F-BC5F-678DB66EC0CB}"/>
          </ac:picMkLst>
        </pc:picChg>
      </pc:sldChg>
      <pc:sldChg chg="modSp mod modNotesTx">
        <pc:chgData name="Gao, Meng (GSFC-616.0)[SCIENCE SYSTEMS AND APPLICATIONS INC]" userId="75b426fa-68fa-4178-8b59-7bfd17bc2ff3" providerId="ADAL" clId="{EE6ADBC2-F1C0-C645-9E5C-19BE01BD18F3}" dt="2023-07-20T01:10:31.240" v="74" actId="20577"/>
        <pc:sldMkLst>
          <pc:docMk/>
          <pc:sldMk cId="3006730647" sldId="29170"/>
        </pc:sldMkLst>
        <pc:spChg chg="mod">
          <ac:chgData name="Gao, Meng (GSFC-616.0)[SCIENCE SYSTEMS AND APPLICATIONS INC]" userId="75b426fa-68fa-4178-8b59-7bfd17bc2ff3" providerId="ADAL" clId="{EE6ADBC2-F1C0-C645-9E5C-19BE01BD18F3}" dt="2023-07-20T01:10:06.384" v="0" actId="20577"/>
          <ac:spMkLst>
            <pc:docMk/>
            <pc:sldMk cId="3006730647" sldId="29170"/>
            <ac:spMk id="61" creationId="{5732541D-7C20-B99F-8DC5-1F471C79DDF6}"/>
          </ac:spMkLst>
        </pc:spChg>
      </pc:sldChg>
      <pc:sldChg chg="addSp delSp modSp new mod">
        <pc:chgData name="Gao, Meng (GSFC-616.0)[SCIENCE SYSTEMS AND APPLICATIONS INC]" userId="75b426fa-68fa-4178-8b59-7bfd17bc2ff3" providerId="ADAL" clId="{EE6ADBC2-F1C0-C645-9E5C-19BE01BD18F3}" dt="2023-07-20T01:35:09.321" v="157"/>
        <pc:sldMkLst>
          <pc:docMk/>
          <pc:sldMk cId="2422524618" sldId="29187"/>
        </pc:sldMkLst>
        <pc:spChg chg="add del mod">
          <ac:chgData name="Gao, Meng (GSFC-616.0)[SCIENCE SYSTEMS AND APPLICATIONS INC]" userId="75b426fa-68fa-4178-8b59-7bfd17bc2ff3" providerId="ADAL" clId="{EE6ADBC2-F1C0-C645-9E5C-19BE01BD18F3}" dt="2023-07-20T01:35:09.321" v="157"/>
          <ac:spMkLst>
            <pc:docMk/>
            <pc:sldMk cId="2422524618" sldId="29187"/>
            <ac:spMk id="2" creationId="{8C28A6D3-543E-F93E-619C-3FBD483FB9AD}"/>
          </ac:spMkLst>
        </pc:spChg>
      </pc:sldChg>
    </pc:docChg>
  </pc:docChgLst>
  <pc:docChgLst>
    <pc:chgData name="Gao, Meng (GSFC-616.0)[SCIENCE SYSTEMS AND APPLICATIONS INC]" userId="75b426fa-68fa-4178-8b59-7bfd17bc2ff3" providerId="ADAL" clId="{319362F1-F8CB-5745-80DF-ACDFFA35E29C}"/>
    <pc:docChg chg="undo custSel addSld delSld modSld sldOrd">
      <pc:chgData name="Gao, Meng (GSFC-616.0)[SCIENCE SYSTEMS AND APPLICATIONS INC]" userId="75b426fa-68fa-4178-8b59-7bfd17bc2ff3" providerId="ADAL" clId="{319362F1-F8CB-5745-80DF-ACDFFA35E29C}" dt="2022-12-07T17:00:26.497" v="8432"/>
      <pc:docMkLst>
        <pc:docMk/>
      </pc:docMkLst>
      <pc:sldChg chg="add">
        <pc:chgData name="Gao, Meng (GSFC-616.0)[SCIENCE SYSTEMS AND APPLICATIONS INC]" userId="75b426fa-68fa-4178-8b59-7bfd17bc2ff3" providerId="ADAL" clId="{319362F1-F8CB-5745-80DF-ACDFFA35E29C}" dt="2022-12-06T19:56:16.267" v="649"/>
        <pc:sldMkLst>
          <pc:docMk/>
          <pc:sldMk cId="150178936" sldId="261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56:16.267" v="649"/>
        <pc:sldMkLst>
          <pc:docMk/>
          <pc:sldMk cId="836579711" sldId="268"/>
        </pc:sldMkLst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2:35:23.309" v="6012" actId="2696"/>
        <pc:sldMkLst>
          <pc:docMk/>
          <pc:sldMk cId="3253428322" sldId="274"/>
        </pc:sldMkLst>
        <pc:spChg chg="mod">
          <ac:chgData name="Gao, Meng (GSFC-616.0)[SCIENCE SYSTEMS AND APPLICATIONS INC]" userId="75b426fa-68fa-4178-8b59-7bfd17bc2ff3" providerId="ADAL" clId="{319362F1-F8CB-5745-80DF-ACDFFA35E29C}" dt="2022-12-06T22:01:46.862" v="1700" actId="1076"/>
          <ac:spMkLst>
            <pc:docMk/>
            <pc:sldMk cId="3253428322" sldId="274"/>
            <ac:spMk id="2" creationId="{A86F4782-5553-05CA-93E0-E542D889B214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50:43.039" v="1355" actId="478"/>
          <ac:spMkLst>
            <pc:docMk/>
            <pc:sldMk cId="3253428322" sldId="274"/>
            <ac:spMk id="4" creationId="{DA3B18F1-EECB-E6F3-ABA5-CB263BA122CB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46:32.138" v="1275"/>
          <ac:spMkLst>
            <pc:docMk/>
            <pc:sldMk cId="3253428322" sldId="274"/>
            <ac:spMk id="6" creationId="{DE5AA027-CD67-C1F8-72B2-22F47C295A31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50:44.253" v="1356" actId="478"/>
          <ac:spMkLst>
            <pc:docMk/>
            <pc:sldMk cId="3253428322" sldId="274"/>
            <ac:spMk id="7" creationId="{4739D3CB-B6E3-9F53-E376-BF9C2E39114E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38:12.656" v="1155" actId="21"/>
          <ac:spMkLst>
            <pc:docMk/>
            <pc:sldMk cId="3253428322" sldId="274"/>
            <ac:spMk id="9" creationId="{B679B933-5654-1940-B2C4-3F506B30E043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6T21:46:04.089" v="1256" actId="21"/>
          <ac:spMkLst>
            <pc:docMk/>
            <pc:sldMk cId="3253428322" sldId="274"/>
            <ac:spMk id="10" creationId="{E041E072-F182-00CD-499A-ACE2788F68EC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40:34.650" v="1166" actId="478"/>
          <ac:spMkLst>
            <pc:docMk/>
            <pc:sldMk cId="3253428322" sldId="274"/>
            <ac:spMk id="12" creationId="{A0538A95-3982-DDE6-A044-284F057F75B1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6T21:53:36.155" v="1542" actId="1076"/>
          <ac:spMkLst>
            <pc:docMk/>
            <pc:sldMk cId="3253428322" sldId="274"/>
            <ac:spMk id="15" creationId="{D900292D-F311-70BD-D5AE-A5EA7195DC1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6T22:02:07.475" v="1703" actId="1076"/>
          <ac:spMkLst>
            <pc:docMk/>
            <pc:sldMk cId="3253428322" sldId="274"/>
            <ac:spMk id="16" creationId="{AB3872CE-7790-C2DB-0BE8-1371C614A31E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6T21:55:54.965" v="1571" actId="1076"/>
          <ac:spMkLst>
            <pc:docMk/>
            <pc:sldMk cId="3253428322" sldId="274"/>
            <ac:spMk id="18" creationId="{0BB96714-1DB4-774D-415F-092323D4A77E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6T21:52:32.792" v="1496" actId="22"/>
          <ac:spMkLst>
            <pc:docMk/>
            <pc:sldMk cId="3253428322" sldId="274"/>
            <ac:spMk id="20" creationId="{B3A333D3-65FB-E75F-D829-382CECF75561}"/>
          </ac:spMkLst>
        </pc:spChg>
        <pc:picChg chg="add del mod">
          <ac:chgData name="Gao, Meng (GSFC-616.0)[SCIENCE SYSTEMS AND APPLICATIONS INC]" userId="75b426fa-68fa-4178-8b59-7bfd17bc2ff3" providerId="ADAL" clId="{319362F1-F8CB-5745-80DF-ACDFFA35E29C}" dt="2022-12-06T21:50:41.383" v="1354" actId="478"/>
          <ac:picMkLst>
            <pc:docMk/>
            <pc:sldMk cId="3253428322" sldId="274"/>
            <ac:picMk id="3" creationId="{197A1B8A-D955-0AED-CF8C-832C73B0539D}"/>
          </ac:picMkLst>
        </pc:picChg>
        <pc:picChg chg="del mod">
          <ac:chgData name="Gao, Meng (GSFC-616.0)[SCIENCE SYSTEMS AND APPLICATIONS INC]" userId="75b426fa-68fa-4178-8b59-7bfd17bc2ff3" providerId="ADAL" clId="{319362F1-F8CB-5745-80DF-ACDFFA35E29C}" dt="2022-12-06T21:40:30.950" v="1164" actId="478"/>
          <ac:picMkLst>
            <pc:docMk/>
            <pc:sldMk cId="3253428322" sldId="274"/>
            <ac:picMk id="5" creationId="{C253AB6B-E4B8-5516-9B10-7DE6934A3644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6T21:55:52.372" v="1570" actId="1076"/>
          <ac:picMkLst>
            <pc:docMk/>
            <pc:sldMk cId="3253428322" sldId="274"/>
            <ac:picMk id="13" creationId="{ADDA9D5D-FB39-C98C-8502-E1FC815A3E9B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2:35:33.802" v="6013"/>
        <pc:sldMkLst>
          <pc:docMk/>
          <pc:sldMk cId="3953748244" sldId="274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56:16.267" v="649"/>
        <pc:sldMkLst>
          <pc:docMk/>
          <pc:sldMk cId="3748498979" sldId="288"/>
        </pc:sldMkLst>
      </pc:sldChg>
      <pc:sldChg chg="add del">
        <pc:chgData name="Gao, Meng (GSFC-616.0)[SCIENCE SYSTEMS AND APPLICATIONS INC]" userId="75b426fa-68fa-4178-8b59-7bfd17bc2ff3" providerId="ADAL" clId="{319362F1-F8CB-5745-80DF-ACDFFA35E29C}" dt="2022-12-06T19:34:20.129" v="630" actId="2696"/>
        <pc:sldMkLst>
          <pc:docMk/>
          <pc:sldMk cId="3706547783" sldId="291"/>
        </pc:sldMkLst>
      </pc:sldChg>
      <pc:sldChg chg="modSp add del mod ord">
        <pc:chgData name="Gao, Meng (GSFC-616.0)[SCIENCE SYSTEMS AND APPLICATIONS INC]" userId="75b426fa-68fa-4178-8b59-7bfd17bc2ff3" providerId="ADAL" clId="{319362F1-F8CB-5745-80DF-ACDFFA35E29C}" dt="2022-12-07T01:59:26.034" v="4934" actId="2696"/>
        <pc:sldMkLst>
          <pc:docMk/>
          <pc:sldMk cId="2439573559" sldId="301"/>
        </pc:sldMkLst>
        <pc:spChg chg="mod">
          <ac:chgData name="Gao, Meng (GSFC-616.0)[SCIENCE SYSTEMS AND APPLICATIONS INC]" userId="75b426fa-68fa-4178-8b59-7bfd17bc2ff3" providerId="ADAL" clId="{319362F1-F8CB-5745-80DF-ACDFFA35E29C}" dt="2022-12-06T21:10:44.954" v="692" actId="27636"/>
          <ac:spMkLst>
            <pc:docMk/>
            <pc:sldMk cId="2439573559" sldId="301"/>
            <ac:spMk id="2" creationId="{DD88D7DF-99BA-4E43-8EBC-7576B31D5989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1:59:31.778" v="4935"/>
        <pc:sldMkLst>
          <pc:docMk/>
          <pc:sldMk cId="2836530168" sldId="301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3:23:06.338" v="7472"/>
        <pc:sldMkLst>
          <pc:docMk/>
          <pc:sldMk cId="2622943112" sldId="1797"/>
        </pc:sldMkLst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3:23:02.164" v="7471" actId="2696"/>
        <pc:sldMkLst>
          <pc:docMk/>
          <pc:sldMk cId="3565407814" sldId="1797"/>
        </pc:sldMkLst>
        <pc:spChg chg="add mod">
          <ac:chgData name="Gao, Meng (GSFC-616.0)[SCIENCE SYSTEMS AND APPLICATIONS INC]" userId="75b426fa-68fa-4178-8b59-7bfd17bc2ff3" providerId="ADAL" clId="{319362F1-F8CB-5745-80DF-ACDFFA35E29C}" dt="2022-12-07T03:19:42.736" v="7424"/>
          <ac:spMkLst>
            <pc:docMk/>
            <pc:sldMk cId="3565407814" sldId="1797"/>
            <ac:spMk id="2" creationId="{42A7BBFD-A5D7-805C-353B-B75CE1CE143B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3:19:49.547" v="7426" actId="478"/>
          <ac:spMkLst>
            <pc:docMk/>
            <pc:sldMk cId="3565407814" sldId="1797"/>
            <ac:spMk id="4" creationId="{C97C67F4-709C-0E00-69E0-7034A9E141A6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3:19:46.699" v="7425" actId="478"/>
          <ac:spMkLst>
            <pc:docMk/>
            <pc:sldMk cId="3565407814" sldId="1797"/>
            <ac:spMk id="5" creationId="{A037E948-4B68-3642-856C-F2001A9DE2F7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0:18.588" v="7434" actId="14100"/>
          <ac:spMkLst>
            <pc:docMk/>
            <pc:sldMk cId="3565407814" sldId="1797"/>
            <ac:spMk id="9" creationId="{054FAE80-49E4-987B-8CC9-A89300BC1AA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2:54.075" v="7469" actId="1076"/>
          <ac:spMkLst>
            <pc:docMk/>
            <pc:sldMk cId="3565407814" sldId="1797"/>
            <ac:spMk id="10" creationId="{4AA5FF09-FB3C-AC49-8C3B-4E53A3336DFE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3:20:22.643" v="7436" actId="1076"/>
          <ac:picMkLst>
            <pc:docMk/>
            <pc:sldMk cId="3565407814" sldId="1797"/>
            <ac:picMk id="6" creationId="{BD6ADBB1-24FD-CE41-AF0B-9CBE5F9B93E5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19:55.637" v="7428" actId="1076"/>
          <ac:picMkLst>
            <pc:docMk/>
            <pc:sldMk cId="3565407814" sldId="1797"/>
            <ac:picMk id="8" creationId="{7BC2418D-3883-B43B-EE8E-297A5CA45726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0:13.198" v="7432" actId="1076"/>
          <ac:picMkLst>
            <pc:docMk/>
            <pc:sldMk cId="3565407814" sldId="1797"/>
            <ac:picMk id="15" creationId="{040E8399-10F8-9243-BBEF-D8016F52F924}"/>
          </ac:picMkLst>
        </pc:picChg>
        <pc:cxnChg chg="del">
          <ac:chgData name="Gao, Meng (GSFC-616.0)[SCIENCE SYSTEMS AND APPLICATIONS INC]" userId="75b426fa-68fa-4178-8b59-7bfd17bc2ff3" providerId="ADAL" clId="{319362F1-F8CB-5745-80DF-ACDFFA35E29C}" dt="2022-12-07T03:20:10.240" v="7429" actId="478"/>
          <ac:cxnSpMkLst>
            <pc:docMk/>
            <pc:sldMk cId="3565407814" sldId="1797"/>
            <ac:cxnSpMk id="7" creationId="{E41334D6-4B72-1944-8654-87591070A606}"/>
          </ac:cxnSpMkLst>
        </pc:cxnChg>
      </pc:sldChg>
      <pc:sldChg chg="addSp delSp modSp add mod">
        <pc:chgData name="Gao, Meng (GSFC-616.0)[SCIENCE SYSTEMS AND APPLICATIONS INC]" userId="75b426fa-68fa-4178-8b59-7bfd17bc2ff3" providerId="ADAL" clId="{319362F1-F8CB-5745-80DF-ACDFFA35E29C}" dt="2022-12-06T19:58:58.839" v="690"/>
        <pc:sldMkLst>
          <pc:docMk/>
          <pc:sldMk cId="3233265508" sldId="1813"/>
        </pc:sldMkLst>
        <pc:spChg chg="add mod">
          <ac:chgData name="Gao, Meng (GSFC-616.0)[SCIENCE SYSTEMS AND APPLICATIONS INC]" userId="75b426fa-68fa-4178-8b59-7bfd17bc2ff3" providerId="ADAL" clId="{319362F1-F8CB-5745-80DF-ACDFFA35E29C}" dt="2022-12-06T19:58:58.839" v="690"/>
          <ac:spMkLst>
            <pc:docMk/>
            <pc:sldMk cId="3233265508" sldId="1813"/>
            <ac:spMk id="2" creationId="{4452CB83-2D55-8BB9-CDF5-DA7E2B945962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6:27.413" v="650" actId="478"/>
          <ac:spMkLst>
            <pc:docMk/>
            <pc:sldMk cId="3233265508" sldId="1813"/>
            <ac:spMk id="5" creationId="{62F639AF-C93A-984E-AF6E-9E9552BF2BA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8:46.103" v="689" actId="14100"/>
          <ac:spMkLst>
            <pc:docMk/>
            <pc:sldMk cId="3233265508" sldId="1813"/>
            <ac:spMk id="7" creationId="{E631BDA2-40D8-3644-83D1-D9F528E1AB0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8:39.007" v="687" actId="14100"/>
          <ac:spMkLst>
            <pc:docMk/>
            <pc:sldMk cId="3233265508" sldId="1813"/>
            <ac:spMk id="8" creationId="{4B96ECDB-69DE-3C4A-B625-3E50DD5903F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8:35.542" v="686" actId="14100"/>
          <ac:spMkLst>
            <pc:docMk/>
            <pc:sldMk cId="3233265508" sldId="1813"/>
            <ac:spMk id="9" creationId="{EE094143-D448-8940-85AF-F37C8433B2D3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8:27.104" v="684" actId="14100"/>
          <ac:spMkLst>
            <pc:docMk/>
            <pc:sldMk cId="3233265508" sldId="1813"/>
            <ac:spMk id="10" creationId="{9DC3D54B-EEC6-B44A-A5BE-ABFBFE568909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16.926" v="660" actId="478"/>
          <ac:spMkLst>
            <pc:docMk/>
            <pc:sldMk cId="3233265508" sldId="1813"/>
            <ac:spMk id="11" creationId="{BEF52327-33EF-6D4E-B770-74F8B1F67686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20.109" v="661" actId="478"/>
          <ac:spMkLst>
            <pc:docMk/>
            <pc:sldMk cId="3233265508" sldId="1813"/>
            <ac:spMk id="12" creationId="{20A059CF-E611-7140-A911-85D99AC88A42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16.926" v="660" actId="478"/>
          <ac:spMkLst>
            <pc:docMk/>
            <pc:sldMk cId="3233265508" sldId="1813"/>
            <ac:spMk id="13" creationId="{442B2508-9ACC-2D44-B2A9-5F8599D36789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20.109" v="661" actId="478"/>
          <ac:spMkLst>
            <pc:docMk/>
            <pc:sldMk cId="3233265508" sldId="1813"/>
            <ac:spMk id="14" creationId="{51443633-6A8F-924F-8782-3F2594C3C194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16.926" v="660" actId="478"/>
          <ac:spMkLst>
            <pc:docMk/>
            <pc:sldMk cId="3233265508" sldId="1813"/>
            <ac:spMk id="15" creationId="{B3FF2852-B510-E045-B006-7C0FD74147E6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20.109" v="661" actId="478"/>
          <ac:spMkLst>
            <pc:docMk/>
            <pc:sldMk cId="3233265508" sldId="1813"/>
            <ac:spMk id="16" creationId="{426FB50E-8C4A-0445-9515-2E9416349882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16.926" v="660" actId="478"/>
          <ac:spMkLst>
            <pc:docMk/>
            <pc:sldMk cId="3233265508" sldId="1813"/>
            <ac:spMk id="17" creationId="{A8AAC6A2-557E-014A-876B-997EF8224C4B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19:57:20.109" v="661" actId="478"/>
          <ac:spMkLst>
            <pc:docMk/>
            <pc:sldMk cId="3233265508" sldId="1813"/>
            <ac:spMk id="18" creationId="{3EDCE3A9-0862-4C4A-B130-FE3F93B6F4F7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8:19.744" v="682" actId="1076"/>
          <ac:spMkLst>
            <pc:docMk/>
            <pc:sldMk cId="3233265508" sldId="1813"/>
            <ac:spMk id="35" creationId="{34F4C1B3-33CA-CC44-9B13-E8DAAEF0BB6D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19:57:30.662" v="666" actId="20577"/>
          <ac:spMkLst>
            <pc:docMk/>
            <pc:sldMk cId="3233265508" sldId="1813"/>
            <ac:spMk id="36" creationId="{5588EF86-E8E4-0547-897B-E46DC5B75E7E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6T19:57:36.696" v="669" actId="1076"/>
          <ac:picMkLst>
            <pc:docMk/>
            <pc:sldMk cId="3233265508" sldId="1813"/>
            <ac:picMk id="6" creationId="{72E987A0-52F3-BE4D-86D4-2671D024D82C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6T19:35:32.917" v="635"/>
        <pc:sldMkLst>
          <pc:docMk/>
          <pc:sldMk cId="3443792694" sldId="1819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56:16.267" v="649"/>
        <pc:sldMkLst>
          <pc:docMk/>
          <pc:sldMk cId="1219866598" sldId="1822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32:50.430" v="625"/>
        <pc:sldMkLst>
          <pc:docMk/>
          <pc:sldMk cId="1325711551" sldId="1823"/>
        </pc:sldMkLst>
      </pc:sldChg>
      <pc:sldChg chg="modSp add mod">
        <pc:chgData name="Gao, Meng (GSFC-616.0)[SCIENCE SYSTEMS AND APPLICATIONS INC]" userId="75b426fa-68fa-4178-8b59-7bfd17bc2ff3" providerId="ADAL" clId="{319362F1-F8CB-5745-80DF-ACDFFA35E29C}" dt="2022-12-06T19:35:01.843" v="633" actId="1076"/>
        <pc:sldMkLst>
          <pc:docMk/>
          <pc:sldMk cId="4294250230" sldId="1825"/>
        </pc:sldMkLst>
        <pc:picChg chg="mod">
          <ac:chgData name="Gao, Meng (GSFC-616.0)[SCIENCE SYSTEMS AND APPLICATIONS INC]" userId="75b426fa-68fa-4178-8b59-7bfd17bc2ff3" providerId="ADAL" clId="{319362F1-F8CB-5745-80DF-ACDFFA35E29C}" dt="2022-12-06T19:35:01.843" v="633" actId="1076"/>
          <ac:picMkLst>
            <pc:docMk/>
            <pc:sldMk cId="4294250230" sldId="1825"/>
            <ac:picMk id="7" creationId="{6446B121-90F6-9F41-BBDF-1C34BC33F3C5}"/>
          </ac:picMkLst>
        </pc:picChg>
      </pc:sldChg>
      <pc:sldChg chg="delSp modSp add mod delAnim">
        <pc:chgData name="Gao, Meng (GSFC-616.0)[SCIENCE SYSTEMS AND APPLICATIONS INC]" userId="75b426fa-68fa-4178-8b59-7bfd17bc2ff3" providerId="ADAL" clId="{319362F1-F8CB-5745-80DF-ACDFFA35E29C}" dt="2022-12-06T19:49:14.115" v="642" actId="1076"/>
        <pc:sldMkLst>
          <pc:docMk/>
          <pc:sldMk cId="3781669617" sldId="1912"/>
        </pc:sldMkLst>
        <pc:spChg chg="mod">
          <ac:chgData name="Gao, Meng (GSFC-616.0)[SCIENCE SYSTEMS AND APPLICATIONS INC]" userId="75b426fa-68fa-4178-8b59-7bfd17bc2ff3" providerId="ADAL" clId="{319362F1-F8CB-5745-80DF-ACDFFA35E29C}" dt="2022-12-06T19:49:08.996" v="640" actId="14100"/>
          <ac:spMkLst>
            <pc:docMk/>
            <pc:sldMk cId="3781669617" sldId="1912"/>
            <ac:spMk id="42" creationId="{82683E50-726F-AA30-9037-20BC039330AC}"/>
          </ac:spMkLst>
        </pc:spChg>
        <pc:picChg chg="del">
          <ac:chgData name="Gao, Meng (GSFC-616.0)[SCIENCE SYSTEMS AND APPLICATIONS INC]" userId="75b426fa-68fa-4178-8b59-7bfd17bc2ff3" providerId="ADAL" clId="{319362F1-F8CB-5745-80DF-ACDFFA35E29C}" dt="2022-12-06T19:49:10.925" v="641" actId="478"/>
          <ac:picMkLst>
            <pc:docMk/>
            <pc:sldMk cId="3781669617" sldId="1912"/>
            <ac:picMk id="29" creationId="{F0E3F8F0-ED6D-DB93-B647-D40DE936E24F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6T19:49:14.115" v="642" actId="1076"/>
          <ac:picMkLst>
            <pc:docMk/>
            <pc:sldMk cId="3781669617" sldId="1912"/>
            <ac:picMk id="38" creationId="{4B42AA04-814D-A8E1-BA21-878B40872AFA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6T19:51:46.306" v="645"/>
        <pc:sldMkLst>
          <pc:docMk/>
          <pc:sldMk cId="1498368774" sldId="1936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51:46.306" v="645"/>
        <pc:sldMkLst>
          <pc:docMk/>
          <pc:sldMk cId="1084516989" sldId="1937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2:11:34.459" v="5328"/>
        <pc:sldMkLst>
          <pc:docMk/>
          <pc:sldMk cId="625097195" sldId="1947"/>
        </pc:sldMkLst>
      </pc:sldChg>
      <pc:sldChg chg="modSp add del">
        <pc:chgData name="Gao, Meng (GSFC-616.0)[SCIENCE SYSTEMS AND APPLICATIONS INC]" userId="75b426fa-68fa-4178-8b59-7bfd17bc2ff3" providerId="ADAL" clId="{319362F1-F8CB-5745-80DF-ACDFFA35E29C}" dt="2022-12-06T22:00:00.002" v="1689" actId="2696"/>
        <pc:sldMkLst>
          <pc:docMk/>
          <pc:sldMk cId="1652819930" sldId="1947"/>
        </pc:sldMkLst>
        <pc:graphicFrameChg chg="mod">
          <ac:chgData name="Gao, Meng (GSFC-616.0)[SCIENCE SYSTEMS AND APPLICATIONS INC]" userId="75b426fa-68fa-4178-8b59-7bfd17bc2ff3" providerId="ADAL" clId="{319362F1-F8CB-5745-80DF-ACDFFA35E29C}" dt="2022-12-06T19:49:32.550" v="643"/>
          <ac:graphicFrameMkLst>
            <pc:docMk/>
            <pc:sldMk cId="1652819930" sldId="1947"/>
            <ac:graphicFrameMk id="11" creationId="{93F9F917-87BB-AB48-BEAF-A946541832AF}"/>
          </ac:graphicFrameMkLst>
        </pc:graphicFrameChg>
      </pc:sldChg>
      <pc:sldChg chg="modSp add del mod">
        <pc:chgData name="Gao, Meng (GSFC-616.0)[SCIENCE SYSTEMS AND APPLICATIONS INC]" userId="75b426fa-68fa-4178-8b59-7bfd17bc2ff3" providerId="ADAL" clId="{319362F1-F8CB-5745-80DF-ACDFFA35E29C}" dt="2022-12-07T02:11:28.681" v="5327" actId="2696"/>
        <pc:sldMkLst>
          <pc:docMk/>
          <pc:sldMk cId="1912546679" sldId="1947"/>
        </pc:sldMkLst>
        <pc:spChg chg="mod">
          <ac:chgData name="Gao, Meng (GSFC-616.0)[SCIENCE SYSTEMS AND APPLICATIONS INC]" userId="75b426fa-68fa-4178-8b59-7bfd17bc2ff3" providerId="ADAL" clId="{319362F1-F8CB-5745-80DF-ACDFFA35E29C}" dt="2022-12-06T22:00:20.161" v="1692" actId="1076"/>
          <ac:spMkLst>
            <pc:docMk/>
            <pc:sldMk cId="1912546679" sldId="1947"/>
            <ac:spMk id="10" creationId="{737BA897-4C42-FB4C-ADF7-136399B02CBD}"/>
          </ac:spMkLst>
        </pc:spChg>
      </pc:sldChg>
      <pc:sldChg chg="modSp mod modNotesTx">
        <pc:chgData name="Gao, Meng (GSFC-616.0)[SCIENCE SYSTEMS AND APPLICATIONS INC]" userId="75b426fa-68fa-4178-8b59-7bfd17bc2ff3" providerId="ADAL" clId="{319362F1-F8CB-5745-80DF-ACDFFA35E29C}" dt="2022-12-07T16:39:03.189" v="7709" actId="113"/>
        <pc:sldMkLst>
          <pc:docMk/>
          <pc:sldMk cId="1951678899" sldId="1954"/>
        </pc:sldMkLst>
        <pc:spChg chg="mod">
          <ac:chgData name="Gao, Meng (GSFC-616.0)[SCIENCE SYSTEMS AND APPLICATIONS INC]" userId="75b426fa-68fa-4178-8b59-7bfd17bc2ff3" providerId="ADAL" clId="{319362F1-F8CB-5745-80DF-ACDFFA35E29C}" dt="2022-12-07T16:02:13.343" v="7619" actId="1076"/>
          <ac:spMkLst>
            <pc:docMk/>
            <pc:sldMk cId="1951678899" sldId="1954"/>
            <ac:spMk id="2" creationId="{380A1314-0718-4C45-B35A-D57C1444E68C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02:11.151" v="7618" actId="1076"/>
          <ac:spMkLst>
            <pc:docMk/>
            <pc:sldMk cId="1951678899" sldId="1954"/>
            <ac:spMk id="9" creationId="{F5F8DAA2-8154-6C4A-9B6E-5B2D88B2D709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39:03.189" v="7709" actId="113"/>
          <ac:spMkLst>
            <pc:docMk/>
            <pc:sldMk cId="1951678899" sldId="1954"/>
            <ac:spMk id="10" creationId="{867EC46C-5D2E-F548-966A-FE9874A53BEF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2:30:01.264" v="5916" actId="1076"/>
          <ac:picMkLst>
            <pc:docMk/>
            <pc:sldMk cId="1951678899" sldId="1954"/>
            <ac:picMk id="4" creationId="{B8710041-F63E-D101-AEB8-527F0686B4BC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16:38:42.302" v="7706" actId="1076"/>
          <ac:picMkLst>
            <pc:docMk/>
            <pc:sldMk cId="1951678899" sldId="1954"/>
            <ac:picMk id="11" creationId="{3F414621-3888-C342-8167-57084B19A63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2:29:59.993" v="5915" actId="1076"/>
          <ac:picMkLst>
            <pc:docMk/>
            <pc:sldMk cId="1951678899" sldId="1954"/>
            <ac:picMk id="12" creationId="{CCB64323-736A-1273-5DEE-0878F82F1F01}"/>
          </ac:picMkLst>
        </pc:picChg>
      </pc:sldChg>
      <pc:sldChg chg="addSp delSp modSp add mod delAnim modNotesTx">
        <pc:chgData name="Gao, Meng (GSFC-616.0)[SCIENCE SYSTEMS AND APPLICATIONS INC]" userId="75b426fa-68fa-4178-8b59-7bfd17bc2ff3" providerId="ADAL" clId="{319362F1-F8CB-5745-80DF-ACDFFA35E29C}" dt="2022-12-07T16:44:10.210" v="7717" actId="2085"/>
        <pc:sldMkLst>
          <pc:docMk/>
          <pc:sldMk cId="3621630063" sldId="1988"/>
        </pc:sldMkLst>
        <pc:spChg chg="del">
          <ac:chgData name="Gao, Meng (GSFC-616.0)[SCIENCE SYSTEMS AND APPLICATIONS INC]" userId="75b426fa-68fa-4178-8b59-7bfd17bc2ff3" providerId="ADAL" clId="{319362F1-F8CB-5745-80DF-ACDFFA35E29C}" dt="2022-12-06T21:58:43.614" v="1661" actId="478"/>
          <ac:spMkLst>
            <pc:docMk/>
            <pc:sldMk cId="3621630063" sldId="1988"/>
            <ac:spMk id="2" creationId="{FAF79452-26FC-2945-891C-BD6EA45BDE8A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2:34:15.223" v="6002"/>
          <ac:spMkLst>
            <pc:docMk/>
            <pc:sldMk cId="3621630063" sldId="1988"/>
            <ac:spMk id="3" creationId="{74013824-5CEF-8F48-B713-63EA5993414E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2:34:15.019" v="6000"/>
          <ac:spMkLst>
            <pc:docMk/>
            <pc:sldMk cId="3621630063" sldId="1988"/>
            <ac:spMk id="4" creationId="{482A6A24-1E70-744C-B69B-D07631D8BE53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2:33:55.700" v="5989"/>
          <ac:spMkLst>
            <pc:docMk/>
            <pc:sldMk cId="3621630063" sldId="1988"/>
            <ac:spMk id="5" creationId="{1F92EBB0-6C7B-8E48-B092-7F0F0A1E3940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2:34:15.224" v="6004"/>
          <ac:spMkLst>
            <pc:docMk/>
            <pc:sldMk cId="3621630063" sldId="1988"/>
            <ac:spMk id="6" creationId="{41AB8F3A-B426-FC4C-B52C-3EDCB3F9C5B4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2:40:28.781" v="6150" actId="1076"/>
          <ac:spMkLst>
            <pc:docMk/>
            <pc:sldMk cId="3621630063" sldId="1988"/>
            <ac:spMk id="9" creationId="{F38FCE80-EEA4-D2D0-FF48-FA76AB135C85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21:48:12.160" v="1312" actId="478"/>
          <ac:spMkLst>
            <pc:docMk/>
            <pc:sldMk cId="3621630063" sldId="1988"/>
            <ac:spMk id="10" creationId="{0D6C732F-3923-3744-B977-EE7F212BF59C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44:10.210" v="7717" actId="2085"/>
          <ac:spMkLst>
            <pc:docMk/>
            <pc:sldMk cId="3621630063" sldId="1988"/>
            <ac:spMk id="11" creationId="{7CB95776-42C8-EE44-99C0-E7F82051C501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21:48:14.091" v="1313" actId="478"/>
          <ac:spMkLst>
            <pc:docMk/>
            <pc:sldMk cId="3621630063" sldId="1988"/>
            <ac:spMk id="15" creationId="{3C7B92FD-E4C8-F341-BF34-F8C8DB704C8E}"/>
          </ac:spMkLst>
        </pc:spChg>
        <pc:picChg chg="del">
          <ac:chgData name="Gao, Meng (GSFC-616.0)[SCIENCE SYSTEMS AND APPLICATIONS INC]" userId="75b426fa-68fa-4178-8b59-7bfd17bc2ff3" providerId="ADAL" clId="{319362F1-F8CB-5745-80DF-ACDFFA35E29C}" dt="2022-12-06T19:53:25.375" v="648" actId="478"/>
          <ac:picMkLst>
            <pc:docMk/>
            <pc:sldMk cId="3621630063" sldId="1988"/>
            <ac:picMk id="7" creationId="{60537622-BD97-0A16-3813-BA58C13698FD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6T21:48:10.600" v="1311" actId="478"/>
          <ac:picMkLst>
            <pc:docMk/>
            <pc:sldMk cId="3621630063" sldId="1988"/>
            <ac:picMk id="13" creationId="{8ADBA7F6-9A75-4743-AA9A-993CE9DE7AA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2:34:11.602" v="5998" actId="14100"/>
          <ac:picMkLst>
            <pc:docMk/>
            <pc:sldMk cId="3621630063" sldId="1988"/>
            <ac:picMk id="2050" creationId="{27E5CCD4-83EE-994A-8FB6-FE070046B3B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2:34:08.185" v="5997" actId="1076"/>
          <ac:picMkLst>
            <pc:docMk/>
            <pc:sldMk cId="3621630063" sldId="1988"/>
            <ac:picMk id="2052" creationId="{5E96D948-8E88-FB4D-9145-30818631FD96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6T19:33:32.299" v="627"/>
        <pc:sldMkLst>
          <pc:docMk/>
          <pc:sldMk cId="2297611283" sldId="1993"/>
        </pc:sldMkLst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1:09:05.932" v="3064" actId="2696"/>
        <pc:sldMkLst>
          <pc:docMk/>
          <pc:sldMk cId="1328402281" sldId="1999"/>
        </pc:sldMkLst>
        <pc:spChg chg="add del mod">
          <ac:chgData name="Gao, Meng (GSFC-616.0)[SCIENCE SYSTEMS AND APPLICATIONS INC]" userId="75b426fa-68fa-4178-8b59-7bfd17bc2ff3" providerId="ADAL" clId="{319362F1-F8CB-5745-80DF-ACDFFA35E29C}" dt="2022-12-06T21:16:39.458" v="746" actId="478"/>
          <ac:spMkLst>
            <pc:docMk/>
            <pc:sldMk cId="1328402281" sldId="1999"/>
            <ac:spMk id="11" creationId="{B040B929-D395-9EE9-3873-AC4325817A80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21:18:21.436" v="950" actId="20577"/>
          <ac:spMkLst>
            <pc:docMk/>
            <pc:sldMk cId="1328402281" sldId="1999"/>
            <ac:spMk id="13" creationId="{D554DE2D-2A02-6A48-8850-59FA3FA09629}"/>
          </ac:spMkLst>
        </pc:spChg>
        <pc:picChg chg="add del mod">
          <ac:chgData name="Gao, Meng (GSFC-616.0)[SCIENCE SYSTEMS AND APPLICATIONS INC]" userId="75b426fa-68fa-4178-8b59-7bfd17bc2ff3" providerId="ADAL" clId="{319362F1-F8CB-5745-80DF-ACDFFA35E29C}" dt="2022-12-06T21:16:37.717" v="745" actId="478"/>
          <ac:picMkLst>
            <pc:docMk/>
            <pc:sldMk cId="1328402281" sldId="1999"/>
            <ac:picMk id="4" creationId="{219BA7AE-433B-FCB5-B0F2-3E9DF570D43A}"/>
          </ac:picMkLst>
        </pc:picChg>
        <pc:picChg chg="del mod">
          <ac:chgData name="Gao, Meng (GSFC-616.0)[SCIENCE SYSTEMS AND APPLICATIONS INC]" userId="75b426fa-68fa-4178-8b59-7bfd17bc2ff3" providerId="ADAL" clId="{319362F1-F8CB-5745-80DF-ACDFFA35E29C}" dt="2022-12-06T21:14:26.901" v="699" actId="478"/>
          <ac:picMkLst>
            <pc:docMk/>
            <pc:sldMk cId="1328402281" sldId="1999"/>
            <ac:picMk id="5" creationId="{F4B6F34E-D3DF-F244-98BA-4012A7312B19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6T21:14:57.375" v="706" actId="478"/>
          <ac:picMkLst>
            <pc:docMk/>
            <pc:sldMk cId="1328402281" sldId="1999"/>
            <ac:picMk id="7" creationId="{30C8005E-0BF3-C044-DD8A-6CD16841C4F5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6T21:16:36.761" v="744" actId="478"/>
          <ac:picMkLst>
            <pc:docMk/>
            <pc:sldMk cId="1328402281" sldId="1999"/>
            <ac:picMk id="9" creationId="{CA66D326-588E-5CF0-9860-98F1716E84B9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6T21:13:22.288" v="696" actId="478"/>
          <ac:picMkLst>
            <pc:docMk/>
            <pc:sldMk cId="1328402281" sldId="1999"/>
            <ac:picMk id="12" creationId="{E9D7413C-68AE-A943-89D3-3D879C3C9889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6T21:17:41.533" v="929" actId="1076"/>
          <ac:picMkLst>
            <pc:docMk/>
            <pc:sldMk cId="1328402281" sldId="1999"/>
            <ac:picMk id="16" creationId="{EB44F941-570F-AD6C-6BB8-6D211C4B6C5A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1:09:12.571" v="3065"/>
        <pc:sldMkLst>
          <pc:docMk/>
          <pc:sldMk cId="2219104458" sldId="1999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6T19:33:53.867" v="628"/>
        <pc:sldMkLst>
          <pc:docMk/>
          <pc:sldMk cId="4018848768" sldId="2003"/>
        </pc:sldMkLst>
      </pc:sldChg>
      <pc:sldChg chg="modSp add mod">
        <pc:chgData name="Gao, Meng (GSFC-616.0)[SCIENCE SYSTEMS AND APPLICATIONS INC]" userId="75b426fa-68fa-4178-8b59-7bfd17bc2ff3" providerId="ADAL" clId="{319362F1-F8CB-5745-80DF-ACDFFA35E29C}" dt="2022-12-06T19:36:18.717" v="637" actId="27636"/>
        <pc:sldMkLst>
          <pc:docMk/>
          <pc:sldMk cId="1357511622" sldId="2014"/>
        </pc:sldMkLst>
        <pc:spChg chg="mod">
          <ac:chgData name="Gao, Meng (GSFC-616.0)[SCIENCE SYSTEMS AND APPLICATIONS INC]" userId="75b426fa-68fa-4178-8b59-7bfd17bc2ff3" providerId="ADAL" clId="{319362F1-F8CB-5745-80DF-ACDFFA35E29C}" dt="2022-12-06T19:36:18.717" v="637" actId="27636"/>
          <ac:spMkLst>
            <pc:docMk/>
            <pc:sldMk cId="1357511622" sldId="2014"/>
            <ac:spMk id="3" creationId="{B863618F-CF22-DDEC-2F44-FFC95DACD287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1:09:28.817" v="3068"/>
        <pc:sldMkLst>
          <pc:docMk/>
          <pc:sldMk cId="332992821" sldId="2016"/>
        </pc:sldMkLst>
      </pc:sldChg>
      <pc:sldChg chg="add del">
        <pc:chgData name="Gao, Meng (GSFC-616.0)[SCIENCE SYSTEMS AND APPLICATIONS INC]" userId="75b426fa-68fa-4178-8b59-7bfd17bc2ff3" providerId="ADAL" clId="{319362F1-F8CB-5745-80DF-ACDFFA35E29C}" dt="2022-12-07T01:09:20.394" v="3067" actId="2696"/>
        <pc:sldMkLst>
          <pc:docMk/>
          <pc:sldMk cId="872783692" sldId="2016"/>
        </pc:sldMkLst>
      </pc:sldChg>
      <pc:sldChg chg="modSp add">
        <pc:chgData name="Gao, Meng (GSFC-616.0)[SCIENCE SYSTEMS AND APPLICATIONS INC]" userId="75b426fa-68fa-4178-8b59-7bfd17bc2ff3" providerId="ADAL" clId="{319362F1-F8CB-5745-80DF-ACDFFA35E29C}" dt="2022-12-06T19:35:17.139" v="634"/>
        <pc:sldMkLst>
          <pc:docMk/>
          <pc:sldMk cId="3951331458" sldId="2042"/>
        </pc:sldMkLst>
        <pc:graphicFrameChg chg="mod">
          <ac:chgData name="Gao, Meng (GSFC-616.0)[SCIENCE SYSTEMS AND APPLICATIONS INC]" userId="75b426fa-68fa-4178-8b59-7bfd17bc2ff3" providerId="ADAL" clId="{319362F1-F8CB-5745-80DF-ACDFFA35E29C}" dt="2022-12-06T19:35:17.139" v="634"/>
          <ac:graphicFrameMkLst>
            <pc:docMk/>
            <pc:sldMk cId="3951331458" sldId="2042"/>
            <ac:graphicFrameMk id="12" creationId="{63885FA6-FDBD-3549-9805-E0D78A64E231}"/>
          </ac:graphicFrameMkLst>
        </pc:graphicFrameChg>
      </pc:sldChg>
      <pc:sldChg chg="add">
        <pc:chgData name="Gao, Meng (GSFC-616.0)[SCIENCE SYSTEMS AND APPLICATIONS INC]" userId="75b426fa-68fa-4178-8b59-7bfd17bc2ff3" providerId="ADAL" clId="{319362F1-F8CB-5745-80DF-ACDFFA35E29C}" dt="2022-12-06T19:33:14.397" v="626"/>
        <pc:sldMkLst>
          <pc:docMk/>
          <pc:sldMk cId="1327310400" sldId="2057"/>
        </pc:sldMkLst>
      </pc:sldChg>
      <pc:sldChg chg="add del">
        <pc:chgData name="Gao, Meng (GSFC-616.0)[SCIENCE SYSTEMS AND APPLICATIONS INC]" userId="75b426fa-68fa-4178-8b59-7bfd17bc2ff3" providerId="ADAL" clId="{319362F1-F8CB-5745-80DF-ACDFFA35E29C}" dt="2022-12-06T19:34:25.032" v="631" actId="2696"/>
        <pc:sldMkLst>
          <pc:docMk/>
          <pc:sldMk cId="3391424179" sldId="2062"/>
        </pc:sldMkLst>
      </pc:sldChg>
      <pc:sldChg chg="addSp modSp add del mod ord">
        <pc:chgData name="Gao, Meng (GSFC-616.0)[SCIENCE SYSTEMS AND APPLICATIONS INC]" userId="75b426fa-68fa-4178-8b59-7bfd17bc2ff3" providerId="ADAL" clId="{319362F1-F8CB-5745-80DF-ACDFFA35E29C}" dt="2022-12-07T02:35:23.309" v="6012" actId="2696"/>
        <pc:sldMkLst>
          <pc:docMk/>
          <pc:sldMk cId="385201833" sldId="2112"/>
        </pc:sldMkLst>
        <pc:spChg chg="add mod">
          <ac:chgData name="Gao, Meng (GSFC-616.0)[SCIENCE SYSTEMS AND APPLICATIONS INC]" userId="75b426fa-68fa-4178-8b59-7bfd17bc2ff3" providerId="ADAL" clId="{319362F1-F8CB-5745-80DF-ACDFFA35E29C}" dt="2022-12-07T02:06:44.677" v="5019" actId="14100"/>
          <ac:spMkLst>
            <pc:docMk/>
            <pc:sldMk cId="385201833" sldId="2112"/>
            <ac:spMk id="3" creationId="{7FC2992D-A85D-E502-3E9D-64D52D634EBA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06:23.059" v="5014" actId="20577"/>
          <ac:spMkLst>
            <pc:docMk/>
            <pc:sldMk cId="385201833" sldId="2112"/>
            <ac:spMk id="6" creationId="{79AB1FC4-2757-7EEA-A5B1-C7C1BE5D1196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06:54.171" v="5021" actId="14100"/>
          <ac:spMkLst>
            <pc:docMk/>
            <pc:sldMk cId="385201833" sldId="2112"/>
            <ac:spMk id="22" creationId="{B89171AC-0E51-A53F-D4BE-B43228534A62}"/>
          </ac:spMkLst>
        </pc:spChg>
      </pc:sldChg>
      <pc:sldChg chg="del">
        <pc:chgData name="Gao, Meng (GSFC-616.0)[SCIENCE SYSTEMS AND APPLICATIONS INC]" userId="75b426fa-68fa-4178-8b59-7bfd17bc2ff3" providerId="ADAL" clId="{319362F1-F8CB-5745-80DF-ACDFFA35E29C}" dt="2022-12-07T02:06:09.876" v="5012" actId="2696"/>
        <pc:sldMkLst>
          <pc:docMk/>
          <pc:sldMk cId="2072144176" sldId="2112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2:35:33.802" v="6013"/>
        <pc:sldMkLst>
          <pc:docMk/>
          <pc:sldMk cId="2124362626" sldId="2112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6T21:20:27.049" v="992" actId="2696"/>
        <pc:sldMkLst>
          <pc:docMk/>
          <pc:sldMk cId="998942145" sldId="2117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6T19:51:57.847" v="646" actId="2696"/>
        <pc:sldMkLst>
          <pc:docMk/>
          <pc:sldMk cId="214730375" sldId="2124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6T19:51:58.767" v="647" actId="2696"/>
        <pc:sldMkLst>
          <pc:docMk/>
          <pc:sldMk cId="3984239666" sldId="2125"/>
        </pc:sldMkLst>
      </pc:sldChg>
      <pc:sldChg chg="modSp add del mod ord modNotesTx">
        <pc:chgData name="Gao, Meng (GSFC-616.0)[SCIENCE SYSTEMS AND APPLICATIONS INC]" userId="75b426fa-68fa-4178-8b59-7bfd17bc2ff3" providerId="ADAL" clId="{319362F1-F8CB-5745-80DF-ACDFFA35E29C}" dt="2022-12-07T02:37:24.506" v="6032" actId="2696"/>
        <pc:sldMkLst>
          <pc:docMk/>
          <pc:sldMk cId="1501754253" sldId="2130"/>
        </pc:sldMkLst>
        <pc:spChg chg="mod">
          <ac:chgData name="Gao, Meng (GSFC-616.0)[SCIENCE SYSTEMS AND APPLICATIONS INC]" userId="75b426fa-68fa-4178-8b59-7bfd17bc2ff3" providerId="ADAL" clId="{319362F1-F8CB-5745-80DF-ACDFFA35E29C}" dt="2022-12-07T02:17:43.087" v="5583" actId="1076"/>
          <ac:spMkLst>
            <pc:docMk/>
            <pc:sldMk cId="1501754253" sldId="2130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36:26.592" v="6018" actId="1076"/>
          <ac:spMkLst>
            <pc:docMk/>
            <pc:sldMk cId="1501754253" sldId="2130"/>
            <ac:spMk id="3" creationId="{B19E1C70-2333-5C45-49FF-2834464AD92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22:23.166" v="5771" actId="1076"/>
          <ac:spMkLst>
            <pc:docMk/>
            <pc:sldMk cId="1501754253" sldId="2130"/>
            <ac:spMk id="5" creationId="{530331D6-F888-DA2F-4115-FC5209FAB40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22:23.166" v="5771" actId="1076"/>
          <ac:spMkLst>
            <pc:docMk/>
            <pc:sldMk cId="1501754253" sldId="2130"/>
            <ac:spMk id="9" creationId="{181D437F-B0BB-F300-BEA5-19550AE2C50A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2:22:23.166" v="5771" actId="1076"/>
          <ac:picMkLst>
            <pc:docMk/>
            <pc:sldMk cId="1501754253" sldId="2130"/>
            <ac:picMk id="8" creationId="{F557228D-54E4-A217-4DC6-F50C6DF9DAB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2:22:23.166" v="5771" actId="1076"/>
          <ac:picMkLst>
            <pc:docMk/>
            <pc:sldMk cId="1501754253" sldId="2130"/>
            <ac:picMk id="10" creationId="{950A30FA-C8DD-6456-B809-0A6266E8F437}"/>
          </ac:picMkLst>
        </pc:picChg>
      </pc:sldChg>
      <pc:sldChg chg="del">
        <pc:chgData name="Gao, Meng (GSFC-616.0)[SCIENCE SYSTEMS AND APPLICATIONS INC]" userId="75b426fa-68fa-4178-8b59-7bfd17bc2ff3" providerId="ADAL" clId="{319362F1-F8CB-5745-80DF-ACDFFA35E29C}" dt="2022-12-06T21:57:33.486" v="1609" actId="2696"/>
        <pc:sldMkLst>
          <pc:docMk/>
          <pc:sldMk cId="2169260821" sldId="2130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6T22:00:35.650" v="1693" actId="2696"/>
        <pc:sldMkLst>
          <pc:docMk/>
          <pc:sldMk cId="1232700198" sldId="2131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2:31:52.027" v="5935"/>
        <pc:sldMkLst>
          <pc:docMk/>
          <pc:sldMk cId="1479032314" sldId="2131"/>
        </pc:sldMkLst>
      </pc:sldChg>
      <pc:sldChg chg="modSp add del mod ord">
        <pc:chgData name="Gao, Meng (GSFC-616.0)[SCIENCE SYSTEMS AND APPLICATIONS INC]" userId="75b426fa-68fa-4178-8b59-7bfd17bc2ff3" providerId="ADAL" clId="{319362F1-F8CB-5745-80DF-ACDFFA35E29C}" dt="2022-12-07T02:29:45.077" v="5912" actId="2696"/>
        <pc:sldMkLst>
          <pc:docMk/>
          <pc:sldMk cId="1531728450" sldId="2131"/>
        </pc:sldMkLst>
        <pc:spChg chg="mod">
          <ac:chgData name="Gao, Meng (GSFC-616.0)[SCIENCE SYSTEMS AND APPLICATIONS INC]" userId="75b426fa-68fa-4178-8b59-7bfd17bc2ff3" providerId="ADAL" clId="{319362F1-F8CB-5745-80DF-ACDFFA35E29C}" dt="2022-12-06T22:03:17.478" v="1706" actId="20577"/>
          <ac:spMkLst>
            <pc:docMk/>
            <pc:sldMk cId="1531728450" sldId="2131"/>
            <ac:spMk id="11" creationId="{F8FC3F59-133A-677D-E12E-384BB9F1CC68}"/>
          </ac:spMkLst>
        </pc:spChg>
      </pc:sldChg>
      <pc:sldChg chg="add del ord">
        <pc:chgData name="Gao, Meng (GSFC-616.0)[SCIENCE SYSTEMS AND APPLICATIONS INC]" userId="75b426fa-68fa-4178-8b59-7bfd17bc2ff3" providerId="ADAL" clId="{319362F1-F8CB-5745-80DF-ACDFFA35E29C}" dt="2022-12-07T02:31:45.072" v="5934" actId="2696"/>
        <pc:sldMkLst>
          <pc:docMk/>
          <pc:sldMk cId="2913648737" sldId="2131"/>
        </pc:sldMkLst>
      </pc:sldChg>
      <pc:sldChg chg="addSp delSp modSp add del mod ord">
        <pc:chgData name="Gao, Meng (GSFC-616.0)[SCIENCE SYSTEMS AND APPLICATIONS INC]" userId="75b426fa-68fa-4178-8b59-7bfd17bc2ff3" providerId="ADAL" clId="{319362F1-F8CB-5745-80DF-ACDFFA35E29C}" dt="2022-12-07T02:21:57.361" v="5769" actId="2696"/>
        <pc:sldMkLst>
          <pc:docMk/>
          <pc:sldMk cId="975216521" sldId="2133"/>
        </pc:sldMkLst>
        <pc:spChg chg="mod">
          <ac:chgData name="Gao, Meng (GSFC-616.0)[SCIENCE SYSTEMS AND APPLICATIONS INC]" userId="75b426fa-68fa-4178-8b59-7bfd17bc2ff3" providerId="ADAL" clId="{319362F1-F8CB-5745-80DF-ACDFFA35E29C}" dt="2022-12-07T02:15:05.949" v="5503" actId="14100"/>
          <ac:spMkLst>
            <pc:docMk/>
            <pc:sldMk cId="975216521" sldId="2133"/>
            <ac:spMk id="2" creationId="{B2FDC96D-E501-254D-014B-158226325570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2:12:46.424" v="5402" actId="478"/>
          <ac:spMkLst>
            <pc:docMk/>
            <pc:sldMk cId="975216521" sldId="2133"/>
            <ac:spMk id="3" creationId="{4C0922A7-8251-2388-AB38-9B947A72289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16:43.154" v="5573" actId="1076"/>
          <ac:spMkLst>
            <pc:docMk/>
            <pc:sldMk cId="975216521" sldId="2133"/>
            <ac:spMk id="10" creationId="{838AEBF2-E903-19AD-EFCB-C58177C5D2E9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2:22:01.275" v="5770"/>
        <pc:sldMkLst>
          <pc:docMk/>
          <pc:sldMk cId="2864417338" sldId="2133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6T21:19:37.676" v="991" actId="2696"/>
        <pc:sldMkLst>
          <pc:docMk/>
          <pc:sldMk cId="2785156719" sldId="2146"/>
        </pc:sldMkLst>
      </pc:sldChg>
      <pc:sldChg chg="del">
        <pc:chgData name="Gao, Meng (GSFC-616.0)[SCIENCE SYSTEMS AND APPLICATIONS INC]" userId="75b426fa-68fa-4178-8b59-7bfd17bc2ff3" providerId="ADAL" clId="{319362F1-F8CB-5745-80DF-ACDFFA35E29C}" dt="2022-12-07T01:08:03.910" v="3057" actId="2696"/>
        <pc:sldMkLst>
          <pc:docMk/>
          <pc:sldMk cId="144008697" sldId="2155"/>
        </pc:sldMkLst>
      </pc:sldChg>
      <pc:sldChg chg="modSp new del mod">
        <pc:chgData name="Gao, Meng (GSFC-616.0)[SCIENCE SYSTEMS AND APPLICATIONS INC]" userId="75b426fa-68fa-4178-8b59-7bfd17bc2ff3" providerId="ADAL" clId="{319362F1-F8CB-5745-80DF-ACDFFA35E29C}" dt="2022-12-07T01:09:18.709" v="3066" actId="2696"/>
        <pc:sldMkLst>
          <pc:docMk/>
          <pc:sldMk cId="2450361764" sldId="2157"/>
        </pc:sldMkLst>
        <pc:spChg chg="mod">
          <ac:chgData name="Gao, Meng (GSFC-616.0)[SCIENCE SYSTEMS AND APPLICATIONS INC]" userId="75b426fa-68fa-4178-8b59-7bfd17bc2ff3" providerId="ADAL" clId="{319362F1-F8CB-5745-80DF-ACDFFA35E29C}" dt="2022-12-06T00:49:52.749" v="21" actId="20577"/>
          <ac:spMkLst>
            <pc:docMk/>
            <pc:sldMk cId="2450361764" sldId="2157"/>
            <ac:spMk id="2" creationId="{FBDA5ED8-13AC-4E62-BBE4-B3C2F1E57729}"/>
          </ac:spMkLst>
        </pc:spChg>
      </pc:sldChg>
      <pc:sldChg chg="modSp new del mod">
        <pc:chgData name="Gao, Meng (GSFC-616.0)[SCIENCE SYSTEMS AND APPLICATIONS INC]" userId="75b426fa-68fa-4178-8b59-7bfd17bc2ff3" providerId="ADAL" clId="{319362F1-F8CB-5745-80DF-ACDFFA35E29C}" dt="2022-12-06T21:18:50.918" v="990" actId="2696"/>
        <pc:sldMkLst>
          <pc:docMk/>
          <pc:sldMk cId="229139803" sldId="2158"/>
        </pc:sldMkLst>
        <pc:spChg chg="mod">
          <ac:chgData name="Gao, Meng (GSFC-616.0)[SCIENCE SYSTEMS AND APPLICATIONS INC]" userId="75b426fa-68fa-4178-8b59-7bfd17bc2ff3" providerId="ADAL" clId="{319362F1-F8CB-5745-80DF-ACDFFA35E29C}" dt="2022-12-06T01:00:03.824" v="180" actId="20577"/>
          <ac:spMkLst>
            <pc:docMk/>
            <pc:sldMk cId="229139803" sldId="2158"/>
            <ac:spMk id="2" creationId="{97A1D28F-712E-BECC-B71D-DF06840A1D5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01:04:13.854" v="243" actId="20577"/>
          <ac:spMkLst>
            <pc:docMk/>
            <pc:sldMk cId="229139803" sldId="2158"/>
            <ac:spMk id="3" creationId="{CCF8600A-B916-19B0-3B39-368E38CA4C41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2:37:46.946" v="6034"/>
        <pc:sldMkLst>
          <pc:docMk/>
          <pc:sldMk cId="2152193359" sldId="2159"/>
        </pc:sldMkLst>
      </pc:sldChg>
      <pc:sldChg chg="modSp new del mod">
        <pc:chgData name="Gao, Meng (GSFC-616.0)[SCIENCE SYSTEMS AND APPLICATIONS INC]" userId="75b426fa-68fa-4178-8b59-7bfd17bc2ff3" providerId="ADAL" clId="{319362F1-F8CB-5745-80DF-ACDFFA35E29C}" dt="2022-12-07T02:37:38.117" v="6033" actId="2696"/>
        <pc:sldMkLst>
          <pc:docMk/>
          <pc:sldMk cId="2252385952" sldId="2159"/>
        </pc:sldMkLst>
        <pc:spChg chg="mod">
          <ac:chgData name="Gao, Meng (GSFC-616.0)[SCIENCE SYSTEMS AND APPLICATIONS INC]" userId="75b426fa-68fa-4178-8b59-7bfd17bc2ff3" providerId="ADAL" clId="{319362F1-F8CB-5745-80DF-ACDFFA35E29C}" dt="2022-12-06T01:06:22.813" v="624" actId="20577"/>
          <ac:spMkLst>
            <pc:docMk/>
            <pc:sldMk cId="2252385952" sldId="2159"/>
            <ac:spMk id="2" creationId="{E775D29D-FF1B-A416-4CC3-73B5219069FD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01:05:47.737" v="554" actId="20577"/>
          <ac:spMkLst>
            <pc:docMk/>
            <pc:sldMk cId="2252385952" sldId="2159"/>
            <ac:spMk id="3" creationId="{47CCBCB3-A18A-3A91-0C5A-D64BB3FD7F97}"/>
          </ac:spMkLst>
        </pc:spChg>
      </pc:sldChg>
      <pc:sldChg chg="addSp delSp modSp new mod modNotesTx">
        <pc:chgData name="Gao, Meng (GSFC-616.0)[SCIENCE SYSTEMS AND APPLICATIONS INC]" userId="75b426fa-68fa-4178-8b59-7bfd17bc2ff3" providerId="ADAL" clId="{319362F1-F8CB-5745-80DF-ACDFFA35E29C}" dt="2022-12-07T03:26:54.895" v="7568" actId="20577"/>
        <pc:sldMkLst>
          <pc:docMk/>
          <pc:sldMk cId="1805126520" sldId="2160"/>
        </pc:sldMkLst>
        <pc:spChg chg="mod">
          <ac:chgData name="Gao, Meng (GSFC-616.0)[SCIENCE SYSTEMS AND APPLICATIONS INC]" userId="75b426fa-68fa-4178-8b59-7bfd17bc2ff3" providerId="ADAL" clId="{319362F1-F8CB-5745-80DF-ACDFFA35E29C}" dt="2022-12-07T03:26:54.895" v="7568" actId="20577"/>
          <ac:spMkLst>
            <pc:docMk/>
            <pc:sldMk cId="1805126520" sldId="2160"/>
            <ac:spMk id="2" creationId="{76BFEE09-7614-C2C4-0660-E3AD14E7BA86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6T21:13:00.391" v="695"/>
          <ac:spMkLst>
            <pc:docMk/>
            <pc:sldMk cId="1805126520" sldId="2160"/>
            <ac:spMk id="3" creationId="{FA3910E0-CE2D-CDFA-B37A-7E492C0F11EA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7:32.578" v="6880" actId="1076"/>
          <ac:spMkLst>
            <pc:docMk/>
            <pc:sldMk cId="1805126520" sldId="2160"/>
            <ac:spMk id="7" creationId="{969EA575-F388-77A9-191E-A6CAD9BF0159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0:29:13.522" v="1725" actId="478"/>
          <ac:spMkLst>
            <pc:docMk/>
            <pc:sldMk cId="1805126520" sldId="2160"/>
            <ac:spMk id="8" creationId="{405656AC-A4F0-666C-C6A0-4096973A7318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0:33:25.916" v="1845" actId="1076"/>
          <ac:spMkLst>
            <pc:docMk/>
            <pc:sldMk cId="1805126520" sldId="2160"/>
            <ac:spMk id="18" creationId="{6DAE0F86-3AC3-B223-96BD-97D58A98CF4D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9:05.081" v="6890" actId="1076"/>
          <ac:spMkLst>
            <pc:docMk/>
            <pc:sldMk cId="1805126520" sldId="2160"/>
            <ac:spMk id="19" creationId="{079D51E2-A5C7-9E93-0218-8081EE65FD9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0:39:35.668" v="2055"/>
          <ac:spMkLst>
            <pc:docMk/>
            <pc:sldMk cId="1805126520" sldId="2160"/>
            <ac:spMk id="25" creationId="{65FEC202-934C-FD57-2ACE-2C78F3811520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2:57:42.650" v="6357" actId="478"/>
          <ac:spMkLst>
            <pc:docMk/>
            <pc:sldMk cId="1805126520" sldId="2160"/>
            <ac:spMk id="26" creationId="{393D76A6-67D0-ECB9-5799-F69807F5F3B4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07:46.062" v="6884"/>
          <ac:spMkLst>
            <pc:docMk/>
            <pc:sldMk cId="1805126520" sldId="2160"/>
            <ac:spMk id="31" creationId="{C195FA8D-D01F-6C3E-F91F-F7F8F9E7102F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9:30.842" v="6904" actId="14100"/>
          <ac:spMkLst>
            <pc:docMk/>
            <pc:sldMk cId="1805126520" sldId="2160"/>
            <ac:spMk id="33" creationId="{C065C9AB-531D-6AF6-7488-42F03AEC6F9A}"/>
          </ac:spMkLst>
        </pc:spChg>
        <pc:grpChg chg="add del">
          <ac:chgData name="Gao, Meng (GSFC-616.0)[SCIENCE SYSTEMS AND APPLICATIONS INC]" userId="75b426fa-68fa-4178-8b59-7bfd17bc2ff3" providerId="ADAL" clId="{319362F1-F8CB-5745-80DF-ACDFFA35E29C}" dt="2022-12-07T00:39:35.105" v="2054" actId="478"/>
          <ac:grpSpMkLst>
            <pc:docMk/>
            <pc:sldMk cId="1805126520" sldId="2160"/>
            <ac:grpSpMk id="20" creationId="{D349F876-43A7-8177-91AE-8A14AEF89F53}"/>
          </ac:grpSpMkLst>
        </pc:grpChg>
        <pc:grpChg chg="add del mod">
          <ac:chgData name="Gao, Meng (GSFC-616.0)[SCIENCE SYSTEMS AND APPLICATIONS INC]" userId="75b426fa-68fa-4178-8b59-7bfd17bc2ff3" providerId="ADAL" clId="{319362F1-F8CB-5745-80DF-ACDFFA35E29C}" dt="2022-12-07T03:07:45.535" v="6883" actId="478"/>
          <ac:grpSpMkLst>
            <pc:docMk/>
            <pc:sldMk cId="1805126520" sldId="2160"/>
            <ac:grpSpMk id="21" creationId="{BEEBC9D6-497C-8C2A-60D6-7CAF8BD8D962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3:07:46.062" v="6884"/>
          <ac:grpSpMkLst>
            <pc:docMk/>
            <pc:sldMk cId="1805126520" sldId="2160"/>
            <ac:grpSpMk id="27" creationId="{EAE1AC49-AB9E-87B7-BFA7-91DA3C80A734}"/>
          </ac:grpSpMkLst>
        </pc:grpChg>
        <pc:picChg chg="add mod">
          <ac:chgData name="Gao, Meng (GSFC-616.0)[SCIENCE SYSTEMS AND APPLICATIONS INC]" userId="75b426fa-68fa-4178-8b59-7bfd17bc2ff3" providerId="ADAL" clId="{319362F1-F8CB-5745-80DF-ACDFFA35E29C}" dt="2022-12-07T03:07:37.657" v="6882" actId="1076"/>
          <ac:picMkLst>
            <pc:docMk/>
            <pc:sldMk cId="1805126520" sldId="2160"/>
            <ac:picMk id="6" creationId="{1AD15868-B887-339E-E9F1-117CE70C2592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0:30:48.447" v="1749" actId="478"/>
          <ac:picMkLst>
            <pc:docMk/>
            <pc:sldMk cId="1805126520" sldId="2160"/>
            <ac:picMk id="9" creationId="{514031AD-5B1C-48B2-802D-3DE55BEF4C2B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0:33:25.916" v="1845" actId="1076"/>
          <ac:picMkLst>
            <pc:docMk/>
            <pc:sldMk cId="1805126520" sldId="2160"/>
            <ac:picMk id="11" creationId="{CF11D389-EC48-1A1C-B790-0AF46B823AB2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0:30:29.208" v="1740" actId="478"/>
          <ac:picMkLst>
            <pc:docMk/>
            <pc:sldMk cId="1805126520" sldId="2160"/>
            <ac:picMk id="13" creationId="{6D6334F2-7CDA-FA64-5127-77FD302B1924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0:33:25.916" v="1845" actId="1076"/>
          <ac:picMkLst>
            <pc:docMk/>
            <pc:sldMk cId="1805126520" sldId="2160"/>
            <ac:picMk id="15" creationId="{428AD793-D84D-03A7-16CA-4BE5B5242E2E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0:33:25.916" v="1845" actId="1076"/>
          <ac:picMkLst>
            <pc:docMk/>
            <pc:sldMk cId="1805126520" sldId="2160"/>
            <ac:picMk id="17" creationId="{76E30DD6-AA2B-141E-32B6-A3AFECBD4C71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5.668" v="2055"/>
          <ac:picMkLst>
            <pc:docMk/>
            <pc:sldMk cId="1805126520" sldId="2160"/>
            <ac:picMk id="22" creationId="{F5CF8B2D-1EF3-6FBD-4F3A-F4D8013B696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5.668" v="2055"/>
          <ac:picMkLst>
            <pc:docMk/>
            <pc:sldMk cId="1805126520" sldId="2160"/>
            <ac:picMk id="23" creationId="{BECAA986-E64E-8036-09B3-6074661C1138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5.668" v="2055"/>
          <ac:picMkLst>
            <pc:docMk/>
            <pc:sldMk cId="1805126520" sldId="2160"/>
            <ac:picMk id="24" creationId="{C3ED6E5C-99AC-7A7E-DBA5-F860B3BB488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07:46.062" v="6884"/>
          <ac:picMkLst>
            <pc:docMk/>
            <pc:sldMk cId="1805126520" sldId="2160"/>
            <ac:picMk id="28" creationId="{D4FC8823-EEBD-887B-F123-22F6B0A558BD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07:46.062" v="6884"/>
          <ac:picMkLst>
            <pc:docMk/>
            <pc:sldMk cId="1805126520" sldId="2160"/>
            <ac:picMk id="29" creationId="{A601F226-A318-38EB-8B17-BE35B5887E6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07:46.062" v="6884"/>
          <ac:picMkLst>
            <pc:docMk/>
            <pc:sldMk cId="1805126520" sldId="2160"/>
            <ac:picMk id="30" creationId="{0EDD1432-EE0B-104F-F7BF-2EEE658E19B4}"/>
          </ac:picMkLst>
        </pc:picChg>
      </pc:sldChg>
      <pc:sldChg chg="new del">
        <pc:chgData name="Gao, Meng (GSFC-616.0)[SCIENCE SYSTEMS AND APPLICATIONS INC]" userId="75b426fa-68fa-4178-8b59-7bfd17bc2ff3" providerId="ADAL" clId="{319362F1-F8CB-5745-80DF-ACDFFA35E29C}" dt="2022-12-07T02:05:44.712" v="5009" actId="2696"/>
        <pc:sldMkLst>
          <pc:docMk/>
          <pc:sldMk cId="3781639542" sldId="2161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2:06:00.043" v="5011"/>
        <pc:sldMkLst>
          <pc:docMk/>
          <pc:sldMk cId="230028883" sldId="2162"/>
        </pc:sldMkLst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2:05:49.590" v="5010" actId="2696"/>
        <pc:sldMkLst>
          <pc:docMk/>
          <pc:sldMk cId="350812416" sldId="2162"/>
        </pc:sldMkLst>
        <pc:spChg chg="del">
          <ac:chgData name="Gao, Meng (GSFC-616.0)[SCIENCE SYSTEMS AND APPLICATIONS INC]" userId="75b426fa-68fa-4178-8b59-7bfd17bc2ff3" providerId="ADAL" clId="{319362F1-F8CB-5745-80DF-ACDFFA35E29C}" dt="2022-12-06T21:50:32.864" v="1352" actId="478"/>
          <ac:spMkLst>
            <pc:docMk/>
            <pc:sldMk cId="350812416" sldId="2162"/>
            <ac:spMk id="2" creationId="{A86F4782-5553-05CA-93E0-E542D889B214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21:50:37.956" v="1353" actId="1076"/>
          <ac:spMkLst>
            <pc:docMk/>
            <pc:sldMk cId="350812416" sldId="2162"/>
            <ac:spMk id="4" creationId="{DA3B18F1-EECB-E6F3-ABA5-CB263BA122CB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6T21:50:32.864" v="1352" actId="478"/>
          <ac:spMkLst>
            <pc:docMk/>
            <pc:sldMk cId="350812416" sldId="2162"/>
            <ac:spMk id="6" creationId="{82A972F8-6C37-3AD5-0108-9D60F1854FF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6T21:50:37.956" v="1353" actId="1076"/>
          <ac:spMkLst>
            <pc:docMk/>
            <pc:sldMk cId="350812416" sldId="2162"/>
            <ac:spMk id="7" creationId="{4739D3CB-B6E3-9F53-E376-BF9C2E39114E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6T21:50:31.018" v="1351" actId="1076"/>
          <ac:picMkLst>
            <pc:docMk/>
            <pc:sldMk cId="350812416" sldId="2162"/>
            <ac:picMk id="3" creationId="{197A1B8A-D955-0AED-CF8C-832C73B0539D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6T21:50:27.601" v="1350" actId="478"/>
          <ac:picMkLst>
            <pc:docMk/>
            <pc:sldMk cId="350812416" sldId="2162"/>
            <ac:picMk id="13" creationId="{ADDA9D5D-FB39-C98C-8502-E1FC815A3E9B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2:11:34.459" v="5328"/>
        <pc:sldMkLst>
          <pc:docMk/>
          <pc:sldMk cId="2887495959" sldId="2163"/>
        </pc:sldMkLst>
      </pc:sldChg>
      <pc:sldChg chg="modSp new del mod">
        <pc:chgData name="Gao, Meng (GSFC-616.0)[SCIENCE SYSTEMS AND APPLICATIONS INC]" userId="75b426fa-68fa-4178-8b59-7bfd17bc2ff3" providerId="ADAL" clId="{319362F1-F8CB-5745-80DF-ACDFFA35E29C}" dt="2022-12-07T02:11:28.681" v="5327" actId="2696"/>
        <pc:sldMkLst>
          <pc:docMk/>
          <pc:sldMk cId="3777999802" sldId="2163"/>
        </pc:sldMkLst>
        <pc:spChg chg="mod">
          <ac:chgData name="Gao, Meng (GSFC-616.0)[SCIENCE SYSTEMS AND APPLICATIONS INC]" userId="75b426fa-68fa-4178-8b59-7bfd17bc2ff3" providerId="ADAL" clId="{319362F1-F8CB-5745-80DF-ACDFFA35E29C}" dt="2022-12-06T21:57:15.342" v="1608" actId="20577"/>
          <ac:spMkLst>
            <pc:docMk/>
            <pc:sldMk cId="3777999802" sldId="2163"/>
            <ac:spMk id="2" creationId="{F947EDAA-80B6-7536-68FA-7954F25785E7}"/>
          </ac:spMkLst>
        </pc:spChg>
      </pc:sldChg>
      <pc:sldChg chg="addSp delSp modSp new mod ord">
        <pc:chgData name="Gao, Meng (GSFC-616.0)[SCIENCE SYSTEMS AND APPLICATIONS INC]" userId="75b426fa-68fa-4178-8b59-7bfd17bc2ff3" providerId="ADAL" clId="{319362F1-F8CB-5745-80DF-ACDFFA35E29C}" dt="2022-12-07T03:09:34.893" v="6905"/>
        <pc:sldMkLst>
          <pc:docMk/>
          <pc:sldMk cId="1158328183" sldId="2164"/>
        </pc:sldMkLst>
        <pc:spChg chg="mod">
          <ac:chgData name="Gao, Meng (GSFC-616.0)[SCIENCE SYSTEMS AND APPLICATIONS INC]" userId="75b426fa-68fa-4178-8b59-7bfd17bc2ff3" providerId="ADAL" clId="{319362F1-F8CB-5745-80DF-ACDFFA35E29C}" dt="2022-12-07T00:47:52.993" v="2499" actId="20577"/>
          <ac:spMkLst>
            <pc:docMk/>
            <pc:sldMk cId="1158328183" sldId="2164"/>
            <ac:spMk id="2" creationId="{E2F9407E-432B-7B15-17AA-7EA23F7D9BD2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0:34:02.748" v="1848"/>
          <ac:spMkLst>
            <pc:docMk/>
            <pc:sldMk cId="1158328183" sldId="2164"/>
            <ac:spMk id="3" creationId="{56B7EE4D-4307-493E-9ADA-A4FA097CBF3B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0:48:00.711" v="2500" actId="1076"/>
          <ac:spMkLst>
            <pc:docMk/>
            <pc:sldMk cId="1158328183" sldId="2164"/>
            <ac:spMk id="7" creationId="{624DCBE5-CBE0-E902-DFA4-8C7A5C1ED7C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0:37:41.652" v="2032"/>
          <ac:spMkLst>
            <pc:docMk/>
            <pc:sldMk cId="1158328183" sldId="2164"/>
            <ac:spMk id="12" creationId="{F3B7F50F-41C1-DB3D-23FF-C537676E84E8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0:38:23.044" v="2043" actId="692"/>
          <ac:spMkLst>
            <pc:docMk/>
            <pc:sldMk cId="1158328183" sldId="2164"/>
            <ac:spMk id="18" creationId="{6122170A-7DDB-3F52-3BEF-3328DB9B8837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9:34.893" v="6905"/>
          <ac:spMkLst>
            <pc:docMk/>
            <pc:sldMk cId="1158328183" sldId="2164"/>
            <ac:spMk id="21" creationId="{BA201C0A-A4C2-6819-11A0-576E81FDD008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0:37:50.275" v="2034" actId="1076"/>
          <ac:grpSpMkLst>
            <pc:docMk/>
            <pc:sldMk cId="1158328183" sldId="2164"/>
            <ac:grpSpMk id="8" creationId="{B46E1319-EEF0-3475-0312-D840D48B2CA9}"/>
          </ac:grpSpMkLst>
        </pc:grpChg>
        <pc:picChg chg="add mod">
          <ac:chgData name="Gao, Meng (GSFC-616.0)[SCIENCE SYSTEMS AND APPLICATIONS INC]" userId="75b426fa-68fa-4178-8b59-7bfd17bc2ff3" providerId="ADAL" clId="{319362F1-F8CB-5745-80DF-ACDFFA35E29C}" dt="2022-12-07T00:37:45.277" v="2033" actId="1076"/>
          <ac:picMkLst>
            <pc:docMk/>
            <pc:sldMk cId="1158328183" sldId="2164"/>
            <ac:picMk id="6" creationId="{94E5F67D-F9C4-F2DB-14BA-38652625802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7:41.652" v="2032"/>
          <ac:picMkLst>
            <pc:docMk/>
            <pc:sldMk cId="1158328183" sldId="2164"/>
            <ac:picMk id="9" creationId="{7F229B0C-A420-D5B1-4EE5-9CD6B15A9FD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7:41.652" v="2032"/>
          <ac:picMkLst>
            <pc:docMk/>
            <pc:sldMk cId="1158328183" sldId="2164"/>
            <ac:picMk id="10" creationId="{F08E1F16-6FA1-8E40-0363-CCEA63478097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7:41.652" v="2032"/>
          <ac:picMkLst>
            <pc:docMk/>
            <pc:sldMk cId="1158328183" sldId="2164"/>
            <ac:picMk id="11" creationId="{D327BC48-33DC-6C95-E4FC-8CC2F8D2FCB2}"/>
          </ac:picMkLst>
        </pc:picChg>
        <pc:cxnChg chg="add mod">
          <ac:chgData name="Gao, Meng (GSFC-616.0)[SCIENCE SYSTEMS AND APPLICATIONS INC]" userId="75b426fa-68fa-4178-8b59-7bfd17bc2ff3" providerId="ADAL" clId="{319362F1-F8CB-5745-80DF-ACDFFA35E29C}" dt="2022-12-07T00:38:40.653" v="2046" actId="14100"/>
          <ac:cxnSpMkLst>
            <pc:docMk/>
            <pc:sldMk cId="1158328183" sldId="2164"/>
            <ac:cxnSpMk id="14" creationId="{B2445301-1E8A-8284-0781-7BD13AF39584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0:38:38.533" v="2045" actId="14100"/>
          <ac:cxnSpMkLst>
            <pc:docMk/>
            <pc:sldMk cId="1158328183" sldId="2164"/>
            <ac:cxnSpMk id="15" creationId="{8783C33B-F633-AD24-8681-DBDB221E0036}"/>
          </ac:cxnSpMkLst>
        </pc:cxnChg>
      </pc:sldChg>
      <pc:sldChg chg="addSp delSp modSp new mod">
        <pc:chgData name="Gao, Meng (GSFC-616.0)[SCIENCE SYSTEMS AND APPLICATIONS INC]" userId="75b426fa-68fa-4178-8b59-7bfd17bc2ff3" providerId="ADAL" clId="{319362F1-F8CB-5745-80DF-ACDFFA35E29C}" dt="2022-12-07T00:42:19.716" v="2091" actId="478"/>
        <pc:sldMkLst>
          <pc:docMk/>
          <pc:sldMk cId="7287478" sldId="2165"/>
        </pc:sldMkLst>
        <pc:spChg chg="mod">
          <ac:chgData name="Gao, Meng (GSFC-616.0)[SCIENCE SYSTEMS AND APPLICATIONS INC]" userId="75b426fa-68fa-4178-8b59-7bfd17bc2ff3" providerId="ADAL" clId="{319362F1-F8CB-5745-80DF-ACDFFA35E29C}" dt="2022-12-07T00:39:09.404" v="2052" actId="27636"/>
          <ac:spMkLst>
            <pc:docMk/>
            <pc:sldMk cId="7287478" sldId="2165"/>
            <ac:spMk id="2" creationId="{65C125EA-2F56-F299-3035-1320BB2C3798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0:36:15.353" v="1978"/>
          <ac:spMkLst>
            <pc:docMk/>
            <pc:sldMk cId="7287478" sldId="2165"/>
            <ac:spMk id="3" creationId="{7AECA466-8AFC-D840-CCC5-476838797AD6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0:39:16.577" v="2053"/>
          <ac:spMkLst>
            <pc:docMk/>
            <pc:sldMk cId="7287478" sldId="2165"/>
            <ac:spMk id="11" creationId="{8CE3D5D4-41C0-284E-5283-1D50DE73200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0:39:39.806" v="2057"/>
          <ac:spMkLst>
            <pc:docMk/>
            <pc:sldMk cId="7287478" sldId="2165"/>
            <ac:spMk id="16" creationId="{BC9CD71E-FB67-A055-8B87-C8361D426D71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0:40:28.821" v="2063" actId="14100"/>
          <ac:spMkLst>
            <pc:docMk/>
            <pc:sldMk cId="7287478" sldId="2165"/>
            <ac:spMk id="19" creationId="{FFB221F0-7320-6670-3EBB-A24D391F65BF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0:42:19.716" v="2091" actId="478"/>
          <ac:spMkLst>
            <pc:docMk/>
            <pc:sldMk cId="7287478" sldId="2165"/>
            <ac:spMk id="22" creationId="{EF816F81-897F-0578-F72B-98CDC07858B4}"/>
          </ac:spMkLst>
        </pc:spChg>
        <pc:grpChg chg="add del mod">
          <ac:chgData name="Gao, Meng (GSFC-616.0)[SCIENCE SYSTEMS AND APPLICATIONS INC]" userId="75b426fa-68fa-4178-8b59-7bfd17bc2ff3" providerId="ADAL" clId="{319362F1-F8CB-5745-80DF-ACDFFA35E29C}" dt="2022-12-07T00:39:39.168" v="2056" actId="478"/>
          <ac:grpSpMkLst>
            <pc:docMk/>
            <pc:sldMk cId="7287478" sldId="2165"/>
            <ac:grpSpMk id="7" creationId="{D945FFE6-FB03-9091-E50A-37C2328B56CF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0:39:39.806" v="2057"/>
          <ac:grpSpMkLst>
            <pc:docMk/>
            <pc:sldMk cId="7287478" sldId="2165"/>
            <ac:grpSpMk id="12" creationId="{B35427F1-5543-1F31-4F1A-44EAA68BDA69}"/>
          </ac:grpSpMkLst>
        </pc:grpChg>
        <pc:picChg chg="add mod">
          <ac:chgData name="Gao, Meng (GSFC-616.0)[SCIENCE SYSTEMS AND APPLICATIONS INC]" userId="75b426fa-68fa-4178-8b59-7bfd17bc2ff3" providerId="ADAL" clId="{319362F1-F8CB-5745-80DF-ACDFFA35E29C}" dt="2022-12-07T00:41:27.341" v="2070" actId="14100"/>
          <ac:picMkLst>
            <pc:docMk/>
            <pc:sldMk cId="7287478" sldId="2165"/>
            <ac:picMk id="6" creationId="{1BB7E391-7499-A640-0591-C43578343768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16.577" v="2053"/>
          <ac:picMkLst>
            <pc:docMk/>
            <pc:sldMk cId="7287478" sldId="2165"/>
            <ac:picMk id="8" creationId="{F657A810-627F-66C9-B44C-7A2C2B37D08F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16.577" v="2053"/>
          <ac:picMkLst>
            <pc:docMk/>
            <pc:sldMk cId="7287478" sldId="2165"/>
            <ac:picMk id="9" creationId="{7D6F0BC0-6486-DC95-6512-C4BF1235E6E6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16.577" v="2053"/>
          <ac:picMkLst>
            <pc:docMk/>
            <pc:sldMk cId="7287478" sldId="2165"/>
            <ac:picMk id="10" creationId="{805CE487-861B-03AA-B604-05DB562E4F6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9.806" v="2057"/>
          <ac:picMkLst>
            <pc:docMk/>
            <pc:sldMk cId="7287478" sldId="2165"/>
            <ac:picMk id="13" creationId="{6B29F9F4-918A-036C-5ACD-058E9BCEF6B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9.806" v="2057"/>
          <ac:picMkLst>
            <pc:docMk/>
            <pc:sldMk cId="7287478" sldId="2165"/>
            <ac:picMk id="14" creationId="{44BA6C86-7EC6-0FD0-C1EB-0CB070D1F920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0:39:39.806" v="2057"/>
          <ac:picMkLst>
            <pc:docMk/>
            <pc:sldMk cId="7287478" sldId="2165"/>
            <ac:picMk id="15" creationId="{2E3F35E3-CA7B-BA76-765A-892FC4384EED}"/>
          </ac:picMkLst>
        </pc:picChg>
        <pc:cxnChg chg="add mod">
          <ac:chgData name="Gao, Meng (GSFC-616.0)[SCIENCE SYSTEMS AND APPLICATIONS INC]" userId="75b426fa-68fa-4178-8b59-7bfd17bc2ff3" providerId="ADAL" clId="{319362F1-F8CB-5745-80DF-ACDFFA35E29C}" dt="2022-12-07T00:40:41.605" v="2066" actId="14100"/>
          <ac:cxnSpMkLst>
            <pc:docMk/>
            <pc:sldMk cId="7287478" sldId="2165"/>
            <ac:cxnSpMk id="18" creationId="{3E21BC74-07D4-9D70-3592-E49E6133836D}"/>
          </ac:cxnSpMkLst>
        </pc:cxnChg>
      </pc:sldChg>
      <pc:sldChg chg="addSp delSp modSp new mod ord">
        <pc:chgData name="Gao, Meng (GSFC-616.0)[SCIENCE SYSTEMS AND APPLICATIONS INC]" userId="75b426fa-68fa-4178-8b59-7bfd17bc2ff3" providerId="ADAL" clId="{319362F1-F8CB-5745-80DF-ACDFFA35E29C}" dt="2022-12-07T03:09:36.326" v="6906"/>
        <pc:sldMkLst>
          <pc:docMk/>
          <pc:sldMk cId="2248493236" sldId="2166"/>
        </pc:sldMkLst>
        <pc:spChg chg="mod">
          <ac:chgData name="Gao, Meng (GSFC-616.0)[SCIENCE SYSTEMS AND APPLICATIONS INC]" userId="75b426fa-68fa-4178-8b59-7bfd17bc2ff3" providerId="ADAL" clId="{319362F1-F8CB-5745-80DF-ACDFFA35E29C}" dt="2022-12-07T01:04:09.388" v="3009" actId="27636"/>
          <ac:spMkLst>
            <pc:docMk/>
            <pc:sldMk cId="2248493236" sldId="2166"/>
            <ac:spMk id="2" creationId="{FB98B29F-722B-C574-E272-8A0253FE3FBE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0:43:08.972" v="2093"/>
          <ac:spMkLst>
            <pc:docMk/>
            <pc:sldMk cId="2248493236" sldId="2166"/>
            <ac:spMk id="3" creationId="{BEA44747-538B-F542-EF59-FA63D32B4C20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02:28.720" v="2939" actId="478"/>
          <ac:spMkLst>
            <pc:docMk/>
            <pc:sldMk cId="2248493236" sldId="2166"/>
            <ac:spMk id="9" creationId="{FE1C854A-C546-854E-B9DD-81D29C4078EC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8:31.328" v="6888" actId="1076"/>
          <ac:spMkLst>
            <pc:docMk/>
            <pc:sldMk cId="2248493236" sldId="2166"/>
            <ac:spMk id="10" creationId="{1189BD07-0C06-9F90-7A86-54C1796797DD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05:04.151" v="3018" actId="14100"/>
          <ac:spMkLst>
            <pc:docMk/>
            <pc:sldMk cId="2248493236" sldId="2166"/>
            <ac:spMk id="11" creationId="{281DA34B-9D25-C9FE-5F56-D44A266C0C43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05:11.521" v="3022" actId="1076"/>
          <ac:spMkLst>
            <pc:docMk/>
            <pc:sldMk cId="2248493236" sldId="2166"/>
            <ac:spMk id="12" creationId="{B9250CF8-D8C8-54CB-2EDC-021ECC8D1E3C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06:30.622" v="3045" actId="1076"/>
          <ac:spMkLst>
            <pc:docMk/>
            <pc:sldMk cId="2248493236" sldId="2166"/>
            <ac:spMk id="13" creationId="{51B7936C-0A63-9125-151E-17C1C6D4E1CC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05:55.890" v="3034" actId="22"/>
          <ac:spMkLst>
            <pc:docMk/>
            <pc:sldMk cId="2248493236" sldId="2166"/>
            <ac:spMk id="16" creationId="{86FE4ADC-5180-86B3-1F9C-624DCDDCB81A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9:36.326" v="6906"/>
          <ac:spMkLst>
            <pc:docMk/>
            <pc:sldMk cId="2248493236" sldId="2166"/>
            <ac:spMk id="17" creationId="{CF3D2C62-5BF4-8FAD-613F-146818C70E64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1:06:28.431" v="3044" actId="14100"/>
          <ac:grpSpMkLst>
            <pc:docMk/>
            <pc:sldMk cId="2248493236" sldId="2166"/>
            <ac:grpSpMk id="14" creationId="{932B22CF-18A7-0F37-3E08-F42F4EB016F3}"/>
          </ac:grpSpMkLst>
        </pc:grpChg>
        <pc:picChg chg="add mod">
          <ac:chgData name="Gao, Meng (GSFC-616.0)[SCIENCE SYSTEMS AND APPLICATIONS INC]" userId="75b426fa-68fa-4178-8b59-7bfd17bc2ff3" providerId="ADAL" clId="{319362F1-F8CB-5745-80DF-ACDFFA35E29C}" dt="2022-12-07T01:06:19.998" v="3041" actId="14100"/>
          <ac:picMkLst>
            <pc:docMk/>
            <pc:sldMk cId="2248493236" sldId="2166"/>
            <ac:picMk id="6" creationId="{E94C3898-24E6-1416-547B-123F7A538085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1:02:25.277" v="2938" actId="478"/>
          <ac:picMkLst>
            <pc:docMk/>
            <pc:sldMk cId="2248493236" sldId="2166"/>
            <ac:picMk id="8" creationId="{759F2817-56E2-3660-698A-053C03EC4B6C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06:07.637" v="3038" actId="14100"/>
          <ac:picMkLst>
            <pc:docMk/>
            <pc:sldMk cId="2248493236" sldId="2166"/>
            <ac:picMk id="1026" creationId="{3F14EBF4-1AD5-014F-CE28-41682B0F3A40}"/>
          </ac:picMkLst>
        </pc:picChg>
      </pc:sldChg>
      <pc:sldChg chg="addSp delSp modSp new mod modNotesTx">
        <pc:chgData name="Gao, Meng (GSFC-616.0)[SCIENCE SYSTEMS AND APPLICATIONS INC]" userId="75b426fa-68fa-4178-8b59-7bfd17bc2ff3" providerId="ADAL" clId="{319362F1-F8CB-5745-80DF-ACDFFA35E29C}" dt="2022-12-07T03:06:34.627" v="6876" actId="1076"/>
        <pc:sldMkLst>
          <pc:docMk/>
          <pc:sldMk cId="1570929984" sldId="2167"/>
        </pc:sldMkLst>
        <pc:spChg chg="mod">
          <ac:chgData name="Gao, Meng (GSFC-616.0)[SCIENCE SYSTEMS AND APPLICATIONS INC]" userId="75b426fa-68fa-4178-8b59-7bfd17bc2ff3" providerId="ADAL" clId="{319362F1-F8CB-5745-80DF-ACDFFA35E29C}" dt="2022-12-07T03:06:34.627" v="6876" actId="1076"/>
          <ac:spMkLst>
            <pc:docMk/>
            <pc:sldMk cId="1570929984" sldId="2167"/>
            <ac:spMk id="2" creationId="{E0F3FB7F-FB11-397F-76FF-04CF1F055DFC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0:49:52.411" v="2530"/>
          <ac:spMkLst>
            <pc:docMk/>
            <pc:sldMk cId="1570929984" sldId="2167"/>
            <ac:spMk id="3" creationId="{521AD467-8015-1FC8-B6FB-587292FB6957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05:42.642" v="6865" actId="1076"/>
          <ac:spMkLst>
            <pc:docMk/>
            <pc:sldMk cId="1570929984" sldId="2167"/>
            <ac:spMk id="4" creationId="{73BBC93B-6862-ADDB-AC89-51D445F7D28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spMkLst>
            <pc:docMk/>
            <pc:sldMk cId="1570929984" sldId="2167"/>
            <ac:spMk id="13" creationId="{C509C346-954D-8230-F378-9390CF2E31B3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spMkLst>
            <pc:docMk/>
            <pc:sldMk cId="1570929984" sldId="2167"/>
            <ac:spMk id="14" creationId="{2C3B1E1F-CEC5-2AE3-3BC9-CA2A00C98CDC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spMkLst>
            <pc:docMk/>
            <pc:sldMk cId="1570929984" sldId="2167"/>
            <ac:spMk id="15" creationId="{43A70D87-6CE1-C061-64B7-84916CD26DC4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spMkLst>
            <pc:docMk/>
            <pc:sldMk cId="1570929984" sldId="2167"/>
            <ac:spMk id="19" creationId="{DAE868AA-A17E-60CC-0F7C-978A4A0C37C6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49.807" v="6870" actId="1035"/>
          <ac:spMkLst>
            <pc:docMk/>
            <pc:sldMk cId="1570929984" sldId="2167"/>
            <ac:spMk id="20" creationId="{4B83CA6F-C02A-7E56-FA6F-E2BFCBC5FCBD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0:55:15.100" v="2698" actId="478"/>
          <ac:spMkLst>
            <pc:docMk/>
            <pc:sldMk cId="1570929984" sldId="2167"/>
            <ac:spMk id="24" creationId="{884298F5-EDC8-5101-29C9-F9C7D369F153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33:06.125" v="3620"/>
          <ac:spMkLst>
            <pc:docMk/>
            <pc:sldMk cId="1570929984" sldId="2167"/>
            <ac:spMk id="26" creationId="{F9D8F51E-C445-9A94-399B-26608D1FD63E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5:53.694" v="6871" actId="1035"/>
          <ac:spMkLst>
            <pc:docMk/>
            <pc:sldMk cId="1570929984" sldId="2167"/>
            <ac:spMk id="27" creationId="{C562916F-4439-73E9-6BC4-F97DAA6D1E36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06:09.713" v="6874" actId="1076"/>
          <ac:spMkLst>
            <pc:docMk/>
            <pc:sldMk cId="1570929984" sldId="2167"/>
            <ac:spMk id="30" creationId="{9BA5F864-F988-8B56-FD8E-0FB13A9A110F}"/>
          </ac:spMkLst>
        </pc:spChg>
        <pc:pic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picMkLst>
            <pc:docMk/>
            <pc:sldMk cId="1570929984" sldId="2167"/>
            <ac:picMk id="6" creationId="{B8C83902-CE1B-C1FC-BB05-87BC76407592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picMkLst>
            <pc:docMk/>
            <pc:sldMk cId="1570929984" sldId="2167"/>
            <ac:picMk id="8" creationId="{11CA4C3F-138A-2EBE-C981-9D66F8F042A6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picMkLst>
            <pc:docMk/>
            <pc:sldMk cId="1570929984" sldId="2167"/>
            <ac:picMk id="10" creationId="{2AE4468F-BDF7-E448-41B7-DDC4FAA8D2E8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0:51:50.469" v="2574" actId="478"/>
          <ac:picMkLst>
            <pc:docMk/>
            <pc:sldMk cId="1570929984" sldId="2167"/>
            <ac:picMk id="12" creationId="{4DBF997A-5762-58F5-81F4-8986645382D0}"/>
          </ac:picMkLst>
        </pc:picChg>
        <pc:cxn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cxnSpMkLst>
            <pc:docMk/>
            <pc:sldMk cId="1570929984" sldId="2167"/>
            <ac:cxnSpMk id="17" creationId="{0D698EFD-98FA-7F40-FB19-56AE0F00214A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3:05:39.686" v="6864" actId="1076"/>
          <ac:cxnSpMkLst>
            <pc:docMk/>
            <pc:sldMk cId="1570929984" sldId="2167"/>
            <ac:cxnSpMk id="21" creationId="{EB942C1A-8D06-9C0B-07E9-F288A838C3E6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3:05:55.906" v="6872" actId="14100"/>
          <ac:cxnSpMkLst>
            <pc:docMk/>
            <pc:sldMk cId="1570929984" sldId="2167"/>
            <ac:cxnSpMk id="28" creationId="{144D1BC0-86D9-DE8B-F6BD-E0412D76964C}"/>
          </ac:cxnSpMkLst>
        </pc:cxnChg>
      </pc:sldChg>
      <pc:sldChg chg="modSp new mod">
        <pc:chgData name="Gao, Meng (GSFC-616.0)[SCIENCE SYSTEMS AND APPLICATIONS INC]" userId="75b426fa-68fa-4178-8b59-7bfd17bc2ff3" providerId="ADAL" clId="{319362F1-F8CB-5745-80DF-ACDFFA35E29C}" dt="2022-12-07T01:07:07.939" v="3055" actId="20577"/>
        <pc:sldMkLst>
          <pc:docMk/>
          <pc:sldMk cId="485562852" sldId="2168"/>
        </pc:sldMkLst>
        <pc:spChg chg="mod">
          <ac:chgData name="Gao, Meng (GSFC-616.0)[SCIENCE SYSTEMS AND APPLICATIONS INC]" userId="75b426fa-68fa-4178-8b59-7bfd17bc2ff3" providerId="ADAL" clId="{319362F1-F8CB-5745-80DF-ACDFFA35E29C}" dt="2022-12-07T01:07:07.939" v="3055" actId="20577"/>
          <ac:spMkLst>
            <pc:docMk/>
            <pc:sldMk cId="485562852" sldId="2168"/>
            <ac:spMk id="2" creationId="{8C317219-862D-6451-EEFA-69950798E66F}"/>
          </ac:spMkLst>
        </pc:spChg>
      </pc:sldChg>
      <pc:sldChg chg="modSp add mod">
        <pc:chgData name="Gao, Meng (GSFC-616.0)[SCIENCE SYSTEMS AND APPLICATIONS INC]" userId="75b426fa-68fa-4178-8b59-7bfd17bc2ff3" providerId="ADAL" clId="{319362F1-F8CB-5745-80DF-ACDFFA35E29C}" dt="2022-12-07T01:08:52.485" v="3063" actId="1076"/>
        <pc:sldMkLst>
          <pc:docMk/>
          <pc:sldMk cId="3647237760" sldId="2169"/>
        </pc:sldMkLst>
        <pc:spChg chg="mod">
          <ac:chgData name="Gao, Meng (GSFC-616.0)[SCIENCE SYSTEMS AND APPLICATIONS INC]" userId="75b426fa-68fa-4178-8b59-7bfd17bc2ff3" providerId="ADAL" clId="{319362F1-F8CB-5745-80DF-ACDFFA35E29C}" dt="2022-12-07T01:08:52.485" v="3063" actId="1076"/>
          <ac:spMkLst>
            <pc:docMk/>
            <pc:sldMk cId="3647237760" sldId="2169"/>
            <ac:spMk id="3" creationId="{EF36B74D-4D3A-A9F7-BBA0-BCE66BD441CC}"/>
          </ac:spMkLst>
        </pc:spChg>
      </pc:sldChg>
      <pc:sldChg chg="addSp delSp modSp add del mod ord delAnim">
        <pc:chgData name="Gao, Meng (GSFC-616.0)[SCIENCE SYSTEMS AND APPLICATIONS INC]" userId="75b426fa-68fa-4178-8b59-7bfd17bc2ff3" providerId="ADAL" clId="{319362F1-F8CB-5745-80DF-ACDFFA35E29C}" dt="2022-12-07T03:23:02.164" v="7471" actId="2696"/>
        <pc:sldMkLst>
          <pc:docMk/>
          <pc:sldMk cId="1209063228" sldId="2170"/>
        </pc:sldMkLst>
        <pc:spChg chg="del mod">
          <ac:chgData name="Gao, Meng (GSFC-616.0)[SCIENCE SYSTEMS AND APPLICATIONS INC]" userId="75b426fa-68fa-4178-8b59-7bfd17bc2ff3" providerId="ADAL" clId="{319362F1-F8CB-5745-80DF-ACDFFA35E29C}" dt="2022-12-07T03:16:59.762" v="7410" actId="478"/>
          <ac:spMkLst>
            <pc:docMk/>
            <pc:sldMk cId="1209063228" sldId="2170"/>
            <ac:spMk id="2" creationId="{4FF02664-DCF8-F84E-9D38-FC305425AC90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17:33.519" v="7421" actId="1076"/>
          <ac:spMkLst>
            <pc:docMk/>
            <pc:sldMk cId="1209063228" sldId="2170"/>
            <ac:spMk id="13" creationId="{2BE823A7-742C-74EE-3DBB-04B1B4BD1BF7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2:02:23.630" v="4948" actId="1076"/>
          <ac:picMkLst>
            <pc:docMk/>
            <pc:sldMk cId="1209063228" sldId="2170"/>
            <ac:picMk id="11" creationId="{3AB36BCE-A806-C044-B8E4-BC9EB65BE7BF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3:17:40.078" v="7422" actId="478"/>
          <ac:picMkLst>
            <pc:docMk/>
            <pc:sldMk cId="1209063228" sldId="2170"/>
            <ac:picMk id="12" creationId="{6BFA9B6C-399E-F059-E17F-8770BA489917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3:23:06.338" v="7472"/>
        <pc:sldMkLst>
          <pc:docMk/>
          <pc:sldMk cId="4248692116" sldId="2170"/>
        </pc:sldMkLst>
      </pc:sldChg>
      <pc:sldChg chg="delSp modSp add del mod delAnim modShow">
        <pc:chgData name="Gao, Meng (GSFC-616.0)[SCIENCE SYSTEMS AND APPLICATIONS INC]" userId="75b426fa-68fa-4178-8b59-7bfd17bc2ff3" providerId="ADAL" clId="{319362F1-F8CB-5745-80DF-ACDFFA35E29C}" dt="2022-12-07T02:55:29.453" v="6288" actId="2696"/>
        <pc:sldMkLst>
          <pc:docMk/>
          <pc:sldMk cId="306614932" sldId="2171"/>
        </pc:sldMkLst>
        <pc:spChg chg="mod">
          <ac:chgData name="Gao, Meng (GSFC-616.0)[SCIENCE SYSTEMS AND APPLICATIONS INC]" userId="75b426fa-68fa-4178-8b59-7bfd17bc2ff3" providerId="ADAL" clId="{319362F1-F8CB-5745-80DF-ACDFFA35E29C}" dt="2022-12-07T01:14:05.702" v="3239" actId="20577"/>
          <ac:spMkLst>
            <pc:docMk/>
            <pc:sldMk cId="306614932" sldId="2171"/>
            <ac:spMk id="2" creationId="{A368429A-D533-7E42-AE83-639280DFCA2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0:35.031" v="3078" actId="14100"/>
          <ac:spMkLst>
            <pc:docMk/>
            <pc:sldMk cId="306614932" sldId="2171"/>
            <ac:spMk id="3" creationId="{0EC6A158-6E21-604E-BDD1-DE8B6884CA0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2:15.926" v="3170" actId="1076"/>
          <ac:spMkLst>
            <pc:docMk/>
            <pc:sldMk cId="306614932" sldId="2171"/>
            <ac:spMk id="4" creationId="{86A1A60A-16DD-6446-93FE-0C69345C39D4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1:35.287" v="3100" actId="1076"/>
          <ac:spMkLst>
            <pc:docMk/>
            <pc:sldMk cId="306614932" sldId="2171"/>
            <ac:spMk id="9" creationId="{D1352821-07EA-C945-B1CE-914EAB5C08AF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0:39.927" v="3080" actId="14100"/>
          <ac:spMkLst>
            <pc:docMk/>
            <pc:sldMk cId="306614932" sldId="2171"/>
            <ac:spMk id="11" creationId="{645369D1-4968-0D42-A066-E28E4E9F6D7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1:35.287" v="3100" actId="1076"/>
          <ac:spMkLst>
            <pc:docMk/>
            <pc:sldMk cId="306614932" sldId="2171"/>
            <ac:spMk id="20" creationId="{71965EFD-7710-FF41-AA2F-D502F7A2699A}"/>
          </ac:spMkLst>
        </pc:spChg>
        <pc:graphicFrameChg chg="del">
          <ac:chgData name="Gao, Meng (GSFC-616.0)[SCIENCE SYSTEMS AND APPLICATIONS INC]" userId="75b426fa-68fa-4178-8b59-7bfd17bc2ff3" providerId="ADAL" clId="{319362F1-F8CB-5745-80DF-ACDFFA35E29C}" dt="2022-12-07T01:10:17.850" v="3071" actId="478"/>
          <ac:graphicFrameMkLst>
            <pc:docMk/>
            <pc:sldMk cId="306614932" sldId="2171"/>
            <ac:graphicFrameMk id="12" creationId="{63885FA6-FDBD-3549-9805-E0D78A64E231}"/>
          </ac:graphicFrameMkLst>
        </pc:graphicFrameChg>
        <pc:picChg chg="del">
          <ac:chgData name="Gao, Meng (GSFC-616.0)[SCIENCE SYSTEMS AND APPLICATIONS INC]" userId="75b426fa-68fa-4178-8b59-7bfd17bc2ff3" providerId="ADAL" clId="{319362F1-F8CB-5745-80DF-ACDFFA35E29C}" dt="2022-12-07T01:11:08.248" v="3091" actId="478"/>
          <ac:picMkLst>
            <pc:docMk/>
            <pc:sldMk cId="306614932" sldId="2171"/>
            <ac:picMk id="7" creationId="{B334A65A-34F4-0C77-0BD4-F0C287C81146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1:29.382" v="3098" actId="1076"/>
          <ac:picMkLst>
            <pc:docMk/>
            <pc:sldMk cId="306614932" sldId="2171"/>
            <ac:picMk id="8" creationId="{4166FEC4-507A-4344-A7A9-E7D6951209A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1:30.710" v="3099" actId="1076"/>
          <ac:picMkLst>
            <pc:docMk/>
            <pc:sldMk cId="306614932" sldId="2171"/>
            <ac:picMk id="17" creationId="{DD0E9404-220E-ED48-88C4-4073CD240EF8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2:55:33.002" v="6289"/>
        <pc:sldMkLst>
          <pc:docMk/>
          <pc:sldMk cId="1997056475" sldId="2171"/>
        </pc:sldMkLst>
      </pc:sldChg>
      <pc:sldChg chg="modSp add del mod">
        <pc:chgData name="Gao, Meng (GSFC-616.0)[SCIENCE SYSTEMS AND APPLICATIONS INC]" userId="75b426fa-68fa-4178-8b59-7bfd17bc2ff3" providerId="ADAL" clId="{319362F1-F8CB-5745-80DF-ACDFFA35E29C}" dt="2022-12-07T01:19:47.811" v="3414" actId="2696"/>
        <pc:sldMkLst>
          <pc:docMk/>
          <pc:sldMk cId="518464305" sldId="2172"/>
        </pc:sldMkLst>
        <pc:spChg chg="mod">
          <ac:chgData name="Gao, Meng (GSFC-616.0)[SCIENCE SYSTEMS AND APPLICATIONS INC]" userId="75b426fa-68fa-4178-8b59-7bfd17bc2ff3" providerId="ADAL" clId="{319362F1-F8CB-5745-80DF-ACDFFA35E29C}" dt="2022-12-07T01:14:24.582" v="3259" actId="20577"/>
          <ac:spMkLst>
            <pc:docMk/>
            <pc:sldMk cId="518464305" sldId="2172"/>
            <ac:spMk id="64" creationId="{B43B7426-9A12-8555-62C2-67A9DBE85277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1:19:54.784" v="3415"/>
        <pc:sldMkLst>
          <pc:docMk/>
          <pc:sldMk cId="2272700047" sldId="2172"/>
        </pc:sldMkLst>
      </pc:sldChg>
      <pc:sldChg chg="delSp modSp add del mod">
        <pc:chgData name="Gao, Meng (GSFC-616.0)[SCIENCE SYSTEMS AND APPLICATIONS INC]" userId="75b426fa-68fa-4178-8b59-7bfd17bc2ff3" providerId="ADAL" clId="{319362F1-F8CB-5745-80DF-ACDFFA35E29C}" dt="2022-12-07T01:26:31.223" v="3548" actId="2696"/>
        <pc:sldMkLst>
          <pc:docMk/>
          <pc:sldMk cId="467183222" sldId="2173"/>
        </pc:sldMkLst>
        <pc:spChg chg="mod">
          <ac:chgData name="Gao, Meng (GSFC-616.0)[SCIENCE SYSTEMS AND APPLICATIONS INC]" userId="75b426fa-68fa-4178-8b59-7bfd17bc2ff3" providerId="ADAL" clId="{319362F1-F8CB-5745-80DF-ACDFFA35E29C}" dt="2022-12-07T01:14:48.407" v="3260" actId="1076"/>
          <ac:spMkLst>
            <pc:docMk/>
            <pc:sldMk cId="467183222" sldId="2173"/>
            <ac:spMk id="11" creationId="{F5C6E82B-388B-6041-ACCC-67659D3AE651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14:52.003" v="3261" actId="478"/>
          <ac:spMkLst>
            <pc:docMk/>
            <pc:sldMk cId="467183222" sldId="2173"/>
            <ac:spMk id="22" creationId="{3653A89A-4FC5-9545-8B08-4FCFF0AE6A1C}"/>
          </ac:spMkLst>
        </pc:spChg>
      </pc:sldChg>
      <pc:sldChg chg="add">
        <pc:chgData name="Gao, Meng (GSFC-616.0)[SCIENCE SYSTEMS AND APPLICATIONS INC]" userId="75b426fa-68fa-4178-8b59-7bfd17bc2ff3" providerId="ADAL" clId="{319362F1-F8CB-5745-80DF-ACDFFA35E29C}" dt="2022-12-07T01:26:36.270" v="3549"/>
        <pc:sldMkLst>
          <pc:docMk/>
          <pc:sldMk cId="3576630958" sldId="2173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1:26:36.270" v="3549"/>
        <pc:sldMkLst>
          <pc:docMk/>
          <pc:sldMk cId="488279063" sldId="2174"/>
        </pc:sldMkLst>
      </pc:sldChg>
      <pc:sldChg chg="add del">
        <pc:chgData name="Gao, Meng (GSFC-616.0)[SCIENCE SYSTEMS AND APPLICATIONS INC]" userId="75b426fa-68fa-4178-8b59-7bfd17bc2ff3" providerId="ADAL" clId="{319362F1-F8CB-5745-80DF-ACDFFA35E29C}" dt="2022-12-07T01:26:31.223" v="3548" actId="2696"/>
        <pc:sldMkLst>
          <pc:docMk/>
          <pc:sldMk cId="1934554796" sldId="2174"/>
        </pc:sldMkLst>
      </pc:sldChg>
      <pc:sldChg chg="addSp delSp modSp add del mod delAnim">
        <pc:chgData name="Gao, Meng (GSFC-616.0)[SCIENCE SYSTEMS AND APPLICATIONS INC]" userId="75b426fa-68fa-4178-8b59-7bfd17bc2ff3" providerId="ADAL" clId="{319362F1-F8CB-5745-80DF-ACDFFA35E29C}" dt="2022-12-07T01:26:26.071" v="3546" actId="2696"/>
        <pc:sldMkLst>
          <pc:docMk/>
          <pc:sldMk cId="3809170297" sldId="2174"/>
        </pc:sldMkLst>
        <pc:spChg chg="mod">
          <ac:chgData name="Gao, Meng (GSFC-616.0)[SCIENCE SYSTEMS AND APPLICATIONS INC]" userId="75b426fa-68fa-4178-8b59-7bfd17bc2ff3" providerId="ADAL" clId="{319362F1-F8CB-5745-80DF-ACDFFA35E29C}" dt="2022-12-07T01:19:21.572" v="3409" actId="1076"/>
          <ac:spMkLst>
            <pc:docMk/>
            <pc:sldMk cId="3809170297" sldId="2174"/>
            <ac:spMk id="2" creationId="{6FCF5DA5-A550-5D41-A728-C27C8304DA33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6:08.473" v="3265"/>
          <ac:spMkLst>
            <pc:docMk/>
            <pc:sldMk cId="3809170297" sldId="2174"/>
            <ac:spMk id="13" creationId="{D9084B09-4584-C590-DC7D-505E39342BDD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1:17:44.134" v="3386" actId="478"/>
          <ac:spMkLst>
            <pc:docMk/>
            <pc:sldMk cId="3809170297" sldId="2174"/>
            <ac:spMk id="14" creationId="{C14E2B25-ACFC-0D4A-82DE-C966AADC1B8F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1:19:08.607" v="3403" actId="478"/>
          <ac:spMkLst>
            <pc:docMk/>
            <pc:sldMk cId="3809170297" sldId="2174"/>
            <ac:spMk id="21" creationId="{50011AF5-10F7-2886-1A66-AAFB45E714A2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6:08.473" v="3265"/>
          <ac:spMkLst>
            <pc:docMk/>
            <pc:sldMk cId="3809170297" sldId="2174"/>
            <ac:spMk id="23" creationId="{25566A26-68AB-1716-D4BC-0EE77BBBFF3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6:08.473" v="3265"/>
          <ac:spMkLst>
            <pc:docMk/>
            <pc:sldMk cId="3809170297" sldId="2174"/>
            <ac:spMk id="34" creationId="{037895AD-E15F-BF50-F72D-CD8D1625BA49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16:08.473" v="3265"/>
          <ac:spMkLst>
            <pc:docMk/>
            <pc:sldMk cId="3809170297" sldId="2174"/>
            <ac:spMk id="37" creationId="{0EB4D7F0-E523-9EA4-5B58-25F4335E1EF2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19:18.789" v="3407" actId="1076"/>
          <ac:spMkLst>
            <pc:docMk/>
            <pc:sldMk cId="3809170297" sldId="2174"/>
            <ac:spMk id="46" creationId="{4AD4EC74-D40D-AADF-A3BF-335733AD9C5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19:18.789" v="3407" actId="1076"/>
          <ac:spMkLst>
            <pc:docMk/>
            <pc:sldMk cId="3809170297" sldId="2174"/>
            <ac:spMk id="47" creationId="{9C63E193-DB4A-110D-B615-5EB8C6811F58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17:48.959" v="3387"/>
          <ac:spMkLst>
            <pc:docMk/>
            <pc:sldMk cId="3809170297" sldId="2174"/>
            <ac:spMk id="48" creationId="{F783880E-4101-C1DA-DEEA-9C5A34BCA1C7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19:40.166" v="3413" actId="1076"/>
          <ac:spMkLst>
            <pc:docMk/>
            <pc:sldMk cId="3809170297" sldId="2174"/>
            <ac:spMk id="51" creationId="{00362A20-0EAC-53BF-B1CA-FCACC0587EDE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1:19:29.432" v="3410" actId="1076"/>
          <ac:grpSpMkLst>
            <pc:docMk/>
            <pc:sldMk cId="3809170297" sldId="2174"/>
            <ac:grpSpMk id="8" creationId="{D1BFB4AA-CC78-1AE9-E326-7C367FD3315C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1:16:08.473" v="3265"/>
          <ac:grpSpMkLst>
            <pc:docMk/>
            <pc:sldMk cId="3809170297" sldId="2174"/>
            <ac:grpSpMk id="10" creationId="{5F29A427-C709-F96B-3842-9ACD8489D04B}"/>
          </ac:grpSpMkLst>
        </pc:grpChg>
        <pc:grpChg chg="del">
          <ac:chgData name="Gao, Meng (GSFC-616.0)[SCIENCE SYSTEMS AND APPLICATIONS INC]" userId="75b426fa-68fa-4178-8b59-7bfd17bc2ff3" providerId="ADAL" clId="{319362F1-F8CB-5745-80DF-ACDFFA35E29C}" dt="2022-12-07T01:15:56.713" v="3264" actId="478"/>
          <ac:grpSpMkLst>
            <pc:docMk/>
            <pc:sldMk cId="3809170297" sldId="2174"/>
            <ac:grpSpMk id="18" creationId="{B4924254-B40A-3345-9DB2-321158EDDE3B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1:19:18.789" v="3407" actId="1076"/>
          <ac:grpSpMkLst>
            <pc:docMk/>
            <pc:sldMk cId="3809170297" sldId="2174"/>
            <ac:grpSpMk id="32" creationId="{8597BC65-55B2-ACB0-DC43-7198E7E16045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1:16:08.473" v="3265"/>
          <ac:grpSpMkLst>
            <pc:docMk/>
            <pc:sldMk cId="3809170297" sldId="2174"/>
            <ac:grpSpMk id="33" creationId="{2B20974F-ABF2-1244-BFD9-C7266A98F84F}"/>
          </ac:grpSpMkLst>
        </pc:grpChg>
        <pc:picChg chg="del">
          <ac:chgData name="Gao, Meng (GSFC-616.0)[SCIENCE SYSTEMS AND APPLICATIONS INC]" userId="75b426fa-68fa-4178-8b59-7bfd17bc2ff3" providerId="ADAL" clId="{319362F1-F8CB-5745-80DF-ACDFFA35E29C}" dt="2022-12-07T01:15:40.716" v="3263" actId="478"/>
          <ac:picMkLst>
            <pc:docMk/>
            <pc:sldMk cId="3809170297" sldId="2174"/>
            <ac:picMk id="7" creationId="{4F09A69B-C577-5462-8E4D-6CEC08E5D6F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22" creationId="{0712041A-EE3B-5F93-8069-2AC5CDA507A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25" creationId="{BC3FD221-F27E-100C-6B50-C08B612D11C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26" creationId="{8672DD39-0864-0F0F-0F95-CA30DC9FB3B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30" creationId="{EFFBABCD-D701-B133-F304-95C1A7CBBC2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31" creationId="{952DDAAD-5F70-7416-5C53-D6466334AB87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36" creationId="{67D68677-CFCA-08F5-3386-7278E2C8192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39" creationId="{7FD65DCC-5B26-DE64-260E-D57935DC35F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40" creationId="{6F1C927B-AAC5-E4F7-7B86-86470C1290EB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44" creationId="{9C85A489-8A5A-1736-58AC-B74B60AB0E7D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16:08.473" v="3265"/>
          <ac:picMkLst>
            <pc:docMk/>
            <pc:sldMk cId="3809170297" sldId="2174"/>
            <ac:picMk id="45" creationId="{EF19D66D-7EE6-B738-B870-4927B407D249}"/>
          </ac:picMkLst>
        </pc:picChg>
        <pc:cxnChg chg="mod">
          <ac:chgData name="Gao, Meng (GSFC-616.0)[SCIENCE SYSTEMS AND APPLICATIONS INC]" userId="75b426fa-68fa-4178-8b59-7bfd17bc2ff3" providerId="ADAL" clId="{319362F1-F8CB-5745-80DF-ACDFFA35E29C}" dt="2022-12-07T01:18:36.918" v="3399" actId="1076"/>
          <ac:cxnSpMkLst>
            <pc:docMk/>
            <pc:sldMk cId="3809170297" sldId="2174"/>
            <ac:cxnSpMk id="4" creationId="{5EAFF591-3DFD-4F49-9C97-734F85F34DBF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8:27.879" v="3397" actId="1076"/>
          <ac:cxnSpMkLst>
            <pc:docMk/>
            <pc:sldMk cId="3809170297" sldId="2174"/>
            <ac:cxnSpMk id="17" creationId="{81688129-3B44-7948-B397-FDDAA26EC410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8:30.991" v="3398" actId="1076"/>
          <ac:cxnSpMkLst>
            <pc:docMk/>
            <pc:sldMk cId="3809170297" sldId="2174"/>
            <ac:cxnSpMk id="19" creationId="{3FDB21C4-1B20-BD43-A00E-8A2830AE90DF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20" creationId="{1075C765-A1D5-FF78-90C3-40A7489B40E7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24" creationId="{1A599393-1DA5-A4A6-EA02-1CDED10EEF29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27" creationId="{E1153B14-DDC8-7EB4-9D90-A4FD467DE092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28" creationId="{5F0DCD36-5A33-C83A-D95F-829372519496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29" creationId="{92AE6598-69FC-B7E5-6F43-DDFEF922B776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35" creationId="{91369D46-C41C-78E8-9299-F8661963CED5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38" creationId="{60ED16D7-2593-5297-FEFC-6219C9154908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41" creationId="{7BBCEA9B-02A2-6147-8E8F-BB7FF07B2B1C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42" creationId="{0E7D3361-F7F0-6CB6-7FEB-EB1F7620D096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16:08.473" v="3265"/>
          <ac:cxnSpMkLst>
            <pc:docMk/>
            <pc:sldMk cId="3809170297" sldId="2174"/>
            <ac:cxnSpMk id="43" creationId="{5DDF11CE-4C9F-3FE4-1317-C637A9675A50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18:43.694" v="3401" actId="1076"/>
          <ac:cxnSpMkLst>
            <pc:docMk/>
            <pc:sldMk cId="3809170297" sldId="2174"/>
            <ac:cxnSpMk id="49" creationId="{4A03541B-847A-3774-941D-E45E8024F952}"/>
          </ac:cxnSpMkLst>
        </pc:cxnChg>
      </pc:sldChg>
      <pc:sldChg chg="addSp delSp modSp add mod">
        <pc:chgData name="Gao, Meng (GSFC-616.0)[SCIENCE SYSTEMS AND APPLICATIONS INC]" userId="75b426fa-68fa-4178-8b59-7bfd17bc2ff3" providerId="ADAL" clId="{319362F1-F8CB-5745-80DF-ACDFFA35E29C}" dt="2022-12-07T03:25:53.962" v="7549" actId="14100"/>
        <pc:sldMkLst>
          <pc:docMk/>
          <pc:sldMk cId="3147558126" sldId="2175"/>
        </pc:sldMkLst>
        <pc:spChg chg="del mod">
          <ac:chgData name="Gao, Meng (GSFC-616.0)[SCIENCE SYSTEMS AND APPLICATIONS INC]" userId="75b426fa-68fa-4178-8b59-7bfd17bc2ff3" providerId="ADAL" clId="{319362F1-F8CB-5745-80DF-ACDFFA35E29C}" dt="2022-12-07T03:24:07.364" v="7489" actId="21"/>
          <ac:spMkLst>
            <pc:docMk/>
            <pc:sldMk cId="3147558126" sldId="2175"/>
            <ac:spMk id="2" creationId="{6FCF5DA5-A550-5D41-A728-C27C8304DA33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21:24.215" v="3428" actId="1076"/>
          <ac:spMkLst>
            <pc:docMk/>
            <pc:sldMk cId="3147558126" sldId="2175"/>
            <ac:spMk id="3" creationId="{9FE0C788-EBF2-1B41-ACFA-98355D85A81D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21:02.309" v="3418" actId="478"/>
          <ac:spMkLst>
            <pc:docMk/>
            <pc:sldMk cId="3147558126" sldId="2175"/>
            <ac:spMk id="6" creationId="{764692D8-582A-3373-7E41-23EF13E2B0A8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spMkLst>
            <pc:docMk/>
            <pc:sldMk cId="3147558126" sldId="2175"/>
            <ac:spMk id="46" creationId="{4AD4EC74-D40D-AADF-A3BF-335733AD9C55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spMkLst>
            <pc:docMk/>
            <pc:sldMk cId="3147558126" sldId="2175"/>
            <ac:spMk id="47" creationId="{9C63E193-DB4A-110D-B615-5EB8C6811F5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5:38.265" v="7543" actId="20577"/>
          <ac:spMkLst>
            <pc:docMk/>
            <pc:sldMk cId="3147558126" sldId="2175"/>
            <ac:spMk id="48" creationId="{F783880E-4101-C1DA-DEEA-9C5A34BCA1C7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5:31.938" v="7526" actId="21"/>
          <ac:spMkLst>
            <pc:docMk/>
            <pc:sldMk cId="3147558126" sldId="2175"/>
            <ac:spMk id="51" creationId="{00362A20-0EAC-53BF-B1CA-FCACC0587EDE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63" creationId="{93CF6FB2-62EE-34B1-CF96-133EEF56C74A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66" creationId="{74D8CDD1-33C6-FB2D-B4AD-0917CC69010A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77" creationId="{33B35700-79FF-AE03-73C2-1D59B4A3966E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80" creationId="{F8C24356-EF7C-AAA2-0A7E-595C7D4EB598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89" creationId="{71B4F20D-36B1-07BA-9C71-6C11C39FBC8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4:37.573" v="7495"/>
          <ac:spMkLst>
            <pc:docMk/>
            <pc:sldMk cId="3147558126" sldId="2175"/>
            <ac:spMk id="90" creationId="{76B238D3-52A5-5A30-1EB2-64534EC9A19F}"/>
          </ac:spMkLst>
        </pc:spChg>
        <pc:grp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grpSpMkLst>
            <pc:docMk/>
            <pc:sldMk cId="3147558126" sldId="2175"/>
            <ac:grpSpMk id="8" creationId="{D1BFB4AA-CC78-1AE9-E326-7C367FD3315C}"/>
          </ac:grpSpMkLst>
        </pc:grpChg>
        <pc:grp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grpSpMkLst>
            <pc:docMk/>
            <pc:sldMk cId="3147558126" sldId="2175"/>
            <ac:grpSpMk id="32" creationId="{8597BC65-55B2-ACB0-DC43-7198E7E16045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3:24:37.573" v="7495"/>
          <ac:grpSpMkLst>
            <pc:docMk/>
            <pc:sldMk cId="3147558126" sldId="2175"/>
            <ac:grpSpMk id="61" creationId="{E1520458-85F1-65B7-7570-25D28DEBE4D9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3:24:37.573" v="7495"/>
          <ac:grpSpMkLst>
            <pc:docMk/>
            <pc:sldMk cId="3147558126" sldId="2175"/>
            <ac:grpSpMk id="62" creationId="{CB3DB711-6444-710E-3608-F1F57DF426CB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3:24:37.573" v="7495"/>
          <ac:grpSpMkLst>
            <pc:docMk/>
            <pc:sldMk cId="3147558126" sldId="2175"/>
            <ac:grpSpMk id="75" creationId="{5A646FB6-C933-17BF-EBAF-A6A7168C68EC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3:24:37.573" v="7495"/>
          <ac:grpSpMkLst>
            <pc:docMk/>
            <pc:sldMk cId="3147558126" sldId="2175"/>
            <ac:grpSpMk id="76" creationId="{5FDD38AD-601C-A545-4C83-D7DAF170E7F1}"/>
          </ac:grpSpMkLst>
        </pc:grpChg>
        <pc:picChg chg="add del mod">
          <ac:chgData name="Gao, Meng (GSFC-616.0)[SCIENCE SYSTEMS AND APPLICATIONS INC]" userId="75b426fa-68fa-4178-8b59-7bfd17bc2ff3" providerId="ADAL" clId="{319362F1-F8CB-5745-80DF-ACDFFA35E29C}" dt="2022-12-07T01:21:23.504" v="3427"/>
          <ac:picMkLst>
            <pc:docMk/>
            <pc:sldMk cId="3147558126" sldId="2175"/>
            <ac:picMk id="7" creationId="{EF0D072A-3264-A55B-C2F0-77181D13A744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00:18.806" v="6558" actId="1076"/>
          <ac:picMkLst>
            <pc:docMk/>
            <pc:sldMk cId="3147558126" sldId="2175"/>
            <ac:picMk id="9" creationId="{EC63B128-78E7-5822-B675-87C33659E938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1:20:59.529" v="3417" actId="478"/>
          <ac:picMkLst>
            <pc:docMk/>
            <pc:sldMk cId="3147558126" sldId="2175"/>
            <ac:picMk id="15" creationId="{2354148C-77C8-AF44-B088-23CD476830C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25:53.048" v="3524" actId="1076"/>
          <ac:picMkLst>
            <pc:docMk/>
            <pc:sldMk cId="3147558126" sldId="2175"/>
            <ac:picMk id="16" creationId="{4BAB1259-710B-AB42-80F5-99C1E94CE1B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65" creationId="{21EEAC65-8636-DB56-0E6B-6D7F5425C59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68" creationId="{319546DD-358D-ACEE-9EFD-46A5C670E15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69" creationId="{390F6941-826C-F5AC-9FD9-CEDDE2ECCA9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73" creationId="{FAC5AF7D-27CE-5183-94CA-192DC53C489E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74" creationId="{3477DBE1-7997-F284-867B-2D727FE840E8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79" creationId="{5080DCA0-3CB0-5C19-4ABD-89CF237EED1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82" creationId="{7F085F36-677E-D5D1-F41E-21B6F6132295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83" creationId="{B8CEBCB6-5FA3-AB64-7EDD-35767424139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87" creationId="{2988E3DF-4B3A-E77F-3462-C8B10CE0CF1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4:37.573" v="7495"/>
          <ac:picMkLst>
            <pc:docMk/>
            <pc:sldMk cId="3147558126" sldId="2175"/>
            <ac:picMk id="88" creationId="{A5275CC3-1452-99FF-D905-39C152062FA4}"/>
          </ac:picMkLst>
        </pc:picChg>
        <pc:cxnChg chg="del">
          <ac:chgData name="Gao, Meng (GSFC-616.0)[SCIENCE SYSTEMS AND APPLICATIONS INC]" userId="75b426fa-68fa-4178-8b59-7bfd17bc2ff3" providerId="ADAL" clId="{319362F1-F8CB-5745-80DF-ACDFFA35E29C}" dt="2022-12-07T01:21:04.353" v="3420" actId="478"/>
          <ac:cxnSpMkLst>
            <pc:docMk/>
            <pc:sldMk cId="3147558126" sldId="2175"/>
            <ac:cxnSpMk id="4" creationId="{5EAFF591-3DFD-4F49-9C97-734F85F34DBF}"/>
          </ac:cxnSpMkLst>
        </pc:cxnChg>
        <pc:cxn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17" creationId="{81688129-3B44-7948-B397-FDDAA26EC410}"/>
          </ac:cxnSpMkLst>
        </pc:cxnChg>
        <pc:cxnChg chg="del 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19" creationId="{3FDB21C4-1B20-BD43-A00E-8A2830AE90DF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20" creationId="{1075C765-A1D5-FF78-90C3-40A7489B40E7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29" creationId="{92AE6598-69FC-B7E5-6F43-DDFEF922B776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35" creationId="{91369D46-C41C-78E8-9299-F8661963CED5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7.089" v="7473" actId="21"/>
          <ac:cxnSpMkLst>
            <pc:docMk/>
            <pc:sldMk cId="3147558126" sldId="2175"/>
            <ac:cxnSpMk id="43" creationId="{5DDF11CE-4C9F-3FE4-1317-C637A9675A50}"/>
          </ac:cxnSpMkLst>
        </pc:cxnChg>
        <pc:cxnChg chg="del">
          <ac:chgData name="Gao, Meng (GSFC-616.0)[SCIENCE SYSTEMS AND APPLICATIONS INC]" userId="75b426fa-68fa-4178-8b59-7bfd17bc2ff3" providerId="ADAL" clId="{319362F1-F8CB-5745-80DF-ACDFFA35E29C}" dt="2022-12-07T01:21:03.382" v="3419" actId="478"/>
          <ac:cxnSpMkLst>
            <pc:docMk/>
            <pc:sldMk cId="3147558126" sldId="2175"/>
            <ac:cxnSpMk id="49" creationId="{4A03541B-847A-3774-941D-E45E8024F952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25:57.565" v="3526" actId="1076"/>
          <ac:cxnSpMkLst>
            <pc:docMk/>
            <pc:sldMk cId="3147558126" sldId="2175"/>
            <ac:cxnSpMk id="53" creationId="{AAE39777-8A89-6D63-9349-188A2A0330FF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25:59.798" v="3527" actId="14100"/>
          <ac:cxnSpMkLst>
            <pc:docMk/>
            <pc:sldMk cId="3147558126" sldId="2175"/>
            <ac:cxnSpMk id="55" creationId="{FA616ADE-4D5C-917F-B95F-7B7A24BFCE1A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64" creationId="{D8995AA5-5637-A6B0-15B8-72ADF88290C9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67" creationId="{00A34734-83FE-548D-5771-D50719F5EC0D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70" creationId="{F28D0415-656B-A574-7E28-99ABACE04301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71" creationId="{6890B050-3FD7-DE6B-CD0C-96DC5DDF70F0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72" creationId="{4113F2BA-452B-0F43-AB36-EDEE67007F93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78" creationId="{8A194207-937B-F850-7C03-32FDB425BD0E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81" creationId="{B81712B5-FAB3-F7E3-F77B-98529D89A2F8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84" creationId="{F5FA6A6A-14C0-03DB-4CA1-9B79961093CC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85" creationId="{4194EBF3-E1BB-0CD7-F925-A984917D601A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4:37.573" v="7495"/>
          <ac:cxnSpMkLst>
            <pc:docMk/>
            <pc:sldMk cId="3147558126" sldId="2175"/>
            <ac:cxnSpMk id="86" creationId="{EA3161D0-388D-8581-1FAA-9D1B17CF4ED9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3:25:48.144" v="7546" actId="14100"/>
          <ac:cxnSpMkLst>
            <pc:docMk/>
            <pc:sldMk cId="3147558126" sldId="2175"/>
            <ac:cxnSpMk id="91" creationId="{9080D6E7-C924-89F5-9D28-42131EBDD3A0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3:25:53.962" v="7549" actId="14100"/>
          <ac:cxnSpMkLst>
            <pc:docMk/>
            <pc:sldMk cId="3147558126" sldId="2175"/>
            <ac:cxnSpMk id="93" creationId="{3ACA983E-7EAD-ED92-3681-D0EC69ABE91C}"/>
          </ac:cxnSpMkLst>
        </pc:cxnChg>
      </pc:sldChg>
      <pc:sldChg chg="add">
        <pc:chgData name="Gao, Meng (GSFC-616.0)[SCIENCE SYSTEMS AND APPLICATIONS INC]" userId="75b426fa-68fa-4178-8b59-7bfd17bc2ff3" providerId="ADAL" clId="{319362F1-F8CB-5745-80DF-ACDFFA35E29C}" dt="2022-12-07T03:09:59.337" v="6908"/>
        <pc:sldMkLst>
          <pc:docMk/>
          <pc:sldMk cId="502864506" sldId="2176"/>
        </pc:sldMkLst>
      </pc:sldChg>
      <pc:sldChg chg="add del mod modShow">
        <pc:chgData name="Gao, Meng (GSFC-616.0)[SCIENCE SYSTEMS AND APPLICATIONS INC]" userId="75b426fa-68fa-4178-8b59-7bfd17bc2ff3" providerId="ADAL" clId="{319362F1-F8CB-5745-80DF-ACDFFA35E29C}" dt="2022-12-07T03:09:50.191" v="6907" actId="2696"/>
        <pc:sldMkLst>
          <pc:docMk/>
          <pc:sldMk cId="960563933" sldId="2176"/>
        </pc:sldMkLst>
      </pc:sldChg>
      <pc:sldChg chg="delSp modSp add del mod delAnim">
        <pc:chgData name="Gao, Meng (GSFC-616.0)[SCIENCE SYSTEMS AND APPLICATIONS INC]" userId="75b426fa-68fa-4178-8b59-7bfd17bc2ff3" providerId="ADAL" clId="{319362F1-F8CB-5745-80DF-ACDFFA35E29C}" dt="2022-12-07T01:56:00.447" v="4906" actId="2696"/>
        <pc:sldMkLst>
          <pc:docMk/>
          <pc:sldMk cId="969323739" sldId="2176"/>
        </pc:sldMkLst>
        <pc:spChg chg="mod">
          <ac:chgData name="Gao, Meng (GSFC-616.0)[SCIENCE SYSTEMS AND APPLICATIONS INC]" userId="75b426fa-68fa-4178-8b59-7bfd17bc2ff3" providerId="ADAL" clId="{319362F1-F8CB-5745-80DF-ACDFFA35E29C}" dt="2022-12-07T01:42:24.627" v="4099" actId="1076"/>
          <ac:spMkLst>
            <pc:docMk/>
            <pc:sldMk cId="969323739" sldId="2176"/>
            <ac:spMk id="10" creationId="{6277D1BF-DB24-484E-B300-E45E423C803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spMkLst>
            <pc:docMk/>
            <pc:sldMk cId="969323739" sldId="2176"/>
            <ac:spMk id="29" creationId="{84F71724-CB33-4049-8DEC-1D4008F38FB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spMkLst>
            <pc:docMk/>
            <pc:sldMk cId="969323739" sldId="2176"/>
            <ac:spMk id="31" creationId="{3423730D-CF1D-FF43-B802-E6DDDEF89E10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spMkLst>
            <pc:docMk/>
            <pc:sldMk cId="969323739" sldId="2176"/>
            <ac:spMk id="32" creationId="{C469B0D9-245E-9944-9002-BAB806114FBB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41:54.926" v="4087" actId="478"/>
          <ac:spMkLst>
            <pc:docMk/>
            <pc:sldMk cId="969323739" sldId="2176"/>
            <ac:spMk id="33" creationId="{B214E967-0F92-1845-B79F-6CB68871EBF5}"/>
          </ac:spMkLst>
        </pc:spChg>
        <pc:picChg chg="del">
          <ac:chgData name="Gao, Meng (GSFC-616.0)[SCIENCE SYSTEMS AND APPLICATIONS INC]" userId="75b426fa-68fa-4178-8b59-7bfd17bc2ff3" providerId="ADAL" clId="{319362F1-F8CB-5745-80DF-ACDFFA35E29C}" dt="2022-12-07T01:42:26.231" v="4100" actId="478"/>
          <ac:picMkLst>
            <pc:docMk/>
            <pc:sldMk cId="969323739" sldId="2176"/>
            <ac:picMk id="5" creationId="{B7A31C2E-7D55-41D7-623E-6EF2016D6129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picMkLst>
            <pc:docMk/>
            <pc:sldMk cId="969323739" sldId="2176"/>
            <ac:picMk id="30" creationId="{5302EC3A-A839-3F45-8D50-7E971A7748B8}"/>
          </ac:picMkLst>
        </pc:picChg>
        <pc:cxn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cxnSpMkLst>
            <pc:docMk/>
            <pc:sldMk cId="969323739" sldId="2176"/>
            <ac:cxnSpMk id="34" creationId="{913778F3-3502-9245-A7AF-3C73721E16A8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cxnSpMkLst>
            <pc:docMk/>
            <pc:sldMk cId="969323739" sldId="2176"/>
            <ac:cxnSpMk id="38" creationId="{F941F617-B94E-1B43-8938-4CF6AB2D92E4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1:42:30.150" v="4101" actId="1076"/>
          <ac:cxnSpMkLst>
            <pc:docMk/>
            <pc:sldMk cId="969323739" sldId="2176"/>
            <ac:cxnSpMk id="39" creationId="{A0B01E9F-C97D-964D-94BA-5BF174DBB581}"/>
          </ac:cxnSpMkLst>
        </pc:cxnChg>
        <pc:cxnChg chg="del">
          <ac:chgData name="Gao, Meng (GSFC-616.0)[SCIENCE SYSTEMS AND APPLICATIONS INC]" userId="75b426fa-68fa-4178-8b59-7bfd17bc2ff3" providerId="ADAL" clId="{319362F1-F8CB-5745-80DF-ACDFFA35E29C}" dt="2022-12-07T01:41:53.119" v="4086" actId="478"/>
          <ac:cxnSpMkLst>
            <pc:docMk/>
            <pc:sldMk cId="969323739" sldId="2176"/>
            <ac:cxnSpMk id="40" creationId="{BC934EB9-057F-9E4A-AF20-D6F2327C9AC1}"/>
          </ac:cxnSpMkLst>
        </pc:cxnChg>
        <pc:cxnChg chg="del">
          <ac:chgData name="Gao, Meng (GSFC-616.0)[SCIENCE SYSTEMS AND APPLICATIONS INC]" userId="75b426fa-68fa-4178-8b59-7bfd17bc2ff3" providerId="ADAL" clId="{319362F1-F8CB-5745-80DF-ACDFFA35E29C}" dt="2022-12-07T01:41:52.085" v="4085" actId="478"/>
          <ac:cxnSpMkLst>
            <pc:docMk/>
            <pc:sldMk cId="969323739" sldId="2176"/>
            <ac:cxnSpMk id="46" creationId="{74BDB6A4-BABB-C741-AF45-AF1611333766}"/>
          </ac:cxnSpMkLst>
        </pc:cxnChg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1:37:43.788" v="3893" actId="2696"/>
        <pc:sldMkLst>
          <pc:docMk/>
          <pc:sldMk cId="812076273" sldId="2177"/>
        </pc:sldMkLst>
        <pc:spChg chg="add del mod">
          <ac:chgData name="Gao, Meng (GSFC-616.0)[SCIENCE SYSTEMS AND APPLICATIONS INC]" userId="75b426fa-68fa-4178-8b59-7bfd17bc2ff3" providerId="ADAL" clId="{319362F1-F8CB-5745-80DF-ACDFFA35E29C}" dt="2022-12-07T01:35:55.805" v="3823"/>
          <ac:spMkLst>
            <pc:docMk/>
            <pc:sldMk cId="812076273" sldId="2177"/>
            <ac:spMk id="3" creationId="{5384F31A-380C-568B-5DBF-F4C8120C380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36:47.614" v="3880" actId="1076"/>
          <ac:spMkLst>
            <pc:docMk/>
            <pc:sldMk cId="812076273" sldId="2177"/>
            <ac:spMk id="7" creationId="{0D764B18-C47C-1AE9-CE4E-E9300519A80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5:37.801" v="3821" actId="20577"/>
          <ac:spMkLst>
            <pc:docMk/>
            <pc:sldMk cId="812076273" sldId="2177"/>
            <ac:spMk id="13" creationId="{B2838CEB-3F5E-C84F-B57B-4E047B86C8CE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4" creationId="{F584E512-788F-9CFA-C06E-86C9927FB7DD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5" creationId="{69DA8399-712B-1362-8429-A36BA0F389C4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6" creationId="{B429727C-6678-F48A-8FC3-8CD37FCFCF7C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7" creationId="{CB092D3E-D4DE-7F20-4400-6A2F1EF9F38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8" creationId="{EF25301A-8613-D8A0-AA9B-8F7D3F3CD79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19" creationId="{41F55B62-3807-3AD5-AC75-7FDFDA2A5F52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6:53.893" v="3881" actId="255"/>
          <ac:spMkLst>
            <pc:docMk/>
            <pc:sldMk cId="812076273" sldId="2177"/>
            <ac:spMk id="20" creationId="{65AD131F-D528-EBA8-39D0-65C5CD08018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7:40.863" v="3891" actId="1076"/>
          <ac:spMkLst>
            <pc:docMk/>
            <pc:sldMk cId="812076273" sldId="2177"/>
            <ac:spMk id="22" creationId="{E93A6BE6-6522-7CD0-8F89-0478BFB04F5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7:02.788" v="3884" actId="14100"/>
          <ac:spMkLst>
            <pc:docMk/>
            <pc:sldMk cId="812076273" sldId="2177"/>
            <ac:spMk id="23" creationId="{33A15E25-FE17-41B7-8FD0-78841DE02602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7:20.440" v="3885" actId="14100"/>
          <ac:spMkLst>
            <pc:docMk/>
            <pc:sldMk cId="812076273" sldId="2177"/>
            <ac:spMk id="24" creationId="{65BB0FA2-D48F-D350-1D4C-4F87522616CF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1:37:41.424" v="3892" actId="1076"/>
          <ac:picMkLst>
            <pc:docMk/>
            <pc:sldMk cId="812076273" sldId="2177"/>
            <ac:picMk id="10" creationId="{8E0C9265-E616-99AC-E8C9-8B5B3FFEDF23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1:37:40.389" v="3890" actId="1076"/>
          <ac:picMkLst>
            <pc:docMk/>
            <pc:sldMk cId="812076273" sldId="2177"/>
            <ac:picMk id="12" creationId="{CB032B2D-E934-E9D4-700B-36AC88D64C5B}"/>
          </ac:picMkLst>
        </pc:picChg>
      </pc:sldChg>
      <pc:sldChg chg="addSp delSp modSp new del mod ord">
        <pc:chgData name="Gao, Meng (GSFC-616.0)[SCIENCE SYSTEMS AND APPLICATIONS INC]" userId="75b426fa-68fa-4178-8b59-7bfd17bc2ff3" providerId="ADAL" clId="{319362F1-F8CB-5745-80DF-ACDFFA35E29C}" dt="2022-12-07T01:56:00.447" v="4906" actId="2696"/>
        <pc:sldMkLst>
          <pc:docMk/>
          <pc:sldMk cId="1473763145" sldId="2178"/>
        </pc:sldMkLst>
        <pc:spChg chg="mod">
          <ac:chgData name="Gao, Meng (GSFC-616.0)[SCIENCE SYSTEMS AND APPLICATIONS INC]" userId="75b426fa-68fa-4178-8b59-7bfd17bc2ff3" providerId="ADAL" clId="{319362F1-F8CB-5745-80DF-ACDFFA35E29C}" dt="2022-12-07T01:33:29.698" v="3661" actId="207"/>
          <ac:spMkLst>
            <pc:docMk/>
            <pc:sldMk cId="1473763145" sldId="2178"/>
            <ac:spMk id="2" creationId="{1F5DE153-0172-A6C0-A730-E6EB8E28144F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30:15.585" v="3552"/>
          <ac:spMkLst>
            <pc:docMk/>
            <pc:sldMk cId="1473763145" sldId="2178"/>
            <ac:spMk id="3" creationId="{BAB52592-B593-F833-FFFA-68F14E34D8F4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34:12.132" v="3720" actId="1076"/>
          <ac:spMkLst>
            <pc:docMk/>
            <pc:sldMk cId="1473763145" sldId="2178"/>
            <ac:spMk id="16" creationId="{1D79542F-32B0-192A-E24B-97D0B12B6B3A}"/>
          </ac:spMkLst>
        </pc:spChg>
        <pc:picChg chg="add mod">
          <ac:chgData name="Gao, Meng (GSFC-616.0)[SCIENCE SYSTEMS AND APPLICATIONS INC]" userId="75b426fa-68fa-4178-8b59-7bfd17bc2ff3" providerId="ADAL" clId="{319362F1-F8CB-5745-80DF-ACDFFA35E29C}" dt="2022-12-07T01:31:29.158" v="3582" actId="14100"/>
          <ac:picMkLst>
            <pc:docMk/>
            <pc:sldMk cId="1473763145" sldId="2178"/>
            <ac:picMk id="6" creationId="{AF19D109-E68C-36E7-06A1-9363C65968D4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32:10.477" v="3602" actId="1076"/>
          <ac:picMkLst>
            <pc:docMk/>
            <pc:sldMk cId="1473763145" sldId="2178"/>
            <ac:picMk id="8" creationId="{ACE451E6-AC76-7B92-E8CA-81EC6297D011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32:33.806" v="3606" actId="1076"/>
          <ac:picMkLst>
            <pc:docMk/>
            <pc:sldMk cId="1473763145" sldId="2178"/>
            <ac:picMk id="10" creationId="{5C8204AD-6E8D-4B7A-03FB-CAE68A3A8772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31:53.228" v="3594" actId="1076"/>
          <ac:picMkLst>
            <pc:docMk/>
            <pc:sldMk cId="1473763145" sldId="2178"/>
            <ac:picMk id="12" creationId="{0C0C48D0-0957-0788-6D5B-C7BCEEA6C8A3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31:55.894" v="3595" actId="14100"/>
          <ac:picMkLst>
            <pc:docMk/>
            <pc:sldMk cId="1473763145" sldId="2178"/>
            <ac:picMk id="13" creationId="{56776E1C-4694-5DB2-8B02-C392D344451E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1:32:37.069" v="3608" actId="1076"/>
          <ac:picMkLst>
            <pc:docMk/>
            <pc:sldMk cId="1473763145" sldId="2178"/>
            <ac:picMk id="15" creationId="{31E3FA2E-97AB-4CA6-7742-008FE18CFD19}"/>
          </ac:picMkLst>
        </pc:picChg>
      </pc:sldChg>
      <pc:sldChg chg="addSp modSp add mod modShow modNotesTx">
        <pc:chgData name="Gao, Meng (GSFC-616.0)[SCIENCE SYSTEMS AND APPLICATIONS INC]" userId="75b426fa-68fa-4178-8b59-7bfd17bc2ff3" providerId="ADAL" clId="{319362F1-F8CB-5745-80DF-ACDFFA35E29C}" dt="2022-12-07T16:59:09.353" v="8428"/>
        <pc:sldMkLst>
          <pc:docMk/>
          <pc:sldMk cId="4031308312" sldId="2178"/>
        </pc:sldMkLst>
        <pc:spChg chg="mod">
          <ac:chgData name="Gao, Meng (GSFC-616.0)[SCIENCE SYSTEMS AND APPLICATIONS INC]" userId="75b426fa-68fa-4178-8b59-7bfd17bc2ff3" providerId="ADAL" clId="{319362F1-F8CB-5745-80DF-ACDFFA35E29C}" dt="2022-12-07T02:51:41.822" v="6275" actId="1076"/>
          <ac:spMkLst>
            <pc:docMk/>
            <pc:sldMk cId="4031308312" sldId="2178"/>
            <ac:spMk id="2" creationId="{1F5DE153-0172-A6C0-A730-E6EB8E28144F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16:59:09.353" v="8428"/>
          <ac:spMkLst>
            <pc:docMk/>
            <pc:sldMk cId="4031308312" sldId="2178"/>
            <ac:spMk id="3" creationId="{807FD1A8-C9A3-E084-BA57-8BF14C80E1F2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13:51.188" v="7142" actId="20577"/>
          <ac:spMkLst>
            <pc:docMk/>
            <pc:sldMk cId="4031308312" sldId="2178"/>
            <ac:spMk id="16" creationId="{1D79542F-32B0-192A-E24B-97D0B12B6B3A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16:58:54.443" v="8427" actId="1076"/>
          <ac:picMkLst>
            <pc:docMk/>
            <pc:sldMk cId="4031308312" sldId="2178"/>
            <ac:picMk id="15" creationId="{31E3FA2E-97AB-4CA6-7742-008FE18CFD19}"/>
          </ac:picMkLst>
        </pc:picChg>
      </pc:sldChg>
      <pc:sldChg chg="addSp delSp modSp add del mod">
        <pc:chgData name="Gao, Meng (GSFC-616.0)[SCIENCE SYSTEMS AND APPLICATIONS INC]" userId="75b426fa-68fa-4178-8b59-7bfd17bc2ff3" providerId="ADAL" clId="{319362F1-F8CB-5745-80DF-ACDFFA35E29C}" dt="2022-12-07T01:56:00.447" v="4906" actId="2696"/>
        <pc:sldMkLst>
          <pc:docMk/>
          <pc:sldMk cId="1094569291" sldId="2179"/>
        </pc:sldMkLst>
        <pc:spChg chg="add del mod">
          <ac:chgData name="Gao, Meng (GSFC-616.0)[SCIENCE SYSTEMS AND APPLICATIONS INC]" userId="75b426fa-68fa-4178-8b59-7bfd17bc2ff3" providerId="ADAL" clId="{319362F1-F8CB-5745-80DF-ACDFFA35E29C}" dt="2022-12-07T01:40:09.132" v="4045" actId="478"/>
          <ac:spMkLst>
            <pc:docMk/>
            <pc:sldMk cId="1094569291" sldId="2179"/>
            <ac:spMk id="3" creationId="{1AEB9083-6F3A-CFD6-51D4-949FD700545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1:16.355" v="4084" actId="1076"/>
          <ac:spMkLst>
            <pc:docMk/>
            <pc:sldMk cId="1094569291" sldId="2179"/>
            <ac:spMk id="13" creationId="{B2838CEB-3F5E-C84F-B57B-4E047B86C8CE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38:28.451" v="3898" actId="478"/>
          <ac:spMkLst>
            <pc:docMk/>
            <pc:sldMk cId="1094569291" sldId="2179"/>
            <ac:spMk id="14" creationId="{F584E512-788F-9CFA-C06E-86C9927FB7DD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1:40:28.302" v="4053" actId="478"/>
          <ac:spMkLst>
            <pc:docMk/>
            <pc:sldMk cId="1094569291" sldId="2179"/>
            <ac:spMk id="15" creationId="{69DA8399-712B-1362-8429-A36BA0F389C4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40:30.150" v="4054" actId="478"/>
          <ac:spMkLst>
            <pc:docMk/>
            <pc:sldMk cId="1094569291" sldId="2179"/>
            <ac:spMk id="16" creationId="{B429727C-6678-F48A-8FC3-8CD37FCFCF7C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37:49.821" v="3896" actId="1037"/>
          <ac:spMkLst>
            <pc:docMk/>
            <pc:sldMk cId="1094569291" sldId="2179"/>
            <ac:spMk id="17" creationId="{CB092D3E-D4DE-7F20-4400-6A2F1EF9F38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0:52.568" v="4068" actId="1037"/>
          <ac:spMkLst>
            <pc:docMk/>
            <pc:sldMk cId="1094569291" sldId="2179"/>
            <ac:spMk id="19" creationId="{41F55B62-3807-3AD5-AC75-7FDFDA2A5F52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1:39:31.246" v="4028" actId="478"/>
          <ac:spMkLst>
            <pc:docMk/>
            <pc:sldMk cId="1094569291" sldId="2179"/>
            <ac:spMk id="22" creationId="{E93A6BE6-6522-7CD0-8F89-0478BFB04F58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1:40:11.467" v="4047"/>
          <ac:spMkLst>
            <pc:docMk/>
            <pc:sldMk cId="1094569291" sldId="2179"/>
            <ac:spMk id="23" creationId="{33A15E25-FE17-41B7-8FD0-78841DE02602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40:39.907" v="4061" actId="1076"/>
          <ac:spMkLst>
            <pc:docMk/>
            <pc:sldMk cId="1094569291" sldId="2179"/>
            <ac:spMk id="24" creationId="{65BB0FA2-D48F-D350-1D4C-4F87522616CF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41:05.669" v="4081" actId="1076"/>
          <ac:spMkLst>
            <pc:docMk/>
            <pc:sldMk cId="1094569291" sldId="2179"/>
            <ac:spMk id="33" creationId="{9B13A758-D47E-908A-11BE-C99ADC836C77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1:41:10.859" v="4083" actId="1076"/>
          <ac:spMkLst>
            <pc:docMk/>
            <pc:sldMk cId="1094569291" sldId="2179"/>
            <ac:spMk id="34" creationId="{E9FE3B65-BD20-C548-3519-4AA3A5EF93E8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1:40:50.315" v="4065" actId="1076"/>
          <ac:picMkLst>
            <pc:docMk/>
            <pc:sldMk cId="1094569291" sldId="2179"/>
            <ac:picMk id="8" creationId="{3F57FC05-5130-4312-4BF5-6BDF80BAAC4F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1:38:25.366" v="3897" actId="478"/>
          <ac:picMkLst>
            <pc:docMk/>
            <pc:sldMk cId="1094569291" sldId="2179"/>
            <ac:picMk id="12" creationId="{CB032B2D-E934-E9D4-700B-36AC88D64C5B}"/>
          </ac:picMkLst>
        </pc:picChg>
        <pc:cxnChg chg="add mod">
          <ac:chgData name="Gao, Meng (GSFC-616.0)[SCIENCE SYSTEMS AND APPLICATIONS INC]" userId="75b426fa-68fa-4178-8b59-7bfd17bc2ff3" providerId="ADAL" clId="{319362F1-F8CB-5745-80DF-ACDFFA35E29C}" dt="2022-12-07T01:40:25.510" v="4052" actId="1076"/>
          <ac:cxnSpMkLst>
            <pc:docMk/>
            <pc:sldMk cId="1094569291" sldId="2179"/>
            <ac:cxnSpMk id="5" creationId="{B3934BA8-06BF-90C0-7873-E249C228BCB6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40:25.510" v="4052" actId="1076"/>
          <ac:cxnSpMkLst>
            <pc:docMk/>
            <pc:sldMk cId="1094569291" sldId="2179"/>
            <ac:cxnSpMk id="9" creationId="{5F4E4257-AD9B-8338-984A-34F177EE6EF1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40:46.421" v="4064" actId="14100"/>
          <ac:cxnSpMkLst>
            <pc:docMk/>
            <pc:sldMk cId="1094569291" sldId="2179"/>
            <ac:cxnSpMk id="28" creationId="{A96070F3-820B-7B1F-D7B1-F6C9A2F3762B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01:40:44.357" v="4063" actId="14100"/>
          <ac:cxnSpMkLst>
            <pc:docMk/>
            <pc:sldMk cId="1094569291" sldId="2179"/>
            <ac:cxnSpMk id="30" creationId="{66571C92-3598-7ED1-556A-4E0A832DC0DE}"/>
          </ac:cxnSpMkLst>
        </pc:cxnChg>
      </pc:sldChg>
      <pc:sldChg chg="add">
        <pc:chgData name="Gao, Meng (GSFC-616.0)[SCIENCE SYSTEMS AND APPLICATIONS INC]" userId="75b426fa-68fa-4178-8b59-7bfd17bc2ff3" providerId="ADAL" clId="{319362F1-F8CB-5745-80DF-ACDFFA35E29C}" dt="2022-12-07T17:00:26.497" v="8432"/>
        <pc:sldMkLst>
          <pc:docMk/>
          <pc:sldMk cId="2439715121" sldId="2179"/>
        </pc:sldMkLst>
      </pc:sldChg>
      <pc:sldChg chg="addSp delSp modSp add del mod delAnim">
        <pc:chgData name="Gao, Meng (GSFC-616.0)[SCIENCE SYSTEMS AND APPLICATIONS INC]" userId="75b426fa-68fa-4178-8b59-7bfd17bc2ff3" providerId="ADAL" clId="{319362F1-F8CB-5745-80DF-ACDFFA35E29C}" dt="2022-12-07T17:00:16.419" v="8431" actId="2696"/>
        <pc:sldMkLst>
          <pc:docMk/>
          <pc:sldMk cId="2566885213" sldId="2179"/>
        </pc:sldMkLst>
        <pc:spChg chg="add mod">
          <ac:chgData name="Gao, Meng (GSFC-616.0)[SCIENCE SYSTEMS AND APPLICATIONS INC]" userId="75b426fa-68fa-4178-8b59-7bfd17bc2ff3" providerId="ADAL" clId="{319362F1-F8CB-5745-80DF-ACDFFA35E29C}" dt="2022-12-07T02:52:07.324" v="6279"/>
          <ac:spMkLst>
            <pc:docMk/>
            <pc:sldMk cId="2566885213" sldId="2179"/>
            <ac:spMk id="3" creationId="{0C88C45B-FECF-BA57-1556-48B7DC515EA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13:29.767" v="7134" actId="1076"/>
          <ac:spMkLst>
            <pc:docMk/>
            <pc:sldMk cId="2566885213" sldId="2179"/>
            <ac:spMk id="7" creationId="{0D764B18-C47C-1AE9-CE4E-E9300519A808}"/>
          </ac:spMkLst>
        </pc:spChg>
        <pc:spChg chg="del mod">
          <ac:chgData name="Gao, Meng (GSFC-616.0)[SCIENCE SYSTEMS AND APPLICATIONS INC]" userId="75b426fa-68fa-4178-8b59-7bfd17bc2ff3" providerId="ADAL" clId="{319362F1-F8CB-5745-80DF-ACDFFA35E29C}" dt="2022-12-07T02:52:10.094" v="6280" actId="478"/>
          <ac:spMkLst>
            <pc:docMk/>
            <pc:sldMk cId="2566885213" sldId="2179"/>
            <ac:spMk id="13" creationId="{B2838CEB-3F5E-C84F-B57B-4E047B86C8CE}"/>
          </ac:spMkLst>
        </pc:spChg>
        <pc:spChg chg="topLvl">
          <ac:chgData name="Gao, Meng (GSFC-616.0)[SCIENCE SYSTEMS AND APPLICATIONS INC]" userId="75b426fa-68fa-4178-8b59-7bfd17bc2ff3" providerId="ADAL" clId="{319362F1-F8CB-5745-80DF-ACDFFA35E29C}" dt="2022-12-07T03:12:10.698" v="7005" actId="165"/>
          <ac:spMkLst>
            <pc:docMk/>
            <pc:sldMk cId="2566885213" sldId="2179"/>
            <ac:spMk id="17" creationId="{CB092D3E-D4DE-7F20-4400-6A2F1EF9F38B}"/>
          </ac:spMkLst>
        </pc:spChg>
        <pc:spChg chg="topLvl">
          <ac:chgData name="Gao, Meng (GSFC-616.0)[SCIENCE SYSTEMS AND APPLICATIONS INC]" userId="75b426fa-68fa-4178-8b59-7bfd17bc2ff3" providerId="ADAL" clId="{319362F1-F8CB-5745-80DF-ACDFFA35E29C}" dt="2022-12-07T03:12:10.698" v="7005" actId="165"/>
          <ac:spMkLst>
            <pc:docMk/>
            <pc:sldMk cId="2566885213" sldId="2179"/>
            <ac:spMk id="18" creationId="{EF25301A-8613-D8A0-AA9B-8F7D3F3CD795}"/>
          </ac:spMkLst>
        </pc:spChg>
        <pc:spChg chg="topLvl">
          <ac:chgData name="Gao, Meng (GSFC-616.0)[SCIENCE SYSTEMS AND APPLICATIONS INC]" userId="75b426fa-68fa-4178-8b59-7bfd17bc2ff3" providerId="ADAL" clId="{319362F1-F8CB-5745-80DF-ACDFFA35E29C}" dt="2022-12-07T03:12:10.698" v="7005" actId="165"/>
          <ac:spMkLst>
            <pc:docMk/>
            <pc:sldMk cId="2566885213" sldId="2179"/>
            <ac:spMk id="19" creationId="{41F55B62-3807-3AD5-AC75-7FDFDA2A5F52}"/>
          </ac:spMkLst>
        </pc:spChg>
        <pc:spChg chg="mod topLvl">
          <ac:chgData name="Gao, Meng (GSFC-616.0)[SCIENCE SYSTEMS AND APPLICATIONS INC]" userId="75b426fa-68fa-4178-8b59-7bfd17bc2ff3" providerId="ADAL" clId="{319362F1-F8CB-5745-80DF-ACDFFA35E29C}" dt="2022-12-07T03:12:10.698" v="7005" actId="165"/>
          <ac:spMkLst>
            <pc:docMk/>
            <pc:sldMk cId="2566885213" sldId="2179"/>
            <ac:spMk id="20" creationId="{65AD131F-D528-EBA8-39D0-65C5CD080185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11:38.663" v="6998" actId="1076"/>
          <ac:spMkLst>
            <pc:docMk/>
            <pc:sldMk cId="2566885213" sldId="2179"/>
            <ac:spMk id="33" creationId="{9B13A758-D47E-908A-11BE-C99ADC836C77}"/>
          </ac:spMkLst>
        </pc:spChg>
        <pc:grpChg chg="add">
          <ac:chgData name="Gao, Meng (GSFC-616.0)[SCIENCE SYSTEMS AND APPLICATIONS INC]" userId="75b426fa-68fa-4178-8b59-7bfd17bc2ff3" providerId="ADAL" clId="{319362F1-F8CB-5745-80DF-ACDFFA35E29C}" dt="2022-12-07T03:12:18.708" v="7006" actId="164"/>
          <ac:grpSpMkLst>
            <pc:docMk/>
            <pc:sldMk cId="2566885213" sldId="2179"/>
            <ac:grpSpMk id="11" creationId="{3771C0CA-7A0B-6AFD-BA45-CE0D4077BBEC}"/>
          </ac:grpSpMkLst>
        </pc:grpChg>
        <pc:grpChg chg="add">
          <ac:chgData name="Gao, Meng (GSFC-616.0)[SCIENCE SYSTEMS AND APPLICATIONS INC]" userId="75b426fa-68fa-4178-8b59-7bfd17bc2ff3" providerId="ADAL" clId="{319362F1-F8CB-5745-80DF-ACDFFA35E29C}" dt="2022-12-07T03:12:23.325" v="7007" actId="164"/>
          <ac:grpSpMkLst>
            <pc:docMk/>
            <pc:sldMk cId="2566885213" sldId="2179"/>
            <ac:grpSpMk id="12" creationId="{ABBC85E1-D83F-E929-ED59-6422C693C6CA}"/>
          </ac:grpSpMkLst>
        </pc:grpChg>
        <pc:grpChg chg="add">
          <ac:chgData name="Gao, Meng (GSFC-616.0)[SCIENCE SYSTEMS AND APPLICATIONS INC]" userId="75b426fa-68fa-4178-8b59-7bfd17bc2ff3" providerId="ADAL" clId="{319362F1-F8CB-5745-80DF-ACDFFA35E29C}" dt="2022-12-07T03:12:27.356" v="7008" actId="164"/>
          <ac:grpSpMkLst>
            <pc:docMk/>
            <pc:sldMk cId="2566885213" sldId="2179"/>
            <ac:grpSpMk id="14" creationId="{57C804CE-0E83-7FFB-1281-1D74A232EBB2}"/>
          </ac:grpSpMkLst>
        </pc:grpChg>
        <pc:grpChg chg="del">
          <ac:chgData name="Gao, Meng (GSFC-616.0)[SCIENCE SYSTEMS AND APPLICATIONS INC]" userId="75b426fa-68fa-4178-8b59-7bfd17bc2ff3" providerId="ADAL" clId="{319362F1-F8CB-5745-80DF-ACDFFA35E29C}" dt="2022-12-07T03:12:10.698" v="7005" actId="165"/>
          <ac:grpSpMkLst>
            <pc:docMk/>
            <pc:sldMk cId="2566885213" sldId="2179"/>
            <ac:grpSpMk id="21" creationId="{CE817FA4-45C1-9840-0214-2CC547FC4FF6}"/>
          </ac:grpSpMkLst>
        </pc:grpChg>
        <pc:picChg chg="del">
          <ac:chgData name="Gao, Meng (GSFC-616.0)[SCIENCE SYSTEMS AND APPLICATIONS INC]" userId="75b426fa-68fa-4178-8b59-7bfd17bc2ff3" providerId="ADAL" clId="{319362F1-F8CB-5745-80DF-ACDFFA35E29C}" dt="2022-12-07T02:47:43.800" v="6269" actId="478"/>
          <ac:picMkLst>
            <pc:docMk/>
            <pc:sldMk cId="2566885213" sldId="2179"/>
            <ac:picMk id="2" creationId="{52A39274-4F41-C866-B34C-052881BC37EF}"/>
          </ac:picMkLst>
        </pc:picChg>
        <pc:picChg chg="mod topLvl">
          <ac:chgData name="Gao, Meng (GSFC-616.0)[SCIENCE SYSTEMS AND APPLICATIONS INC]" userId="75b426fa-68fa-4178-8b59-7bfd17bc2ff3" providerId="ADAL" clId="{319362F1-F8CB-5745-80DF-ACDFFA35E29C}" dt="2022-12-07T03:12:10.698" v="7005" actId="165"/>
          <ac:picMkLst>
            <pc:docMk/>
            <pc:sldMk cId="2566885213" sldId="2179"/>
            <ac:picMk id="6" creationId="{52F50B27-B599-5F0E-B7B7-57CFF0B7EA05}"/>
          </ac:picMkLst>
        </pc:picChg>
        <pc:picChg chg="topLvl">
          <ac:chgData name="Gao, Meng (GSFC-616.0)[SCIENCE SYSTEMS AND APPLICATIONS INC]" userId="75b426fa-68fa-4178-8b59-7bfd17bc2ff3" providerId="ADAL" clId="{319362F1-F8CB-5745-80DF-ACDFFA35E29C}" dt="2022-12-07T03:12:10.698" v="7005" actId="165"/>
          <ac:picMkLst>
            <pc:docMk/>
            <pc:sldMk cId="2566885213" sldId="2179"/>
            <ac:picMk id="8" creationId="{3F57FC05-5130-4312-4BF5-6BDF80BAAC4F}"/>
          </ac:picMkLst>
        </pc:picChg>
        <pc:picChg chg="topLvl">
          <ac:chgData name="Gao, Meng (GSFC-616.0)[SCIENCE SYSTEMS AND APPLICATIONS INC]" userId="75b426fa-68fa-4178-8b59-7bfd17bc2ff3" providerId="ADAL" clId="{319362F1-F8CB-5745-80DF-ACDFFA35E29C}" dt="2022-12-07T03:12:10.698" v="7005" actId="165"/>
          <ac:picMkLst>
            <pc:docMk/>
            <pc:sldMk cId="2566885213" sldId="2179"/>
            <ac:picMk id="10" creationId="{8E0C9265-E616-99AC-E8C9-8B5B3FFEDF23}"/>
          </ac:picMkLst>
        </pc:picChg>
      </pc:sldChg>
      <pc:sldChg chg="addSp delSp modSp new mod ord modNotesTx">
        <pc:chgData name="Gao, Meng (GSFC-616.0)[SCIENCE SYSTEMS AND APPLICATIONS INC]" userId="75b426fa-68fa-4178-8b59-7bfd17bc2ff3" providerId="ADAL" clId="{319362F1-F8CB-5745-80DF-ACDFFA35E29C}" dt="2022-12-07T16:52:25.620" v="8332" actId="5793"/>
        <pc:sldMkLst>
          <pc:docMk/>
          <pc:sldMk cId="3867272539" sldId="2180"/>
        </pc:sldMkLst>
        <pc:spChg chg="mod">
          <ac:chgData name="Gao, Meng (GSFC-616.0)[SCIENCE SYSTEMS AND APPLICATIONS INC]" userId="75b426fa-68fa-4178-8b59-7bfd17bc2ff3" providerId="ADAL" clId="{319362F1-F8CB-5745-80DF-ACDFFA35E29C}" dt="2022-12-07T02:44:55.347" v="6251" actId="20577"/>
          <ac:spMkLst>
            <pc:docMk/>
            <pc:sldMk cId="3867272539" sldId="2180"/>
            <ac:spMk id="2" creationId="{DD1FBB8A-0AE0-D405-DFDC-7BD83FA9EDEA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52:25.620" v="8332" actId="5793"/>
          <ac:spMkLst>
            <pc:docMk/>
            <pc:sldMk cId="3867272539" sldId="2180"/>
            <ac:spMk id="3" creationId="{684E1DE5-5F6E-6974-04B6-8604DF7A7908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51:39.627" v="4791" actId="478"/>
          <ac:spMkLst>
            <pc:docMk/>
            <pc:sldMk cId="3867272539" sldId="2180"/>
            <ac:spMk id="5" creationId="{9C94EB96-AEE5-851B-A7FA-67F186B04FE7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1:51:37.247" v="4790" actId="478"/>
          <ac:spMkLst>
            <pc:docMk/>
            <pc:sldMk cId="3867272539" sldId="2180"/>
            <ac:spMk id="6" creationId="{C7829CCC-D601-5E1F-CC00-B983AA6F76B0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2:25:27.276" v="5840" actId="478"/>
          <ac:spMkLst>
            <pc:docMk/>
            <pc:sldMk cId="3867272539" sldId="2180"/>
            <ac:spMk id="9" creationId="{13AEFF5F-8650-591F-3980-C38CAA6CFC3C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2:25:28.669" v="5841" actId="478"/>
          <ac:spMkLst>
            <pc:docMk/>
            <pc:sldMk cId="3867272539" sldId="2180"/>
            <ac:spMk id="10" creationId="{C1BE99E0-43FB-7ADC-7CD8-B53005ECE963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2:28:40.561" v="5909" actId="14100"/>
          <ac:spMkLst>
            <pc:docMk/>
            <pc:sldMk cId="3867272539" sldId="2180"/>
            <ac:spMk id="22" creationId="{DE273BCF-0990-2E61-5044-787F6BE1DA6C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2:27:59.679" v="5890" actId="164"/>
          <ac:grpSpMkLst>
            <pc:docMk/>
            <pc:sldMk cId="3867272539" sldId="2180"/>
            <ac:grpSpMk id="23" creationId="{6C6FDF43-3119-0EC2-7600-D55C98357D41}"/>
          </ac:grpSpMkLst>
        </pc:grpChg>
        <pc:graphicFrameChg chg="add mod">
          <ac:chgData name="Gao, Meng (GSFC-616.0)[SCIENCE SYSTEMS AND APPLICATIONS INC]" userId="75b426fa-68fa-4178-8b59-7bfd17bc2ff3" providerId="ADAL" clId="{319362F1-F8CB-5745-80DF-ACDFFA35E29C}" dt="2022-12-07T02:27:59.679" v="5890" actId="164"/>
          <ac:graphicFrameMkLst>
            <pc:docMk/>
            <pc:sldMk cId="3867272539" sldId="2180"/>
            <ac:graphicFrameMk id="21" creationId="{4A4299DA-1A01-D2DD-0E1E-C9570DF5BBED}"/>
          </ac:graphicFrameMkLst>
        </pc:graphicFrameChg>
        <pc:picChg chg="add mod">
          <ac:chgData name="Gao, Meng (GSFC-616.0)[SCIENCE SYSTEMS AND APPLICATIONS INC]" userId="75b426fa-68fa-4178-8b59-7bfd17bc2ff3" providerId="ADAL" clId="{319362F1-F8CB-5745-80DF-ACDFFA35E29C}" dt="2022-12-07T02:25:57.403" v="5851" actId="1076"/>
          <ac:picMkLst>
            <pc:docMk/>
            <pc:sldMk cId="3867272539" sldId="2180"/>
            <ac:picMk id="14" creationId="{E0670035-7F31-33E6-2FA8-1D13EF75330F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2:45:54.304" v="6268" actId="1076"/>
          <ac:picMkLst>
            <pc:docMk/>
            <pc:sldMk cId="3867272539" sldId="2180"/>
            <ac:picMk id="15" creationId="{C9BF3793-CE56-6409-9D1C-DAF0F2DD2C46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1:52:52.768" v="4800" actId="931"/>
          <ac:picMkLst>
            <pc:docMk/>
            <pc:sldMk cId="3867272539" sldId="2180"/>
            <ac:picMk id="17" creationId="{65BA1D61-3E70-C2AD-A207-D871D389F3D7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2:25:29.893" v="5842" actId="478"/>
          <ac:picMkLst>
            <pc:docMk/>
            <pc:sldMk cId="3867272539" sldId="2180"/>
            <ac:picMk id="19" creationId="{26B3DBAD-9BD0-D54E-8808-589F2EE2613A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2:25:30.609" v="5843" actId="478"/>
          <ac:picMkLst>
            <pc:docMk/>
            <pc:sldMk cId="3867272539" sldId="2180"/>
            <ac:picMk id="20" creationId="{95E0F198-B8A4-5B6C-692A-A800B451B0D7}"/>
          </ac:picMkLst>
        </pc:picChg>
        <pc:cxnChg chg="add del mod">
          <ac:chgData name="Gao, Meng (GSFC-616.0)[SCIENCE SYSTEMS AND APPLICATIONS INC]" userId="75b426fa-68fa-4178-8b59-7bfd17bc2ff3" providerId="ADAL" clId="{319362F1-F8CB-5745-80DF-ACDFFA35E29C}" dt="2022-12-07T01:53:22.356" v="4806" actId="478"/>
          <ac:cxnSpMkLst>
            <pc:docMk/>
            <pc:sldMk cId="3867272539" sldId="2180"/>
            <ac:cxnSpMk id="8" creationId="{F87D5F6B-86BD-62DF-023A-27DBD82D3F69}"/>
          </ac:cxnSpMkLst>
        </pc:cxnChg>
        <pc:cxnChg chg="add del mod">
          <ac:chgData name="Gao, Meng (GSFC-616.0)[SCIENCE SYSTEMS AND APPLICATIONS INC]" userId="75b426fa-68fa-4178-8b59-7bfd17bc2ff3" providerId="ADAL" clId="{319362F1-F8CB-5745-80DF-ACDFFA35E29C}" dt="2022-12-07T01:53:27.686" v="4808" actId="478"/>
          <ac:cxnSpMkLst>
            <pc:docMk/>
            <pc:sldMk cId="3867272539" sldId="2180"/>
            <ac:cxnSpMk id="11" creationId="{75B8CBAD-BB8F-6563-5F4C-FA6DFEE059B9}"/>
          </ac:cxnSpMkLst>
        </pc:cxnChg>
      </pc:sldChg>
      <pc:sldChg chg="add del">
        <pc:chgData name="Gao, Meng (GSFC-616.0)[SCIENCE SYSTEMS AND APPLICATIONS INC]" userId="75b426fa-68fa-4178-8b59-7bfd17bc2ff3" providerId="ADAL" clId="{319362F1-F8CB-5745-80DF-ACDFFA35E29C}" dt="2022-12-07T02:52:25.886" v="6281" actId="2696"/>
        <pc:sldMkLst>
          <pc:docMk/>
          <pc:sldMk cId="520460037" sldId="2181"/>
        </pc:sldMkLst>
      </pc:sldChg>
      <pc:sldChg chg="modSp add del mod">
        <pc:chgData name="Gao, Meng (GSFC-616.0)[SCIENCE SYSTEMS AND APPLICATIONS INC]" userId="75b426fa-68fa-4178-8b59-7bfd17bc2ff3" providerId="ADAL" clId="{319362F1-F8CB-5745-80DF-ACDFFA35E29C}" dt="2022-12-07T02:05:41.253" v="5008" actId="2696"/>
        <pc:sldMkLst>
          <pc:docMk/>
          <pc:sldMk cId="1329314898" sldId="2182"/>
        </pc:sldMkLst>
        <pc:spChg chg="mod">
          <ac:chgData name="Gao, Meng (GSFC-616.0)[SCIENCE SYSTEMS AND APPLICATIONS INC]" userId="75b426fa-68fa-4178-8b59-7bfd17bc2ff3" providerId="ADAL" clId="{319362F1-F8CB-5745-80DF-ACDFFA35E29C}" dt="2022-12-07T01:57:01.041" v="4916" actId="207"/>
          <ac:spMkLst>
            <pc:docMk/>
            <pc:sldMk cId="1329314898" sldId="2182"/>
            <ac:spMk id="3" creationId="{684E1DE5-5F6E-6974-04B6-8604DF7A790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57:34.351" v="4931" actId="113"/>
          <ac:spMkLst>
            <pc:docMk/>
            <pc:sldMk cId="1329314898" sldId="2182"/>
            <ac:spMk id="9" creationId="{13AEFF5F-8650-591F-3980-C38CAA6CFC3C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1:57:17.673" v="4930" actId="692"/>
          <ac:spMkLst>
            <pc:docMk/>
            <pc:sldMk cId="1329314898" sldId="2182"/>
            <ac:spMk id="10" creationId="{C1BE99E0-43FB-7ADC-7CD8-B53005ECE963}"/>
          </ac:spMkLst>
        </pc:spChg>
        <pc:picChg chg="mod">
          <ac:chgData name="Gao, Meng (GSFC-616.0)[SCIENCE SYSTEMS AND APPLICATIONS INC]" userId="75b426fa-68fa-4178-8b59-7bfd17bc2ff3" providerId="ADAL" clId="{319362F1-F8CB-5745-80DF-ACDFFA35E29C}" dt="2022-12-07T01:57:10.670" v="4926" actId="207"/>
          <ac:picMkLst>
            <pc:docMk/>
            <pc:sldMk cId="1329314898" sldId="2182"/>
            <ac:picMk id="20" creationId="{95E0F198-B8A4-5B6C-692A-A800B451B0D7}"/>
          </ac:picMkLst>
        </pc:picChg>
      </pc:sldChg>
      <pc:sldChg chg="add">
        <pc:chgData name="Gao, Meng (GSFC-616.0)[SCIENCE SYSTEMS AND APPLICATIONS INC]" userId="75b426fa-68fa-4178-8b59-7bfd17bc2ff3" providerId="ADAL" clId="{319362F1-F8CB-5745-80DF-ACDFFA35E29C}" dt="2022-12-07T02:55:22.299" v="6287"/>
        <pc:sldMkLst>
          <pc:docMk/>
          <pc:sldMk cId="1914453198" sldId="2183"/>
        </pc:sldMkLst>
      </pc:sldChg>
      <pc:sldChg chg="delSp modSp add del mod delAnim">
        <pc:chgData name="Gao, Meng (GSFC-616.0)[SCIENCE SYSTEMS AND APPLICATIONS INC]" userId="75b426fa-68fa-4178-8b59-7bfd17bc2ff3" providerId="ADAL" clId="{319362F1-F8CB-5745-80DF-ACDFFA35E29C}" dt="2022-12-07T02:55:16.710" v="6286" actId="2696"/>
        <pc:sldMkLst>
          <pc:docMk/>
          <pc:sldMk cId="3069453357" sldId="2183"/>
        </pc:sldMkLst>
        <pc:spChg chg="mod">
          <ac:chgData name="Gao, Meng (GSFC-616.0)[SCIENCE SYSTEMS AND APPLICATIONS INC]" userId="75b426fa-68fa-4178-8b59-7bfd17bc2ff3" providerId="ADAL" clId="{319362F1-F8CB-5745-80DF-ACDFFA35E29C}" dt="2022-12-07T02:01:22.743" v="4939" actId="20577"/>
          <ac:spMkLst>
            <pc:docMk/>
            <pc:sldMk cId="3069453357" sldId="2183"/>
            <ac:spMk id="38" creationId="{9421EDEE-86E2-1F49-B069-94DF90F3CC36}"/>
          </ac:spMkLst>
        </pc:spChg>
        <pc:grpChg chg="mod">
          <ac:chgData name="Gao, Meng (GSFC-616.0)[SCIENCE SYSTEMS AND APPLICATIONS INC]" userId="75b426fa-68fa-4178-8b59-7bfd17bc2ff3" providerId="ADAL" clId="{319362F1-F8CB-5745-80DF-ACDFFA35E29C}" dt="2022-12-07T02:01:33.543" v="4940" actId="1076"/>
          <ac:grpSpMkLst>
            <pc:docMk/>
            <pc:sldMk cId="3069453357" sldId="2183"/>
            <ac:grpSpMk id="48" creationId="{5E6053BC-E349-DB46-8E43-AEFF535F10D0}"/>
          </ac:grpSpMkLst>
        </pc:grpChg>
        <pc:picChg chg="del">
          <ac:chgData name="Gao, Meng (GSFC-616.0)[SCIENCE SYSTEMS AND APPLICATIONS INC]" userId="75b426fa-68fa-4178-8b59-7bfd17bc2ff3" providerId="ADAL" clId="{319362F1-F8CB-5745-80DF-ACDFFA35E29C}" dt="2022-12-07T02:01:04.970" v="4938" actId="478"/>
          <ac:picMkLst>
            <pc:docMk/>
            <pc:sldMk cId="3069453357" sldId="2183"/>
            <ac:picMk id="2" creationId="{E046D24D-76A8-2B30-A470-25DACFA822E8}"/>
          </ac:picMkLst>
        </pc:picChg>
      </pc:sldChg>
      <pc:sldChg chg="addSp delSp modSp add mod modNotesTx">
        <pc:chgData name="Gao, Meng (GSFC-616.0)[SCIENCE SYSTEMS AND APPLICATIONS INC]" userId="75b426fa-68fa-4178-8b59-7bfd17bc2ff3" providerId="ADAL" clId="{319362F1-F8CB-5745-80DF-ACDFFA35E29C}" dt="2022-12-07T15:57:09.775" v="7616" actId="20577"/>
        <pc:sldMkLst>
          <pc:docMk/>
          <pc:sldMk cId="2501520455" sldId="2184"/>
        </pc:sldMkLst>
        <pc:spChg chg="mod">
          <ac:chgData name="Gao, Meng (GSFC-616.0)[SCIENCE SYSTEMS AND APPLICATIONS INC]" userId="75b426fa-68fa-4178-8b59-7bfd17bc2ff3" providerId="ADAL" clId="{319362F1-F8CB-5745-80DF-ACDFFA35E29C}" dt="2022-12-07T15:56:48.384" v="7598" actId="14100"/>
          <ac:spMkLst>
            <pc:docMk/>
            <pc:sldMk cId="2501520455" sldId="2184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5:57:09.775" v="7616" actId="20577"/>
          <ac:spMkLst>
            <pc:docMk/>
            <pc:sldMk cId="2501520455" sldId="2184"/>
            <ac:spMk id="3" creationId="{B19E1C70-2333-5C45-49FF-2834464AD928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2:16:38.535" v="5572" actId="478"/>
          <ac:spMkLst>
            <pc:docMk/>
            <pc:sldMk cId="2501520455" sldId="2184"/>
            <ac:spMk id="5" creationId="{530331D6-F888-DA2F-4115-FC5209FAB40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2:27:53.616" v="5889" actId="164"/>
          <ac:spMkLst>
            <pc:docMk/>
            <pc:sldMk cId="2501520455" sldId="2184"/>
            <ac:spMk id="7" creationId="{160C763B-19CA-888B-6312-75D56DA57B18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2:16:37.246" v="5571" actId="478"/>
          <ac:spMkLst>
            <pc:docMk/>
            <pc:sldMk cId="2501520455" sldId="2184"/>
            <ac:spMk id="9" creationId="{181D437F-B0BB-F300-BEA5-19550AE2C50A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2:27:53.616" v="5889" actId="164"/>
          <ac:grpSpMkLst>
            <pc:docMk/>
            <pc:sldMk cId="2501520455" sldId="2184"/>
            <ac:grpSpMk id="11" creationId="{0B7E77C2-FE63-F5A4-8662-2D34FABAF7CC}"/>
          </ac:grpSpMkLst>
        </pc:grpChg>
        <pc:graphicFrameChg chg="add mod">
          <ac:chgData name="Gao, Meng (GSFC-616.0)[SCIENCE SYSTEMS AND APPLICATIONS INC]" userId="75b426fa-68fa-4178-8b59-7bfd17bc2ff3" providerId="ADAL" clId="{319362F1-F8CB-5745-80DF-ACDFFA35E29C}" dt="2022-12-07T02:27:53.616" v="5889" actId="164"/>
          <ac:graphicFrameMkLst>
            <pc:docMk/>
            <pc:sldMk cId="2501520455" sldId="2184"/>
            <ac:graphicFrameMk id="6" creationId="{DCA42E11-ABF9-0A90-7EA9-11E8AD08B51D}"/>
          </ac:graphicFrameMkLst>
        </pc:graphicFrameChg>
        <pc:picChg chg="del">
          <ac:chgData name="Gao, Meng (GSFC-616.0)[SCIENCE SYSTEMS AND APPLICATIONS INC]" userId="75b426fa-68fa-4178-8b59-7bfd17bc2ff3" providerId="ADAL" clId="{319362F1-F8CB-5745-80DF-ACDFFA35E29C}" dt="2022-12-07T02:16:35.974" v="5570" actId="478"/>
          <ac:picMkLst>
            <pc:docMk/>
            <pc:sldMk cId="2501520455" sldId="2184"/>
            <ac:picMk id="8" creationId="{F557228D-54E4-A217-4DC6-F50C6DF9DAB4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2:16:33.747" v="5569" actId="478"/>
          <ac:picMkLst>
            <pc:docMk/>
            <pc:sldMk cId="2501520455" sldId="2184"/>
            <ac:picMk id="10" creationId="{950A30FA-C8DD-6456-B809-0A6266E8F437}"/>
          </ac:picMkLst>
        </pc:picChg>
      </pc:sldChg>
      <pc:sldChg chg="add del">
        <pc:chgData name="Gao, Meng (GSFC-616.0)[SCIENCE SYSTEMS AND APPLICATIONS INC]" userId="75b426fa-68fa-4178-8b59-7bfd17bc2ff3" providerId="ADAL" clId="{319362F1-F8CB-5745-80DF-ACDFFA35E29C}" dt="2022-12-07T02:29:20.357" v="5910" actId="2696"/>
        <pc:sldMkLst>
          <pc:docMk/>
          <pc:sldMk cId="54848517" sldId="2185"/>
        </pc:sldMkLst>
      </pc:sldChg>
      <pc:sldChg chg="add">
        <pc:chgData name="Gao, Meng (GSFC-616.0)[SCIENCE SYSTEMS AND APPLICATIONS INC]" userId="75b426fa-68fa-4178-8b59-7bfd17bc2ff3" providerId="ADAL" clId="{319362F1-F8CB-5745-80DF-ACDFFA35E29C}" dt="2022-12-07T02:29:27.011" v="5911"/>
        <pc:sldMkLst>
          <pc:docMk/>
          <pc:sldMk cId="1567572053" sldId="2185"/>
        </pc:sldMkLst>
      </pc:sldChg>
      <pc:sldChg chg="addSp delSp modSp add mod delAnim">
        <pc:chgData name="Gao, Meng (GSFC-616.0)[SCIENCE SYSTEMS AND APPLICATIONS INC]" userId="75b426fa-68fa-4178-8b59-7bfd17bc2ff3" providerId="ADAL" clId="{319362F1-F8CB-5745-80DF-ACDFFA35E29C}" dt="2022-12-07T16:44:56.515" v="7718" actId="113"/>
        <pc:sldMkLst>
          <pc:docMk/>
          <pc:sldMk cId="1162941291" sldId="2186"/>
        </pc:sldMkLst>
        <pc:spChg chg="del">
          <ac:chgData name="Gao, Meng (GSFC-616.0)[SCIENCE SYSTEMS AND APPLICATIONS INC]" userId="75b426fa-68fa-4178-8b59-7bfd17bc2ff3" providerId="ADAL" clId="{319362F1-F8CB-5745-80DF-ACDFFA35E29C}" dt="2022-12-07T02:31:03.181" v="5922" actId="478"/>
          <ac:spMkLst>
            <pc:docMk/>
            <pc:sldMk cId="1162941291" sldId="2186"/>
            <ac:spMk id="2" creationId="{A018391D-46F1-BD40-B558-8B856F6DA325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16:44:56.515" v="7718" actId="113"/>
          <ac:spMkLst>
            <pc:docMk/>
            <pc:sldMk cId="1162941291" sldId="2186"/>
            <ac:spMk id="6" creationId="{B7473936-6440-0C22-2F3F-D7AFAF3EA98E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31:37.286" v="5933" actId="20577"/>
          <ac:spMkLst>
            <pc:docMk/>
            <pc:sldMk cId="1162941291" sldId="2186"/>
            <ac:spMk id="8" creationId="{FB333A94-41BF-C74E-87EB-E647E37092CB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2:32:14.678" v="5940" actId="1076"/>
          <ac:spMkLst>
            <pc:docMk/>
            <pc:sldMk cId="1162941291" sldId="2186"/>
            <ac:spMk id="10" creationId="{737BA897-4C42-FB4C-ADF7-136399B02CBD}"/>
          </ac:spMkLst>
        </pc:spChg>
        <pc:graphicFrameChg chg="del">
          <ac:chgData name="Gao, Meng (GSFC-616.0)[SCIENCE SYSTEMS AND APPLICATIONS INC]" userId="75b426fa-68fa-4178-8b59-7bfd17bc2ff3" providerId="ADAL" clId="{319362F1-F8CB-5745-80DF-ACDFFA35E29C}" dt="2022-12-07T02:31:00.404" v="5921" actId="478"/>
          <ac:graphicFrameMkLst>
            <pc:docMk/>
            <pc:sldMk cId="1162941291" sldId="2186"/>
            <ac:graphicFrameMk id="11" creationId="{93F9F917-87BB-AB48-BEAF-A946541832AF}"/>
          </ac:graphicFrameMkLst>
        </pc:graphicFrameChg>
        <pc:picChg chg="del">
          <ac:chgData name="Gao, Meng (GSFC-616.0)[SCIENCE SYSTEMS AND APPLICATIONS INC]" userId="75b426fa-68fa-4178-8b59-7bfd17bc2ff3" providerId="ADAL" clId="{319362F1-F8CB-5745-80DF-ACDFFA35E29C}" dt="2022-12-07T02:30:52.163" v="5920" actId="478"/>
          <ac:picMkLst>
            <pc:docMk/>
            <pc:sldMk cId="1162941291" sldId="2186"/>
            <ac:picMk id="4" creationId="{680BFD7E-5C58-CCB6-2136-F6AABAD39A51}"/>
          </ac:picMkLst>
        </pc:picChg>
      </pc:sldChg>
      <pc:sldChg chg="modSp add mod">
        <pc:chgData name="Gao, Meng (GSFC-616.0)[SCIENCE SYSTEMS AND APPLICATIONS INC]" userId="75b426fa-68fa-4178-8b59-7bfd17bc2ff3" providerId="ADAL" clId="{319362F1-F8CB-5745-80DF-ACDFFA35E29C}" dt="2022-12-07T16:47:18.128" v="7740" actId="1076"/>
        <pc:sldMkLst>
          <pc:docMk/>
          <pc:sldMk cId="2683576471" sldId="2187"/>
        </pc:sldMkLst>
        <pc:spChg chg="mod">
          <ac:chgData name="Gao, Meng (GSFC-616.0)[SCIENCE SYSTEMS AND APPLICATIONS INC]" userId="75b426fa-68fa-4178-8b59-7bfd17bc2ff3" providerId="ADAL" clId="{319362F1-F8CB-5745-80DF-ACDFFA35E29C}" dt="2022-12-07T16:46:56.237" v="7735" actId="20577"/>
          <ac:spMkLst>
            <pc:docMk/>
            <pc:sldMk cId="2683576471" sldId="2187"/>
            <ac:spMk id="3" creationId="{B19E1C70-2333-5C45-49FF-2834464AD92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47:18.128" v="7740" actId="1076"/>
          <ac:spMkLst>
            <pc:docMk/>
            <pc:sldMk cId="2683576471" sldId="2187"/>
            <ac:spMk id="5" creationId="{530331D6-F888-DA2F-4115-FC5209FAB405}"/>
          </ac:spMkLst>
        </pc:spChg>
      </pc:sldChg>
      <pc:sldChg chg="modSp add mod">
        <pc:chgData name="Gao, Meng (GSFC-616.0)[SCIENCE SYSTEMS AND APPLICATIONS INC]" userId="75b426fa-68fa-4178-8b59-7bfd17bc2ff3" providerId="ADAL" clId="{319362F1-F8CB-5745-80DF-ACDFFA35E29C}" dt="2022-12-07T03:14:50.670" v="7251" actId="207"/>
        <pc:sldMkLst>
          <pc:docMk/>
          <pc:sldMk cId="3848100774" sldId="2188"/>
        </pc:sldMkLst>
        <pc:spChg chg="mod">
          <ac:chgData name="Gao, Meng (GSFC-616.0)[SCIENCE SYSTEMS AND APPLICATIONS INC]" userId="75b426fa-68fa-4178-8b59-7bfd17bc2ff3" providerId="ADAL" clId="{319362F1-F8CB-5745-80DF-ACDFFA35E29C}" dt="2022-12-07T03:14:50.670" v="7251" actId="207"/>
          <ac:spMkLst>
            <pc:docMk/>
            <pc:sldMk cId="3848100774" sldId="2188"/>
            <ac:spMk id="3" creationId="{684E1DE5-5F6E-6974-04B6-8604DF7A7908}"/>
          </ac:spMkLst>
        </pc:spChg>
      </pc:sldChg>
      <pc:sldChg chg="addSp delSp modSp new">
        <pc:chgData name="Gao, Meng (GSFC-616.0)[SCIENCE SYSTEMS AND APPLICATIONS INC]" userId="75b426fa-68fa-4178-8b59-7bfd17bc2ff3" providerId="ADAL" clId="{319362F1-F8CB-5745-80DF-ACDFFA35E29C}" dt="2022-12-07T02:54:40.013" v="6285"/>
        <pc:sldMkLst>
          <pc:docMk/>
          <pc:sldMk cId="210987037" sldId="2189"/>
        </pc:sldMkLst>
        <pc:spChg chg="del">
          <ac:chgData name="Gao, Meng (GSFC-616.0)[SCIENCE SYSTEMS AND APPLICATIONS INC]" userId="75b426fa-68fa-4178-8b59-7bfd17bc2ff3" providerId="ADAL" clId="{319362F1-F8CB-5745-80DF-ACDFFA35E29C}" dt="2022-12-07T02:54:40.013" v="6285"/>
          <ac:spMkLst>
            <pc:docMk/>
            <pc:sldMk cId="210987037" sldId="2189"/>
            <ac:spMk id="3" creationId="{17628B22-BDF3-67A7-034E-2634806756BD}"/>
          </ac:spMkLst>
        </pc:spChg>
        <pc:picChg chg="add mod">
          <ac:chgData name="Gao, Meng (GSFC-616.0)[SCIENCE SYSTEMS AND APPLICATIONS INC]" userId="75b426fa-68fa-4178-8b59-7bfd17bc2ff3" providerId="ADAL" clId="{319362F1-F8CB-5745-80DF-ACDFFA35E29C}" dt="2022-12-07T02:54:40.013" v="6285"/>
          <ac:picMkLst>
            <pc:docMk/>
            <pc:sldMk cId="210987037" sldId="2189"/>
            <ac:picMk id="6" creationId="{495CAF3F-B6FE-6996-5470-B2185C63C515}"/>
          </ac:picMkLst>
        </pc:picChg>
      </pc:sldChg>
      <pc:sldChg chg="addSp delSp modSp add mod ord">
        <pc:chgData name="Gao, Meng (GSFC-616.0)[SCIENCE SYSTEMS AND APPLICATIONS INC]" userId="75b426fa-68fa-4178-8b59-7bfd17bc2ff3" providerId="ADAL" clId="{319362F1-F8CB-5745-80DF-ACDFFA35E29C}" dt="2022-12-07T03:28:02.602" v="7577" actId="20578"/>
        <pc:sldMkLst>
          <pc:docMk/>
          <pc:sldMk cId="3736473018" sldId="2190"/>
        </pc:sldMkLst>
        <pc:spChg chg="mod">
          <ac:chgData name="Gao, Meng (GSFC-616.0)[SCIENCE SYSTEMS AND APPLICATIONS INC]" userId="75b426fa-68fa-4178-8b59-7bfd17bc2ff3" providerId="ADAL" clId="{319362F1-F8CB-5745-80DF-ACDFFA35E29C}" dt="2022-12-07T03:25:22.955" v="7525" actId="20577"/>
          <ac:spMkLst>
            <pc:docMk/>
            <pc:sldMk cId="3736473018" sldId="2190"/>
            <ac:spMk id="2" creationId="{42A7BBFD-A5D7-805C-353B-B75CE1CE143B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03:20:50.012" v="7440" actId="478"/>
          <ac:spMkLst>
            <pc:docMk/>
            <pc:sldMk cId="3736473018" sldId="2190"/>
            <ac:spMk id="4" creationId="{671A77BB-B240-A066-B50D-452330D863A0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4:01.827" v="7488" actId="1076"/>
          <ac:spMkLst>
            <pc:docMk/>
            <pc:sldMk cId="3736473018" sldId="2190"/>
            <ac:spMk id="9" creationId="{054FAE80-49E4-987B-8CC9-A89300BC1AA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2:31.611" v="7466" actId="14100"/>
          <ac:spMkLst>
            <pc:docMk/>
            <pc:sldMk cId="3736473018" sldId="2190"/>
            <ac:spMk id="10" creationId="{4AA5FF09-FB3C-AC49-8C3B-4E53A3336DFE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3:20:50.712" v="7441" actId="478"/>
          <ac:spMkLst>
            <pc:docMk/>
            <pc:sldMk cId="3736473018" sldId="2190"/>
            <ac:spMk id="11" creationId="{2D0BD390-904D-6A4A-B855-004B0824B2FA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3:20:54.558" v="7444" actId="478"/>
          <ac:spMkLst>
            <pc:docMk/>
            <pc:sldMk cId="3736473018" sldId="2190"/>
            <ac:spMk id="16" creationId="{371842FA-F137-EE4F-9899-8759E3DF90A9}"/>
          </ac:spMkLst>
        </pc:spChg>
        <pc:spChg chg="del">
          <ac:chgData name="Gao, Meng (GSFC-616.0)[SCIENCE SYSTEMS AND APPLICATIONS INC]" userId="75b426fa-68fa-4178-8b59-7bfd17bc2ff3" providerId="ADAL" clId="{319362F1-F8CB-5745-80DF-ACDFFA35E29C}" dt="2022-12-07T03:20:53.367" v="7443" actId="478"/>
          <ac:spMkLst>
            <pc:docMk/>
            <pc:sldMk cId="3736473018" sldId="2190"/>
            <ac:spMk id="21" creationId="{D172FF58-5C1C-E843-92CD-999FD7AC4FE0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3:19.115" v="7474"/>
          <ac:spMkLst>
            <pc:docMk/>
            <pc:sldMk cId="3736473018" sldId="2190"/>
            <ac:spMk id="23" creationId="{63B24725-C7C9-84D4-5754-0FC6F76993D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3:19.115" v="7474"/>
          <ac:spMkLst>
            <pc:docMk/>
            <pc:sldMk cId="3736473018" sldId="2190"/>
            <ac:spMk id="26" creationId="{B10FB886-8A9B-B9BB-C227-9FE8D4056601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3:19.115" v="7474"/>
          <ac:spMkLst>
            <pc:docMk/>
            <pc:sldMk cId="3736473018" sldId="2190"/>
            <ac:spMk id="37" creationId="{C55D2D3B-2ACF-8B12-4320-AB1B39B3DA0A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03:23:19.115" v="7474"/>
          <ac:spMkLst>
            <pc:docMk/>
            <pc:sldMk cId="3736473018" sldId="2190"/>
            <ac:spMk id="40" creationId="{34F7F44C-83A2-2626-4723-EC6F4174E7A7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3:22.211" v="7475" actId="1076"/>
          <ac:spMkLst>
            <pc:docMk/>
            <pc:sldMk cId="3736473018" sldId="2190"/>
            <ac:spMk id="49" creationId="{EAA302DF-47E3-7E2E-CD4A-9F4E3405CC99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3:22.211" v="7475" actId="1076"/>
          <ac:spMkLst>
            <pc:docMk/>
            <pc:sldMk cId="3736473018" sldId="2190"/>
            <ac:spMk id="50" creationId="{37ACBEAF-791A-B8CD-EC40-FFBD049FBA56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03:24:14.957" v="7492" actId="14100"/>
          <ac:spMkLst>
            <pc:docMk/>
            <pc:sldMk cId="3736473018" sldId="2190"/>
            <ac:spMk id="54" creationId="{345DC266-7BF3-2EFA-8FEA-0B48FA239DED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03:23:22.211" v="7475" actId="1076"/>
          <ac:grpSpMkLst>
            <pc:docMk/>
            <pc:sldMk cId="3736473018" sldId="2190"/>
            <ac:grpSpMk id="20" creationId="{C3F82741-5851-C225-7081-532376A01CA7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3:23:19.115" v="7474"/>
          <ac:grpSpMkLst>
            <pc:docMk/>
            <pc:sldMk cId="3736473018" sldId="2190"/>
            <ac:grpSpMk id="22" creationId="{0D53CFAA-034B-5DA4-4EA4-8E33FDB9B5D1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3:23:22.211" v="7475" actId="1076"/>
          <ac:grpSpMkLst>
            <pc:docMk/>
            <pc:sldMk cId="3736473018" sldId="2190"/>
            <ac:grpSpMk id="35" creationId="{3D9021ED-FCEC-42FC-A1EB-A456C59B454A}"/>
          </ac:grpSpMkLst>
        </pc:grpChg>
        <pc:grpChg chg="mod">
          <ac:chgData name="Gao, Meng (GSFC-616.0)[SCIENCE SYSTEMS AND APPLICATIONS INC]" userId="75b426fa-68fa-4178-8b59-7bfd17bc2ff3" providerId="ADAL" clId="{319362F1-F8CB-5745-80DF-ACDFFA35E29C}" dt="2022-12-07T03:23:19.115" v="7474"/>
          <ac:grpSpMkLst>
            <pc:docMk/>
            <pc:sldMk cId="3736473018" sldId="2190"/>
            <ac:grpSpMk id="36" creationId="{792A4D29-E8B5-F2B0-54BC-EB8DE0CD8AA0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03:26:02.899" v="7550" actId="1076"/>
          <ac:grpSpMkLst>
            <pc:docMk/>
            <pc:sldMk cId="3736473018" sldId="2190"/>
            <ac:grpSpMk id="53" creationId="{8D191683-35BC-6F68-9D6D-F047B90F2231}"/>
          </ac:grpSpMkLst>
        </pc:grpChg>
        <pc:picChg chg="mod">
          <ac:chgData name="Gao, Meng (GSFC-616.0)[SCIENCE SYSTEMS AND APPLICATIONS INC]" userId="75b426fa-68fa-4178-8b59-7bfd17bc2ff3" providerId="ADAL" clId="{319362F1-F8CB-5745-80DF-ACDFFA35E29C}" dt="2022-12-07T03:24:00.274" v="7487" actId="1076"/>
          <ac:picMkLst>
            <pc:docMk/>
            <pc:sldMk cId="3736473018" sldId="2190"/>
            <ac:picMk id="6" creationId="{BD6ADBB1-24FD-CE41-AF0B-9CBE5F9B93E5}"/>
          </ac:picMkLst>
        </pc:picChg>
        <pc:picChg chg="add del mod">
          <ac:chgData name="Gao, Meng (GSFC-616.0)[SCIENCE SYSTEMS AND APPLICATIONS INC]" userId="75b426fa-68fa-4178-8b59-7bfd17bc2ff3" providerId="ADAL" clId="{319362F1-F8CB-5745-80DF-ACDFFA35E29C}" dt="2022-12-07T03:22:02.546" v="7455" actId="478"/>
          <ac:picMkLst>
            <pc:docMk/>
            <pc:sldMk cId="3736473018" sldId="2190"/>
            <ac:picMk id="7" creationId="{091E4C56-DCF9-B7D1-595A-55C457E50E60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22:08.779" v="7457" actId="1076"/>
          <ac:picMkLst>
            <pc:docMk/>
            <pc:sldMk cId="3736473018" sldId="2190"/>
            <ac:picMk id="13" creationId="{79E0E394-CA82-C474-68A0-62756CA456BA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3:20:48.244" v="7439" actId="478"/>
          <ac:picMkLst>
            <pc:docMk/>
            <pc:sldMk cId="3736473018" sldId="2190"/>
            <ac:picMk id="15" creationId="{040E8399-10F8-9243-BBEF-D8016F52F924}"/>
          </ac:picMkLst>
        </pc:picChg>
        <pc:picChg chg="add mod">
          <ac:chgData name="Gao, Meng (GSFC-616.0)[SCIENCE SYSTEMS AND APPLICATIONS INC]" userId="75b426fa-68fa-4178-8b59-7bfd17bc2ff3" providerId="ADAL" clId="{319362F1-F8CB-5745-80DF-ACDFFA35E29C}" dt="2022-12-07T03:22:12.171" v="7459" actId="1076"/>
          <ac:picMkLst>
            <pc:docMk/>
            <pc:sldMk cId="3736473018" sldId="2190"/>
            <ac:picMk id="17" creationId="{03450422-C4CD-7111-4C4D-CE6E537D3EE6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25" creationId="{629BAAD1-B4A1-A19F-267A-1907ECEDA1E7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28" creationId="{D4B4C183-9439-14C2-35AE-3F52D5EA4E2B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29" creationId="{C89617C3-3B58-9906-5542-F09614633F72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33" creationId="{DAE97D8C-72A7-F885-5A05-0D1809D4FB7B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34" creationId="{96D5A507-A86D-1CB8-4DB6-CF59EDC2114A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39" creationId="{F1CEA7B8-26BE-EFEF-FFC9-D75026A99E7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42" creationId="{1CC33B36-FE86-513B-3FD0-1101E24F19F1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43" creationId="{8F70570D-7D1F-5835-352C-33661A05A8B4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47" creationId="{55F18976-1658-68C3-D40B-EE1C629B8887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03:23:19.115" v="7474"/>
          <ac:picMkLst>
            <pc:docMk/>
            <pc:sldMk cId="3736473018" sldId="2190"/>
            <ac:picMk id="48" creationId="{61698454-3937-B730-6ABE-F7A2984F0864}"/>
          </ac:picMkLst>
        </pc:picChg>
        <pc:cxnChg chg="add del mod">
          <ac:chgData name="Gao, Meng (GSFC-616.0)[SCIENCE SYSTEMS AND APPLICATIONS INC]" userId="75b426fa-68fa-4178-8b59-7bfd17bc2ff3" providerId="ADAL" clId="{319362F1-F8CB-5745-80DF-ACDFFA35E29C}" dt="2022-12-07T03:23:43.179" v="7482" actId="478"/>
          <ac:cxnSpMkLst>
            <pc:docMk/>
            <pc:sldMk cId="3736473018" sldId="2190"/>
            <ac:cxnSpMk id="18" creationId="{493F157A-6BB5-404A-DCB6-226815D0949B}"/>
          </ac:cxnSpMkLst>
        </pc:cxnChg>
        <pc:cxnChg chg="add del mod">
          <ac:chgData name="Gao, Meng (GSFC-616.0)[SCIENCE SYSTEMS AND APPLICATIONS INC]" userId="75b426fa-68fa-4178-8b59-7bfd17bc2ff3" providerId="ADAL" clId="{319362F1-F8CB-5745-80DF-ACDFFA35E29C}" dt="2022-12-07T03:23:42.189" v="7481" actId="478"/>
          <ac:cxnSpMkLst>
            <pc:docMk/>
            <pc:sldMk cId="3736473018" sldId="2190"/>
            <ac:cxnSpMk id="19" creationId="{857DA04F-30A9-FE10-DD09-3F4622944C7B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24" creationId="{7D923D9F-E205-4599-FEF4-6ADF659067F7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27" creationId="{0DD75A82-C656-3832-2FDC-41124F01EACD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30" creationId="{B528A224-68CD-8AEB-5A0E-975FA535A1DD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31" creationId="{65B12E6C-572E-1EF9-CC96-D4CF858E2A4D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32" creationId="{274F9E70-02A0-27E0-768A-3C8AEE5D2A80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38" creationId="{ED7A2EE9-8492-B567-92CF-650CA67F19AA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41" creationId="{3113A230-9F53-EE3C-11D0-54215E080C30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44" creationId="{CCC2968A-7BB4-AE0F-FE15-D6B1CCFC11E2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45" creationId="{34C4EB36-10A1-4D26-BFC9-2A101E95412E}"/>
          </ac:cxnSpMkLst>
        </pc:cxnChg>
        <pc:cxnChg chg="mod">
          <ac:chgData name="Gao, Meng (GSFC-616.0)[SCIENCE SYSTEMS AND APPLICATIONS INC]" userId="75b426fa-68fa-4178-8b59-7bfd17bc2ff3" providerId="ADAL" clId="{319362F1-F8CB-5745-80DF-ACDFFA35E29C}" dt="2022-12-07T03:23:19.115" v="7474"/>
          <ac:cxnSpMkLst>
            <pc:docMk/>
            <pc:sldMk cId="3736473018" sldId="2190"/>
            <ac:cxnSpMk id="46" creationId="{EB531F43-6061-CE74-7F56-E7FDF4BEA5EB}"/>
          </ac:cxnSpMkLst>
        </pc:cxnChg>
      </pc:sldChg>
      <pc:sldChg chg="addSp delSp modSp add mod ord">
        <pc:chgData name="Gao, Meng (GSFC-616.0)[SCIENCE SYSTEMS AND APPLICATIONS INC]" userId="75b426fa-68fa-4178-8b59-7bfd17bc2ff3" providerId="ADAL" clId="{319362F1-F8CB-5745-80DF-ACDFFA35E29C}" dt="2022-12-07T03:27:57.258" v="7576" actId="20578"/>
        <pc:sldMkLst>
          <pc:docMk/>
          <pc:sldMk cId="3697827369" sldId="2191"/>
        </pc:sldMkLst>
        <pc:spChg chg="del">
          <ac:chgData name="Gao, Meng (GSFC-616.0)[SCIENCE SYSTEMS AND APPLICATIONS INC]" userId="75b426fa-68fa-4178-8b59-7bfd17bc2ff3" providerId="ADAL" clId="{319362F1-F8CB-5745-80DF-ACDFFA35E29C}" dt="2022-12-07T03:27:30.750" v="7571" actId="478"/>
          <ac:spMkLst>
            <pc:docMk/>
            <pc:sldMk cId="3697827369" sldId="2191"/>
            <ac:spMk id="9" creationId="{054FAE80-49E4-987B-8CC9-A89300BC1AA1}"/>
          </ac:spMkLst>
        </pc:spChg>
        <pc:grpChg chg="mod">
          <ac:chgData name="Gao, Meng (GSFC-616.0)[SCIENCE SYSTEMS AND APPLICATIONS INC]" userId="75b426fa-68fa-4178-8b59-7bfd17bc2ff3" providerId="ADAL" clId="{319362F1-F8CB-5745-80DF-ACDFFA35E29C}" dt="2022-12-07T03:27:42.369" v="7575" actId="14100"/>
          <ac:grpSpMkLst>
            <pc:docMk/>
            <pc:sldMk cId="3697827369" sldId="2191"/>
            <ac:grpSpMk id="53" creationId="{8D191683-35BC-6F68-9D6D-F047B90F2231}"/>
          </ac:grpSpMkLst>
        </pc:grpChg>
        <pc:picChg chg="add mod">
          <ac:chgData name="Gao, Meng (GSFC-616.0)[SCIENCE SYSTEMS AND APPLICATIONS INC]" userId="75b426fa-68fa-4178-8b59-7bfd17bc2ff3" providerId="ADAL" clId="{319362F1-F8CB-5745-80DF-ACDFFA35E29C}" dt="2022-12-07T03:27:37.920" v="7573" actId="1076"/>
          <ac:picMkLst>
            <pc:docMk/>
            <pc:sldMk cId="3697827369" sldId="2191"/>
            <ac:picMk id="3" creationId="{16961C2A-989C-53CA-7702-44DE2F6F2F96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03:27:29.223" v="7570" actId="478"/>
          <ac:picMkLst>
            <pc:docMk/>
            <pc:sldMk cId="3697827369" sldId="2191"/>
            <ac:picMk id="6" creationId="{BD6ADBB1-24FD-CE41-AF0B-9CBE5F9B93E5}"/>
          </ac:picMkLst>
        </pc:picChg>
      </pc:sldChg>
      <pc:sldChg chg="modSp add del mod modNotesTx">
        <pc:chgData name="Gao, Meng (GSFC-616.0)[SCIENCE SYSTEMS AND APPLICATIONS INC]" userId="75b426fa-68fa-4178-8b59-7bfd17bc2ff3" providerId="ADAL" clId="{319362F1-F8CB-5745-80DF-ACDFFA35E29C}" dt="2022-12-07T16:53:11.923" v="8341" actId="2696"/>
        <pc:sldMkLst>
          <pc:docMk/>
          <pc:sldMk cId="4283453768" sldId="2192"/>
        </pc:sldMkLst>
        <pc:spChg chg="mod">
          <ac:chgData name="Gao, Meng (GSFC-616.0)[SCIENCE SYSTEMS AND APPLICATIONS INC]" userId="75b426fa-68fa-4178-8b59-7bfd17bc2ff3" providerId="ADAL" clId="{319362F1-F8CB-5745-80DF-ACDFFA35E29C}" dt="2022-12-07T16:52:33.448" v="8333"/>
          <ac:spMkLst>
            <pc:docMk/>
            <pc:sldMk cId="4283453768" sldId="2192"/>
            <ac:spMk id="3" creationId="{684E1DE5-5F6E-6974-04B6-8604DF7A7908}"/>
          </ac:spMkLst>
        </pc:spChg>
      </pc:sldChg>
      <pc:sldChg chg="addSp delSp modSp add mod modAnim">
        <pc:chgData name="Gao, Meng (GSFC-616.0)[SCIENCE SYSTEMS AND APPLICATIONS INC]" userId="75b426fa-68fa-4178-8b59-7bfd17bc2ff3" providerId="ADAL" clId="{319362F1-F8CB-5745-80DF-ACDFFA35E29C}" dt="2022-12-07T16:59:14.916" v="8430"/>
        <pc:sldMkLst>
          <pc:docMk/>
          <pc:sldMk cId="2526138603" sldId="2193"/>
        </pc:sldMkLst>
        <pc:spChg chg="mod">
          <ac:chgData name="Gao, Meng (GSFC-616.0)[SCIENCE SYSTEMS AND APPLICATIONS INC]" userId="75b426fa-68fa-4178-8b59-7bfd17bc2ff3" providerId="ADAL" clId="{319362F1-F8CB-5745-80DF-ACDFFA35E29C}" dt="2022-12-07T16:53:01.494" v="8340" actId="20577"/>
          <ac:spMkLst>
            <pc:docMk/>
            <pc:sldMk cId="2526138603" sldId="2193"/>
            <ac:spMk id="3" creationId="{684E1DE5-5F6E-6974-04B6-8604DF7A7908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56:58.884" v="8407" actId="1076"/>
          <ac:spMkLst>
            <pc:docMk/>
            <pc:sldMk cId="2526138603" sldId="2193"/>
            <ac:spMk id="7" creationId="{50513E17-140A-C94A-B382-80D4F979EA97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52:46.038" v="8336"/>
          <ac:spMkLst>
            <pc:docMk/>
            <pc:sldMk cId="2526138603" sldId="2193"/>
            <ac:spMk id="10" creationId="{4A545755-202E-0F08-FA9A-28EDB18CCDD0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16:54:16.762" v="8375" actId="1076"/>
          <ac:spMkLst>
            <pc:docMk/>
            <pc:sldMk cId="2526138603" sldId="2193"/>
            <ac:spMk id="17" creationId="{60F130C7-D0F7-6A84-7155-F0FA01ED3DCD}"/>
          </ac:spMkLst>
        </pc:spChg>
        <pc:spChg chg="mod">
          <ac:chgData name="Gao, Meng (GSFC-616.0)[SCIENCE SYSTEMS AND APPLICATIONS INC]" userId="75b426fa-68fa-4178-8b59-7bfd17bc2ff3" providerId="ADAL" clId="{319362F1-F8CB-5745-80DF-ACDFFA35E29C}" dt="2022-12-07T16:57:49.022" v="8423" actId="1038"/>
          <ac:spMkLst>
            <pc:docMk/>
            <pc:sldMk cId="2526138603" sldId="2193"/>
            <ac:spMk id="25" creationId="{BBA8C4C6-963A-0C53-CB9F-61131A02E142}"/>
          </ac:spMkLst>
        </pc:spChg>
        <pc:spChg chg="add del mod">
          <ac:chgData name="Gao, Meng (GSFC-616.0)[SCIENCE SYSTEMS AND APPLICATIONS INC]" userId="75b426fa-68fa-4178-8b59-7bfd17bc2ff3" providerId="ADAL" clId="{319362F1-F8CB-5745-80DF-ACDFFA35E29C}" dt="2022-12-07T16:59:14.332" v="8429" actId="478"/>
          <ac:spMkLst>
            <pc:docMk/>
            <pc:sldMk cId="2526138603" sldId="2193"/>
            <ac:spMk id="26" creationId="{03FA654F-5EDD-8A9C-C87D-267391EABE1B}"/>
          </ac:spMkLst>
        </pc:spChg>
        <pc:spChg chg="add mod">
          <ac:chgData name="Gao, Meng (GSFC-616.0)[SCIENCE SYSTEMS AND APPLICATIONS INC]" userId="75b426fa-68fa-4178-8b59-7bfd17bc2ff3" providerId="ADAL" clId="{319362F1-F8CB-5745-80DF-ACDFFA35E29C}" dt="2022-12-07T16:59:14.916" v="8430"/>
          <ac:spMkLst>
            <pc:docMk/>
            <pc:sldMk cId="2526138603" sldId="2193"/>
            <ac:spMk id="43" creationId="{38AAC3F5-F7DE-BA03-595F-6DFE06348BC1}"/>
          </ac:spMkLst>
        </pc:spChg>
        <pc:grpChg chg="add mod">
          <ac:chgData name="Gao, Meng (GSFC-616.0)[SCIENCE SYSTEMS AND APPLICATIONS INC]" userId="75b426fa-68fa-4178-8b59-7bfd17bc2ff3" providerId="ADAL" clId="{319362F1-F8CB-5745-80DF-ACDFFA35E29C}" dt="2022-12-07T16:55:17.525" v="8393" actId="1076"/>
          <ac:grpSpMkLst>
            <pc:docMk/>
            <pc:sldMk cId="2526138603" sldId="2193"/>
            <ac:grpSpMk id="5" creationId="{D3704DA5-A669-4B21-B20E-921D2564EF4A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16:55:19.332" v="8394" actId="1076"/>
          <ac:grpSpMkLst>
            <pc:docMk/>
            <pc:sldMk cId="2526138603" sldId="2193"/>
            <ac:grpSpMk id="8" creationId="{3F7058A1-A8EA-3140-C69F-158D5AF4076E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16:54:36.262" v="8381" actId="1076"/>
          <ac:grpSpMkLst>
            <pc:docMk/>
            <pc:sldMk cId="2526138603" sldId="2193"/>
            <ac:grpSpMk id="20" creationId="{7647CC30-9424-6B07-F32F-A0E93B3C0D73}"/>
          </ac:grpSpMkLst>
        </pc:grpChg>
        <pc:grpChg chg="del">
          <ac:chgData name="Gao, Meng (GSFC-616.0)[SCIENCE SYSTEMS AND APPLICATIONS INC]" userId="75b426fa-68fa-4178-8b59-7bfd17bc2ff3" providerId="ADAL" clId="{319362F1-F8CB-5745-80DF-ACDFFA35E29C}" dt="2022-12-07T16:51:57.032" v="8326" actId="478"/>
          <ac:grpSpMkLst>
            <pc:docMk/>
            <pc:sldMk cId="2526138603" sldId="2193"/>
            <ac:grpSpMk id="23" creationId="{6C6FDF43-3119-0EC2-7600-D55C98357D41}"/>
          </ac:grpSpMkLst>
        </pc:grpChg>
        <pc:grpChg chg="add">
          <ac:chgData name="Gao, Meng (GSFC-616.0)[SCIENCE SYSTEMS AND APPLICATIONS INC]" userId="75b426fa-68fa-4178-8b59-7bfd17bc2ff3" providerId="ADAL" clId="{319362F1-F8CB-5745-80DF-ACDFFA35E29C}" dt="2022-12-07T16:55:57.261" v="8400" actId="164"/>
          <ac:grpSpMkLst>
            <pc:docMk/>
            <pc:sldMk cId="2526138603" sldId="2193"/>
            <ac:grpSpMk id="37" creationId="{120AF035-6C6B-7244-33B9-51A935BDA087}"/>
          </ac:grpSpMkLst>
        </pc:grpChg>
        <pc:grpChg chg="add mod">
          <ac:chgData name="Gao, Meng (GSFC-616.0)[SCIENCE SYSTEMS AND APPLICATIONS INC]" userId="75b426fa-68fa-4178-8b59-7bfd17bc2ff3" providerId="ADAL" clId="{319362F1-F8CB-5745-80DF-ACDFFA35E29C}" dt="2022-12-07T16:57:03.644" v="8408" actId="1076"/>
          <ac:grpSpMkLst>
            <pc:docMk/>
            <pc:sldMk cId="2526138603" sldId="2193"/>
            <ac:grpSpMk id="38" creationId="{135ABE79-39FD-85E9-82FE-61257110DB9B}"/>
          </ac:grpSpMkLst>
        </pc:grpChg>
        <pc:grpChg chg="add">
          <ac:chgData name="Gao, Meng (GSFC-616.0)[SCIENCE SYSTEMS AND APPLICATIONS INC]" userId="75b426fa-68fa-4178-8b59-7bfd17bc2ff3" providerId="ADAL" clId="{319362F1-F8CB-5745-80DF-ACDFFA35E29C}" dt="2022-12-07T16:56:19.044" v="8404" actId="164"/>
          <ac:grpSpMkLst>
            <pc:docMk/>
            <pc:sldMk cId="2526138603" sldId="2193"/>
            <ac:grpSpMk id="39" creationId="{1717EC15-6C2A-5DE4-E837-3CFE5BF166D5}"/>
          </ac:grpSpMkLst>
        </pc:grpChg>
        <pc:picChg chg="mod">
          <ac:chgData name="Gao, Meng (GSFC-616.0)[SCIENCE SYSTEMS AND APPLICATIONS INC]" userId="75b426fa-68fa-4178-8b59-7bfd17bc2ff3" providerId="ADAL" clId="{319362F1-F8CB-5745-80DF-ACDFFA35E29C}" dt="2022-12-07T16:56:55.295" v="8406" actId="1076"/>
          <ac:picMkLst>
            <pc:docMk/>
            <pc:sldMk cId="2526138603" sldId="2193"/>
            <ac:picMk id="6" creationId="{81E3E5F8-2DEC-A1FC-AABC-79FD77AE2465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16:52:46.038" v="8336"/>
          <ac:picMkLst>
            <pc:docMk/>
            <pc:sldMk cId="2526138603" sldId="2193"/>
            <ac:picMk id="9" creationId="{93097565-01E8-E90E-3690-7AD421E61B54}"/>
          </ac:picMkLst>
        </pc:picChg>
        <pc:picChg chg="del">
          <ac:chgData name="Gao, Meng (GSFC-616.0)[SCIENCE SYSTEMS AND APPLICATIONS INC]" userId="75b426fa-68fa-4178-8b59-7bfd17bc2ff3" providerId="ADAL" clId="{319362F1-F8CB-5745-80DF-ACDFFA35E29C}" dt="2022-12-07T16:53:14.751" v="8342" actId="478"/>
          <ac:picMkLst>
            <pc:docMk/>
            <pc:sldMk cId="2526138603" sldId="2193"/>
            <ac:picMk id="15" creationId="{C9BF3793-CE56-6409-9D1C-DAF0F2DD2C46}"/>
          </ac:picMkLst>
        </pc:picChg>
        <pc:picChg chg="mod">
          <ac:chgData name="Gao, Meng (GSFC-616.0)[SCIENCE SYSTEMS AND APPLICATIONS INC]" userId="75b426fa-68fa-4178-8b59-7bfd17bc2ff3" providerId="ADAL" clId="{319362F1-F8CB-5745-80DF-ACDFFA35E29C}" dt="2022-12-07T16:57:46.790" v="8421" actId="1037"/>
          <ac:picMkLst>
            <pc:docMk/>
            <pc:sldMk cId="2526138603" sldId="2193"/>
            <ac:picMk id="24" creationId="{746DE79A-CC00-19FE-0ED1-926EC9704BC2}"/>
          </ac:picMkLst>
        </pc:picChg>
        <pc:cxnChg chg="add mod">
          <ac:chgData name="Gao, Meng (GSFC-616.0)[SCIENCE SYSTEMS AND APPLICATIONS INC]" userId="75b426fa-68fa-4178-8b59-7bfd17bc2ff3" providerId="ADAL" clId="{319362F1-F8CB-5745-80DF-ACDFFA35E29C}" dt="2022-12-07T16:54:58.076" v="8387" actId="1076"/>
          <ac:cxnSpMkLst>
            <pc:docMk/>
            <pc:sldMk cId="2526138603" sldId="2193"/>
            <ac:cxnSpMk id="11" creationId="{80A69389-80EA-F005-FEEE-4C87D9B6C4AF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16:55:19.332" v="8394" actId="1076"/>
          <ac:cxnSpMkLst>
            <pc:docMk/>
            <pc:sldMk cId="2526138603" sldId="2193"/>
            <ac:cxnSpMk id="12" creationId="{28ED9C2A-EE85-557F-AE9B-85298FDEEA29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16:57:26.131" v="8413" actId="14100"/>
          <ac:cxnSpMkLst>
            <pc:docMk/>
            <pc:sldMk cId="2526138603" sldId="2193"/>
            <ac:cxnSpMk id="29" creationId="{0E322C61-5916-8268-F459-C9AA46579327}"/>
          </ac:cxnSpMkLst>
        </pc:cxnChg>
        <pc:cxnChg chg="add mod">
          <ac:chgData name="Gao, Meng (GSFC-616.0)[SCIENCE SYSTEMS AND APPLICATIONS INC]" userId="75b426fa-68fa-4178-8b59-7bfd17bc2ff3" providerId="ADAL" clId="{319362F1-F8CB-5745-80DF-ACDFFA35E29C}" dt="2022-12-07T16:57:18.620" v="8410" actId="14100"/>
          <ac:cxnSpMkLst>
            <pc:docMk/>
            <pc:sldMk cId="2526138603" sldId="2193"/>
            <ac:cxnSpMk id="34" creationId="{03563B63-22E3-A0D5-F42B-73B5BD98FA25}"/>
          </ac:cxnSpMkLst>
        </pc:cxnChg>
      </pc:sldChg>
    </pc:docChg>
  </pc:docChgLst>
  <pc:docChgLst>
    <pc:chgData name="Gao, Meng (GSFC-616.0)[SCIENCE SYSTEMS AND APPLICATIONS INC]" userId="75b426fa-68fa-4178-8b59-7bfd17bc2ff3" providerId="ADAL" clId="{5ADFD96A-4580-F242-B055-CF2F24331B64}"/>
    <pc:docChg chg="undo custSel addSld delSld modSld sldOrd">
      <pc:chgData name="Gao, Meng (GSFC-616.0)[SCIENCE SYSTEMS AND APPLICATIONS INC]" userId="75b426fa-68fa-4178-8b59-7bfd17bc2ff3" providerId="ADAL" clId="{5ADFD96A-4580-F242-B055-CF2F24331B64}" dt="2022-12-08T01:30:32.836" v="3958"/>
      <pc:docMkLst>
        <pc:docMk/>
      </pc:docMkLst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0:18:40.911" v="1202"/>
        <pc:sldMkLst>
          <pc:docMk/>
          <pc:sldMk cId="1951678899" sldId="1954"/>
        </pc:sldMkLst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1951678899" sldId="1954"/>
            <ac:spMk id="3" creationId="{A4161217-789E-9046-8B80-DA15FB6FC5E2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0:13:00.020" v="1069" actId="20577"/>
          <ac:spMkLst>
            <pc:docMk/>
            <pc:sldMk cId="1951678899" sldId="1954"/>
            <ac:spMk id="10" creationId="{867EC46C-5D2E-F548-966A-FE9874A53BEF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17:28.285" v="1201"/>
          <ac:picMkLst>
            <pc:docMk/>
            <pc:sldMk cId="1951678899" sldId="1954"/>
            <ac:picMk id="5" creationId="{0ADAB1B2-AB26-56AE-CCCA-80CEA4583180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0:18:40.911" v="1202"/>
          <ac:picMkLst>
            <pc:docMk/>
            <pc:sldMk cId="1951678899" sldId="1954"/>
            <ac:picMk id="6" creationId="{363E6D11-7C8F-C8B3-1FA5-8F7771F557AC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0:30:05.221" v="1435"/>
        <pc:sldMkLst>
          <pc:docMk/>
          <pc:sldMk cId="3621630063" sldId="1988"/>
        </pc:sldMkLst>
        <pc:spChg chg="mod">
          <ac:chgData name="Gao, Meng (GSFC-616.0)[SCIENCE SYSTEMS AND APPLICATIONS INC]" userId="75b426fa-68fa-4178-8b59-7bfd17bc2ff3" providerId="ADAL" clId="{5ADFD96A-4580-F242-B055-CF2F24331B64}" dt="2022-12-07T20:32:49.622" v="17" actId="21"/>
          <ac:spMkLst>
            <pc:docMk/>
            <pc:sldMk cId="3621630063" sldId="1988"/>
            <ac:spMk id="2" creationId="{0A820AA2-113C-2A84-A9AF-39C5897170FB}"/>
          </ac:spMkLst>
        </pc:spChg>
        <pc:spChg chg="add del mod">
          <ac:chgData name="Gao, Meng (GSFC-616.0)[SCIENCE SYSTEMS AND APPLICATIONS INC]" userId="75b426fa-68fa-4178-8b59-7bfd17bc2ff3" providerId="ADAL" clId="{5ADFD96A-4580-F242-B055-CF2F24331B64}" dt="2022-12-07T20:31:58.019" v="10" actId="478"/>
          <ac:spMkLst>
            <pc:docMk/>
            <pc:sldMk cId="3621630063" sldId="1988"/>
            <ac:spMk id="3" creationId="{34454A82-8651-975A-4A24-71229A669F10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2:51.812" v="19" actId="20577"/>
          <ac:spMkLst>
            <pc:docMk/>
            <pc:sldMk cId="3621630063" sldId="1988"/>
            <ac:spMk id="4" creationId="{AEFCB754-486B-620D-7222-D01FDDF58ED5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32:59.942" v="20" actId="1076"/>
          <ac:spMkLst>
            <pc:docMk/>
            <pc:sldMk cId="3621630063" sldId="1988"/>
            <ac:spMk id="11" creationId="{7CB95776-42C8-EE44-99C0-E7F82051C501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3621630063" sldId="1988"/>
            <ac:spMk id="16" creationId="{02044E31-11F4-0748-B1D5-6FB85B4D78A2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22:06.119" v="1393"/>
          <ac:picMkLst>
            <pc:docMk/>
            <pc:sldMk cId="3621630063" sldId="1988"/>
            <ac:picMk id="3" creationId="{C3736668-A5F4-312D-3699-9C9232963932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27:26.127" v="1434"/>
          <ac:picMkLst>
            <pc:docMk/>
            <pc:sldMk cId="3621630063" sldId="1988"/>
            <ac:picMk id="5" creationId="{8ECDF9B0-8146-5F43-B14A-83B85E31E16F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0:30:05.221" v="1435"/>
          <ac:picMkLst>
            <pc:docMk/>
            <pc:sldMk cId="3621630063" sldId="1988"/>
            <ac:picMk id="6" creationId="{1246A7EF-375B-58FF-9BD8-F0A8333F70D1}"/>
          </ac:picMkLst>
        </pc:picChg>
      </pc:sldChg>
      <pc:sldChg chg="addSp delSp modSp mod delAnim modNotesTx">
        <pc:chgData name="Gao, Meng (GSFC-616.0)[SCIENCE SYSTEMS AND APPLICATIONS INC]" userId="75b426fa-68fa-4178-8b59-7bfd17bc2ff3" providerId="ADAL" clId="{5ADFD96A-4580-F242-B055-CF2F24331B64}" dt="2022-12-08T01:23:43" v="3916" actId="1076"/>
        <pc:sldMkLst>
          <pc:docMk/>
          <pc:sldMk cId="1805126520" sldId="2160"/>
        </pc:sldMkLst>
        <pc:spChg chg="del mod">
          <ac:chgData name="Gao, Meng (GSFC-616.0)[SCIENCE SYSTEMS AND APPLICATIONS INC]" userId="75b426fa-68fa-4178-8b59-7bfd17bc2ff3" providerId="ADAL" clId="{5ADFD96A-4580-F242-B055-CF2F24331B64}" dt="2022-12-07T20:39:42.367" v="152" actId="478"/>
          <ac:spMkLst>
            <pc:docMk/>
            <pc:sldMk cId="1805126520" sldId="2160"/>
            <ac:spMk id="2" creationId="{76BFEE09-7614-C2C4-0660-E3AD14E7BA86}"/>
          </ac:spMkLst>
        </pc:spChg>
        <pc:spChg chg="add del mod">
          <ac:chgData name="Gao, Meng (GSFC-616.0)[SCIENCE SYSTEMS AND APPLICATIONS INC]" userId="75b426fa-68fa-4178-8b59-7bfd17bc2ff3" providerId="ADAL" clId="{5ADFD96A-4580-F242-B055-CF2F24331B64}" dt="2022-12-07T20:39:32.934" v="146"/>
          <ac:spMkLst>
            <pc:docMk/>
            <pc:sldMk cId="1805126520" sldId="2160"/>
            <ac:spMk id="3" creationId="{9905473C-8C77-EA74-047D-A8A0A053250C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1805126520" sldId="2160"/>
            <ac:spMk id="4" creationId="{E7D99B90-60E2-594F-AED9-36A722380B83}"/>
          </ac:spMkLst>
        </pc:spChg>
        <pc:spChg chg="del">
          <ac:chgData name="Gao, Meng (GSFC-616.0)[SCIENCE SYSTEMS AND APPLICATIONS INC]" userId="75b426fa-68fa-4178-8b59-7bfd17bc2ff3" providerId="ADAL" clId="{5ADFD96A-4580-F242-B055-CF2F24331B64}" dt="2022-12-07T23:15:08.283" v="929" actId="478"/>
          <ac:spMkLst>
            <pc:docMk/>
            <pc:sldMk cId="1805126520" sldId="2160"/>
            <ac:spMk id="5" creationId="{78336973-BDEF-1A56-FE6A-5FC19E530D9F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1:23:40.218" v="3915" actId="1076"/>
          <ac:spMkLst>
            <pc:docMk/>
            <pc:sldMk cId="1805126520" sldId="2160"/>
            <ac:spMk id="7" creationId="{969EA575-F388-77A9-191E-A6CAD9BF0159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9:40.266" v="151"/>
          <ac:spMkLst>
            <pc:docMk/>
            <pc:sldMk cId="1805126520" sldId="2160"/>
            <ac:spMk id="8" creationId="{A2656315-378F-ABD7-6C04-66299056BD85}"/>
          </ac:spMkLst>
        </pc:spChg>
        <pc:grpChg chg="mod">
          <ac:chgData name="Gao, Meng (GSFC-616.0)[SCIENCE SYSTEMS AND APPLICATIONS INC]" userId="75b426fa-68fa-4178-8b59-7bfd17bc2ff3" providerId="ADAL" clId="{5ADFD96A-4580-F242-B055-CF2F24331B64}" dt="2022-12-08T01:23:43" v="3916" actId="1076"/>
          <ac:grpSpMkLst>
            <pc:docMk/>
            <pc:sldMk cId="1805126520" sldId="2160"/>
            <ac:grpSpMk id="27" creationId="{EAE1AC49-AB9E-87B7-BFA7-91DA3C80A734}"/>
          </ac:grpSpMkLst>
        </pc:grp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1805126520" sldId="2160"/>
            <ac:picMk id="2" creationId="{B1873C7D-7A87-ED3C-B4AB-FC37A9ED6495}"/>
          </ac:picMkLst>
        </pc:picChg>
        <pc:picChg chg="mod">
          <ac:chgData name="Gao, Meng (GSFC-616.0)[SCIENCE SYSTEMS AND APPLICATIONS INC]" userId="75b426fa-68fa-4178-8b59-7bfd17bc2ff3" providerId="ADAL" clId="{5ADFD96A-4580-F242-B055-CF2F24331B64}" dt="2022-12-07T20:44:06.359" v="243"/>
          <ac:picMkLst>
            <pc:docMk/>
            <pc:sldMk cId="1805126520" sldId="2160"/>
            <ac:picMk id="6" creationId="{1AD15868-B887-339E-E9F1-117CE70C2592}"/>
          </ac:picMkLst>
        </pc:picChg>
      </pc:sldChg>
      <pc:sldChg chg="addSp delSp modSp del mod modNotesTx">
        <pc:chgData name="Gao, Meng (GSFC-616.0)[SCIENCE SYSTEMS AND APPLICATIONS INC]" userId="75b426fa-68fa-4178-8b59-7bfd17bc2ff3" providerId="ADAL" clId="{5ADFD96A-4580-F242-B055-CF2F24331B64}" dt="2022-12-08T00:51:06.784" v="2422" actId="2696"/>
        <pc:sldMkLst>
          <pc:docMk/>
          <pc:sldMk cId="1158328183" sldId="2164"/>
        </pc:sldMkLst>
        <pc:spChg chg="del mod">
          <ac:chgData name="Gao, Meng (GSFC-616.0)[SCIENCE SYSTEMS AND APPLICATIONS INC]" userId="75b426fa-68fa-4178-8b59-7bfd17bc2ff3" providerId="ADAL" clId="{5ADFD96A-4580-F242-B055-CF2F24331B64}" dt="2022-12-07T20:40:03.440" v="159" actId="478"/>
          <ac:spMkLst>
            <pc:docMk/>
            <pc:sldMk cId="1158328183" sldId="2164"/>
            <ac:spMk id="2" creationId="{E2F9407E-432B-7B15-17AA-7EA23F7D9BD2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1158328183" sldId="2164"/>
            <ac:spMk id="4" creationId="{77CB51BB-7F21-45C3-7D22-5C388CE71B0E}"/>
          </ac:spMkLst>
        </pc:spChg>
        <pc:spChg chg="add del mod">
          <ac:chgData name="Gao, Meng (GSFC-616.0)[SCIENCE SYSTEMS AND APPLICATIONS INC]" userId="75b426fa-68fa-4178-8b59-7bfd17bc2ff3" providerId="ADAL" clId="{5ADFD96A-4580-F242-B055-CF2F24331B64}" dt="2022-12-07T20:39:56.605" v="154"/>
          <ac:spMkLst>
            <pc:docMk/>
            <pc:sldMk cId="1158328183" sldId="2164"/>
            <ac:spMk id="5" creationId="{7F080057-A4A0-64FE-543F-362BECF3F21C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40:01.837" v="158"/>
          <ac:spMkLst>
            <pc:docMk/>
            <pc:sldMk cId="1158328183" sldId="2164"/>
            <ac:spMk id="15" creationId="{91FE3E12-D237-3508-7AFC-A49C5D6AF4FA}"/>
          </ac:spMkLst>
        </pc:spChg>
        <pc:picChg chg="mod">
          <ac:chgData name="Gao, Meng (GSFC-616.0)[SCIENCE SYSTEMS AND APPLICATIONS INC]" userId="75b426fa-68fa-4178-8b59-7bfd17bc2ff3" providerId="ADAL" clId="{5ADFD96A-4580-F242-B055-CF2F24331B64}" dt="2022-12-07T20:44:08.376" v="249"/>
          <ac:picMkLst>
            <pc:docMk/>
            <pc:sldMk cId="1158328183" sldId="2164"/>
            <ac:picMk id="6" creationId="{94E5F67D-F9C4-F2DB-14BA-38652625802A}"/>
          </ac:picMkLst>
        </pc:picChg>
      </pc:sldChg>
      <pc:sldChg chg="add">
        <pc:chgData name="Gao, Meng (GSFC-616.0)[SCIENCE SYSTEMS AND APPLICATIONS INC]" userId="75b426fa-68fa-4178-8b59-7bfd17bc2ff3" providerId="ADAL" clId="{5ADFD96A-4580-F242-B055-CF2F24331B64}" dt="2022-12-08T00:51:09.515" v="2423"/>
        <pc:sldMkLst>
          <pc:docMk/>
          <pc:sldMk cId="3421672410" sldId="2164"/>
        </pc:sldMkLst>
      </pc:sldChg>
      <pc:sldChg chg="add">
        <pc:chgData name="Gao, Meng (GSFC-616.0)[SCIENCE SYSTEMS AND APPLICATIONS INC]" userId="75b426fa-68fa-4178-8b59-7bfd17bc2ff3" providerId="ADAL" clId="{5ADFD96A-4580-F242-B055-CF2F24331B64}" dt="2022-12-08T00:51:09.515" v="2423"/>
        <pc:sldMkLst>
          <pc:docMk/>
          <pc:sldMk cId="207889711" sldId="2166"/>
        </pc:sldMkLst>
      </pc:sldChg>
      <pc:sldChg chg="addSp delSp modSp del mod modNotesTx">
        <pc:chgData name="Gao, Meng (GSFC-616.0)[SCIENCE SYSTEMS AND APPLICATIONS INC]" userId="75b426fa-68fa-4178-8b59-7bfd17bc2ff3" providerId="ADAL" clId="{5ADFD96A-4580-F242-B055-CF2F24331B64}" dt="2022-12-08T00:51:06.784" v="2422" actId="2696"/>
        <pc:sldMkLst>
          <pc:docMk/>
          <pc:sldMk cId="2248493236" sldId="2166"/>
        </pc:sldMkLst>
        <pc:spChg chg="del mod">
          <ac:chgData name="Gao, Meng (GSFC-616.0)[SCIENCE SYSTEMS AND APPLICATIONS INC]" userId="75b426fa-68fa-4178-8b59-7bfd17bc2ff3" providerId="ADAL" clId="{5ADFD96A-4580-F242-B055-CF2F24331B64}" dt="2022-12-07T20:40:20.030" v="164" actId="478"/>
          <ac:spMkLst>
            <pc:docMk/>
            <pc:sldMk cId="2248493236" sldId="2166"/>
            <ac:spMk id="2" creationId="{FB98B29F-722B-C574-E272-8A0253FE3FBE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40:17.506" v="163"/>
          <ac:spMkLst>
            <pc:docMk/>
            <pc:sldMk cId="2248493236" sldId="2166"/>
            <ac:spMk id="3" creationId="{9480853F-2FB4-6AA2-35D2-A2E4FDB4DAAE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2248493236" sldId="2166"/>
            <ac:spMk id="4" creationId="{4E5C0283-1E94-61CF-398A-68BD9BDDBAC3}"/>
          </ac:spMkLst>
        </pc:spChg>
        <pc:picChg chg="mod">
          <ac:chgData name="Gao, Meng (GSFC-616.0)[SCIENCE SYSTEMS AND APPLICATIONS INC]" userId="75b426fa-68fa-4178-8b59-7bfd17bc2ff3" providerId="ADAL" clId="{5ADFD96A-4580-F242-B055-CF2F24331B64}" dt="2022-12-07T20:44:08.376" v="249"/>
          <ac:picMkLst>
            <pc:docMk/>
            <pc:sldMk cId="2248493236" sldId="2166"/>
            <ac:picMk id="6" creationId="{E94C3898-24E6-1416-547B-123F7A538085}"/>
          </ac:picMkLst>
        </pc:picChg>
      </pc:sldChg>
      <pc:sldChg chg="addSp delSp modSp del mod ord modNotesTx">
        <pc:chgData name="Gao, Meng (GSFC-616.0)[SCIENCE SYSTEMS AND APPLICATIONS INC]" userId="75b426fa-68fa-4178-8b59-7bfd17bc2ff3" providerId="ADAL" clId="{5ADFD96A-4580-F242-B055-CF2F24331B64}" dt="2022-12-08T00:51:06.784" v="2422" actId="2696"/>
        <pc:sldMkLst>
          <pc:docMk/>
          <pc:sldMk cId="1570929984" sldId="2167"/>
        </pc:sldMkLst>
        <pc:spChg chg="del mod">
          <ac:chgData name="Gao, Meng (GSFC-616.0)[SCIENCE SYSTEMS AND APPLICATIONS INC]" userId="75b426fa-68fa-4178-8b59-7bfd17bc2ff3" providerId="ADAL" clId="{5ADFD96A-4580-F242-B055-CF2F24331B64}" dt="2022-12-07T20:40:40.577" v="173" actId="478"/>
          <ac:spMkLst>
            <pc:docMk/>
            <pc:sldMk cId="1570929984" sldId="2167"/>
            <ac:spMk id="2" creationId="{E0F3FB7F-FB11-397F-76FF-04CF1F055DFC}"/>
          </ac:spMkLst>
        </pc:spChg>
        <pc:spChg chg="add del mod">
          <ac:chgData name="Gao, Meng (GSFC-616.0)[SCIENCE SYSTEMS AND APPLICATIONS INC]" userId="75b426fa-68fa-4178-8b59-7bfd17bc2ff3" providerId="ADAL" clId="{5ADFD96A-4580-F242-B055-CF2F24331B64}" dt="2022-12-07T20:40:28.398" v="166"/>
          <ac:spMkLst>
            <pc:docMk/>
            <pc:sldMk cId="1570929984" sldId="2167"/>
            <ac:spMk id="3" creationId="{63701E15-B1CB-4A76-270F-B00782BE27D5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40:37.195" v="172"/>
          <ac:spMkLst>
            <pc:docMk/>
            <pc:sldMk cId="1570929984" sldId="2167"/>
            <ac:spMk id="5" creationId="{B3FB8EDF-7D7A-604D-7BF8-FAE191990872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1:43:20.081" v="583" actId="1076"/>
          <ac:spMkLst>
            <pc:docMk/>
            <pc:sldMk cId="1570929984" sldId="2167"/>
            <ac:spMk id="30" creationId="{9BA5F864-F988-8B56-FD8E-0FB13A9A110F}"/>
          </ac:spMkLst>
        </pc:spChg>
      </pc:sldChg>
      <pc:sldChg chg="add">
        <pc:chgData name="Gao, Meng (GSFC-616.0)[SCIENCE SYSTEMS AND APPLICATIONS INC]" userId="75b426fa-68fa-4178-8b59-7bfd17bc2ff3" providerId="ADAL" clId="{5ADFD96A-4580-F242-B055-CF2F24331B64}" dt="2022-12-08T00:51:09.515" v="2423"/>
        <pc:sldMkLst>
          <pc:docMk/>
          <pc:sldMk cId="4042966071" sldId="2167"/>
        </pc:sldMkLst>
      </pc:sldChg>
      <pc:sldChg chg="addSp delSp modSp mod modNotesTx">
        <pc:chgData name="Gao, Meng (GSFC-616.0)[SCIENCE SYSTEMS AND APPLICATIONS INC]" userId="75b426fa-68fa-4178-8b59-7bfd17bc2ff3" providerId="ADAL" clId="{5ADFD96A-4580-F242-B055-CF2F24331B64}" dt="2022-12-08T01:21:50.026" v="3899" actId="1076"/>
        <pc:sldMkLst>
          <pc:docMk/>
          <pc:sldMk cId="3147558126" sldId="2175"/>
        </pc:sldMkLst>
        <pc:spChg chg="add mod">
          <ac:chgData name="Gao, Meng (GSFC-616.0)[SCIENCE SYSTEMS AND APPLICATIONS INC]" userId="75b426fa-68fa-4178-8b59-7bfd17bc2ff3" providerId="ADAL" clId="{5ADFD96A-4580-F242-B055-CF2F24331B64}" dt="2022-12-07T20:38:52.982" v="138"/>
          <ac:spMkLst>
            <pc:docMk/>
            <pc:sldMk cId="3147558126" sldId="2175"/>
            <ac:spMk id="2" creationId="{7DE914BB-CC9B-136D-85A6-A09461EB407E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3147558126" sldId="2175"/>
            <ac:spMk id="3" creationId="{9FE0C788-EBF2-1B41-ACFA-98355D85A81D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8T01:21:50.026" v="3899" actId="1076"/>
          <ac:spMkLst>
            <pc:docMk/>
            <pc:sldMk cId="3147558126" sldId="2175"/>
            <ac:spMk id="10" creationId="{AE6FA2E8-B462-7CAF-12C7-57085148A3D5}"/>
          </ac:spMkLst>
        </pc:spChg>
        <pc:spChg chg="del mod">
          <ac:chgData name="Gao, Meng (GSFC-616.0)[SCIENCE SYSTEMS AND APPLICATIONS INC]" userId="75b426fa-68fa-4178-8b59-7bfd17bc2ff3" providerId="ADAL" clId="{5ADFD96A-4580-F242-B055-CF2F24331B64}" dt="2022-12-07T20:38:55.234" v="139" actId="478"/>
          <ac:spMkLst>
            <pc:docMk/>
            <pc:sldMk cId="3147558126" sldId="2175"/>
            <ac:spMk id="48" creationId="{F783880E-4101-C1DA-DEEA-9C5A34BCA1C7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1:21:44.980" v="3897" actId="21"/>
          <ac:spMkLst>
            <pc:docMk/>
            <pc:sldMk cId="3147558126" sldId="2175"/>
            <ac:spMk id="51" creationId="{00362A20-0EAC-53BF-B1CA-FCACC0587EDE}"/>
          </ac:spMkLst>
        </pc:sp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3147558126" sldId="2175"/>
            <ac:picMk id="5" creationId="{0624199D-CF38-650A-E836-9D316CB5DD15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1:30:32.836" v="3958"/>
        <pc:sldMkLst>
          <pc:docMk/>
          <pc:sldMk cId="4031308312" sldId="2178"/>
        </pc:sldMkLst>
        <pc:spChg chg="del mod">
          <ac:chgData name="Gao, Meng (GSFC-616.0)[SCIENCE SYSTEMS AND APPLICATIONS INC]" userId="75b426fa-68fa-4178-8b59-7bfd17bc2ff3" providerId="ADAL" clId="{5ADFD96A-4580-F242-B055-CF2F24331B64}" dt="2022-12-07T20:36:04.060" v="58" actId="478"/>
          <ac:spMkLst>
            <pc:docMk/>
            <pc:sldMk cId="4031308312" sldId="2178"/>
            <ac:spMk id="2" creationId="{1F5DE153-0172-A6C0-A730-E6EB8E28144F}"/>
          </ac:spMkLst>
        </pc:spChg>
        <pc:spChg chg="del">
          <ac:chgData name="Gao, Meng (GSFC-616.0)[SCIENCE SYSTEMS AND APPLICATIONS INC]" userId="75b426fa-68fa-4178-8b59-7bfd17bc2ff3" providerId="ADAL" clId="{5ADFD96A-4580-F242-B055-CF2F24331B64}" dt="2022-12-08T01:22:54.631" v="3912" actId="478"/>
          <ac:spMkLst>
            <pc:docMk/>
            <pc:sldMk cId="4031308312" sldId="2178"/>
            <ac:spMk id="3" creationId="{807FD1A8-C9A3-E084-BA57-8BF14C80E1F2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4031308312" sldId="2178"/>
            <ac:spMk id="4" creationId="{D811DED2-F194-F400-25E3-5C7328781F3D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48:09.017" v="252" actId="207"/>
          <ac:spMkLst>
            <pc:docMk/>
            <pc:sldMk cId="4031308312" sldId="2178"/>
            <ac:spMk id="5" creationId="{60A679AC-172F-D422-4BE6-8A3D04E6C393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8T01:22:49.565" v="3911" actId="1076"/>
          <ac:spMkLst>
            <pc:docMk/>
            <pc:sldMk cId="4031308312" sldId="2178"/>
            <ac:spMk id="11" creationId="{C6AAA18B-0549-2DF0-092A-30CBD785C08E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8:22.597" v="265" actId="20577"/>
          <ac:spMkLst>
            <pc:docMk/>
            <pc:sldMk cId="4031308312" sldId="2178"/>
            <ac:spMk id="16" creationId="{1D79542F-32B0-192A-E24B-97D0B12B6B3A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1:06:29.083" v="3382"/>
          <ac:picMkLst>
            <pc:docMk/>
            <pc:sldMk cId="4031308312" sldId="2178"/>
            <ac:picMk id="2" creationId="{41D786FF-AD7A-58A7-C30B-D2090CD6D8BA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06:29.778" v="3383"/>
          <ac:picMkLst>
            <pc:docMk/>
            <pc:sldMk cId="4031308312" sldId="2178"/>
            <ac:picMk id="7" creationId="{FBC1411B-C673-6E92-6987-96EFA6F4392A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9:53.510" v="3956"/>
          <ac:picMkLst>
            <pc:docMk/>
            <pc:sldMk cId="4031308312" sldId="2178"/>
            <ac:picMk id="9" creationId="{78E90202-1512-B773-8EB4-CED98F3EFC84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9:56.291" v="3957"/>
          <ac:picMkLst>
            <pc:docMk/>
            <pc:sldMk cId="4031308312" sldId="2178"/>
            <ac:picMk id="14" creationId="{4A10C0CB-BE6B-D6AB-D716-4C3EAF43D3A5}"/>
          </ac:picMkLst>
        </pc:picChg>
        <pc:picChg chg="mod">
          <ac:chgData name="Gao, Meng (GSFC-616.0)[SCIENCE SYSTEMS AND APPLICATIONS INC]" userId="75b426fa-68fa-4178-8b59-7bfd17bc2ff3" providerId="ADAL" clId="{5ADFD96A-4580-F242-B055-CF2F24331B64}" dt="2022-12-08T01:23:16.505" v="3913" actId="1076"/>
          <ac:picMkLst>
            <pc:docMk/>
            <pc:sldMk cId="4031308312" sldId="2178"/>
            <ac:picMk id="15" creationId="{31E3FA2E-97AB-4CA6-7742-008FE18CFD19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1:30:32.836" v="3958"/>
          <ac:picMkLst>
            <pc:docMk/>
            <pc:sldMk cId="4031308312" sldId="2178"/>
            <ac:picMk id="17" creationId="{B23A84B6-4950-3508-36FD-9DB69AA3B036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1:25:30.502" v="3918"/>
        <pc:sldMkLst>
          <pc:docMk/>
          <pc:sldMk cId="3867272539" sldId="2180"/>
        </pc:sldMkLst>
        <pc:spChg chg="del mod">
          <ac:chgData name="Gao, Meng (GSFC-616.0)[SCIENCE SYSTEMS AND APPLICATIONS INC]" userId="75b426fa-68fa-4178-8b59-7bfd17bc2ff3" providerId="ADAL" clId="{5ADFD96A-4580-F242-B055-CF2F24331B64}" dt="2022-12-07T20:34:38.705" v="39" actId="478"/>
          <ac:spMkLst>
            <pc:docMk/>
            <pc:sldMk cId="3867272539" sldId="2180"/>
            <ac:spMk id="2" creationId="{DD1FBB8A-0AE0-D405-DFDC-7BD83FA9EDEA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0:58:27.274" v="2741" actId="14100"/>
          <ac:spMkLst>
            <pc:docMk/>
            <pc:sldMk cId="3867272539" sldId="2180"/>
            <ac:spMk id="3" creationId="{684E1DE5-5F6E-6974-04B6-8604DF7A7908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3867272539" sldId="2180"/>
            <ac:spMk id="4" creationId="{95B96F06-2E19-78E5-C0E1-FFB7D388574E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4:47.658" v="41" actId="27636"/>
          <ac:spMkLst>
            <pc:docMk/>
            <pc:sldMk cId="3867272539" sldId="2180"/>
            <ac:spMk id="5" creationId="{7F08F06B-8D77-474F-E9A1-42E5BB41ABDD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47:07.022" v="2281"/>
          <ac:picMkLst>
            <pc:docMk/>
            <pc:sldMk cId="3867272539" sldId="2180"/>
            <ac:picMk id="2" creationId="{4096F669-92F8-22FD-79B0-CC506D4998E8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48:35.734" v="2322"/>
          <ac:picMkLst>
            <pc:docMk/>
            <pc:sldMk cId="3867272539" sldId="2180"/>
            <ac:picMk id="6" creationId="{D792EBF2-3233-1A41-0892-CF6F77DD0EFB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55:52.563" v="2591"/>
          <ac:picMkLst>
            <pc:docMk/>
            <pc:sldMk cId="3867272539" sldId="2180"/>
            <ac:picMk id="7" creationId="{75460073-FD0F-A9CE-CDBC-76549249B9D5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4:34.318" v="3917"/>
          <ac:picMkLst>
            <pc:docMk/>
            <pc:sldMk cId="3867272539" sldId="2180"/>
            <ac:picMk id="8" creationId="{6565DA7C-18DE-6C29-BB5D-5B7BC97B6246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1:25:30.502" v="3918"/>
          <ac:picMkLst>
            <pc:docMk/>
            <pc:sldMk cId="3867272539" sldId="2180"/>
            <ac:picMk id="9" creationId="{3D499A16-FC4B-5FF9-96B0-C46942EAED8F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0:48:35.734" v="2322"/>
        <pc:sldMkLst>
          <pc:docMk/>
          <pc:sldMk cId="2501520455" sldId="2184"/>
        </pc:sldMkLst>
        <pc:spChg chg="del mod">
          <ac:chgData name="Gao, Meng (GSFC-616.0)[SCIENCE SYSTEMS AND APPLICATIONS INC]" userId="75b426fa-68fa-4178-8b59-7bfd17bc2ff3" providerId="ADAL" clId="{5ADFD96A-4580-F242-B055-CF2F24331B64}" dt="2022-12-07T20:34:13.738" v="33" actId="478"/>
          <ac:spMkLst>
            <pc:docMk/>
            <pc:sldMk cId="2501520455" sldId="2184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2501520455" sldId="2184"/>
            <ac:spMk id="4" creationId="{84A9EF81-946C-3B8A-3B83-91DD41DCD0A9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4:11.026" v="32"/>
          <ac:spMkLst>
            <pc:docMk/>
            <pc:sldMk cId="2501520455" sldId="2184"/>
            <ac:spMk id="5" creationId="{D9269EDC-CF5E-2A84-07ED-369B3725A75C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35:23.546" v="1716"/>
          <ac:picMkLst>
            <pc:docMk/>
            <pc:sldMk cId="2501520455" sldId="2184"/>
            <ac:picMk id="2" creationId="{5D18D7EE-56DC-1C9A-32CE-B2FDE1DE89ED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38:03.756" v="1770"/>
          <ac:picMkLst>
            <pc:docMk/>
            <pc:sldMk cId="2501520455" sldId="2184"/>
            <ac:picMk id="8" creationId="{A9322A8C-25D1-4832-5175-4CA00B03E82C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39:14.333" v="1819"/>
          <ac:picMkLst>
            <pc:docMk/>
            <pc:sldMk cId="2501520455" sldId="2184"/>
            <ac:picMk id="9" creationId="{067C1D21-FD69-4301-F695-B3C152532057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40:22.910" v="1825"/>
          <ac:picMkLst>
            <pc:docMk/>
            <pc:sldMk cId="2501520455" sldId="2184"/>
            <ac:picMk id="10" creationId="{7D22079F-372D-CFEC-2AEF-A572D6C3C75B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47:52.308" v="2321"/>
          <ac:picMkLst>
            <pc:docMk/>
            <pc:sldMk cId="2501520455" sldId="2184"/>
            <ac:picMk id="12" creationId="{7633C565-8078-BE01-4017-7126ACD05405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0:48:35.734" v="2322"/>
          <ac:picMkLst>
            <pc:docMk/>
            <pc:sldMk cId="2501520455" sldId="2184"/>
            <ac:picMk id="13" creationId="{B13A19E1-DACC-3FC9-64C8-2E01A7A755E6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0:35:42.857" v="1738" actId="20577"/>
        <pc:sldMkLst>
          <pc:docMk/>
          <pc:sldMk cId="1162941291" sldId="2186"/>
        </pc:sldMkLst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1162941291" sldId="2186"/>
            <ac:spMk id="3" creationId="{AA877D77-C990-784B-BFB4-AABB52378EDD}"/>
          </ac:spMkLst>
        </pc:spChg>
        <pc:spChg chg="add del">
          <ac:chgData name="Gao, Meng (GSFC-616.0)[SCIENCE SYSTEMS AND APPLICATIONS INC]" userId="75b426fa-68fa-4178-8b59-7bfd17bc2ff3" providerId="ADAL" clId="{5ADFD96A-4580-F242-B055-CF2F24331B64}" dt="2022-12-07T20:33:05.724" v="22" actId="22"/>
          <ac:spMkLst>
            <pc:docMk/>
            <pc:sldMk cId="1162941291" sldId="2186"/>
            <ac:spMk id="4" creationId="{9F1C33D9-A7D2-0C99-953F-B988D7E7EC6C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3:20.324" v="26"/>
          <ac:spMkLst>
            <pc:docMk/>
            <pc:sldMk cId="1162941291" sldId="2186"/>
            <ac:spMk id="5" creationId="{B9408389-CC61-A7D0-174F-D22A45CFE921}"/>
          </ac:spMkLst>
        </pc:spChg>
        <pc:spChg chg="del mod">
          <ac:chgData name="Gao, Meng (GSFC-616.0)[SCIENCE SYSTEMS AND APPLICATIONS INC]" userId="75b426fa-68fa-4178-8b59-7bfd17bc2ff3" providerId="ADAL" clId="{5ADFD96A-4580-F242-B055-CF2F24331B64}" dt="2022-12-07T20:33:26.753" v="27" actId="478"/>
          <ac:spMkLst>
            <pc:docMk/>
            <pc:sldMk cId="1162941291" sldId="2186"/>
            <ac:spMk id="10" creationId="{737BA897-4C42-FB4C-ADF7-136399B02CBD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30:05.221" v="1435"/>
          <ac:picMkLst>
            <pc:docMk/>
            <pc:sldMk cId="1162941291" sldId="2186"/>
            <ac:picMk id="2" creationId="{4F0188E5-03D3-CF7D-1946-8A1C813F60BC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34:43.764" v="1715"/>
          <ac:picMkLst>
            <pc:docMk/>
            <pc:sldMk cId="1162941291" sldId="2186"/>
            <ac:picMk id="4" creationId="{8B9BF62D-23BF-C7F7-E122-D16441F53D87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0:35:23.546" v="1716"/>
          <ac:picMkLst>
            <pc:docMk/>
            <pc:sldMk cId="1162941291" sldId="2186"/>
            <ac:picMk id="9" creationId="{C95ED171-172B-CB98-B6BF-F04FF4134404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0:39:20.221" v="1824" actId="20577"/>
        <pc:sldMkLst>
          <pc:docMk/>
          <pc:sldMk cId="2683576471" sldId="2187"/>
        </pc:sldMkLst>
        <pc:spChg chg="mod">
          <ac:chgData name="Gao, Meng (GSFC-616.0)[SCIENCE SYSTEMS AND APPLICATIONS INC]" userId="75b426fa-68fa-4178-8b59-7bfd17bc2ff3" providerId="ADAL" clId="{5ADFD96A-4580-F242-B055-CF2F24331B64}" dt="2022-12-07T20:44:06.044" v="241"/>
          <ac:spMkLst>
            <pc:docMk/>
            <pc:sldMk cId="2683576471" sldId="2187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2683576471" sldId="2187"/>
            <ac:spMk id="4" creationId="{84A9EF81-946C-3B8A-3B83-91DD41DCD0A9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2:17:44.487" v="736" actId="20577"/>
          <ac:spMkLst>
            <pc:docMk/>
            <pc:sldMk cId="2683576471" sldId="2187"/>
            <ac:spMk id="5" creationId="{530331D6-F888-DA2F-4115-FC5209FAB405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2:17:25.050" v="734" actId="1076"/>
          <ac:spMkLst>
            <pc:docMk/>
            <pc:sldMk cId="2683576471" sldId="2187"/>
            <ac:spMk id="9" creationId="{181D437F-B0BB-F300-BEA5-19550AE2C50A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0:35:23.546" v="1716"/>
          <ac:picMkLst>
            <pc:docMk/>
            <pc:sldMk cId="2683576471" sldId="2187"/>
            <ac:picMk id="6" creationId="{E37627BA-A61C-F7D8-0940-9E918BD2C985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37:27.494" v="1769"/>
          <ac:picMkLst>
            <pc:docMk/>
            <pc:sldMk cId="2683576471" sldId="2187"/>
            <ac:picMk id="7" creationId="{C7761D25-D143-F18B-28A7-E8C84517CA02}"/>
          </ac:picMkLst>
        </pc:picChg>
        <pc:picChg chg="mod">
          <ac:chgData name="Gao, Meng (GSFC-616.0)[SCIENCE SYSTEMS AND APPLICATIONS INC]" userId="75b426fa-68fa-4178-8b59-7bfd17bc2ff3" providerId="ADAL" clId="{5ADFD96A-4580-F242-B055-CF2F24331B64}" dt="2022-12-07T22:17:27.772" v="735" actId="1076"/>
          <ac:picMkLst>
            <pc:docMk/>
            <pc:sldMk cId="2683576471" sldId="2187"/>
            <ac:picMk id="8" creationId="{F557228D-54E4-A217-4DC6-F50C6DF9DAB4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0:38:33.324" v="1818"/>
          <ac:picMkLst>
            <pc:docMk/>
            <pc:sldMk cId="2683576471" sldId="2187"/>
            <ac:picMk id="11" creationId="{38EB00F8-57F2-DB41-ACB0-6B47889A1A3D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0:39:14.333" v="1819"/>
          <ac:picMkLst>
            <pc:docMk/>
            <pc:sldMk cId="2683576471" sldId="2187"/>
            <ac:picMk id="12" creationId="{B485658E-F6FC-9A7E-D894-20ECC26A1174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1:13:24.402" v="3388"/>
        <pc:sldMkLst>
          <pc:docMk/>
          <pc:sldMk cId="3848100774" sldId="2188"/>
        </pc:sldMkLst>
        <pc:spChg chg="del mod">
          <ac:chgData name="Gao, Meng (GSFC-616.0)[SCIENCE SYSTEMS AND APPLICATIONS INC]" userId="75b426fa-68fa-4178-8b59-7bfd17bc2ff3" providerId="ADAL" clId="{5ADFD96A-4580-F242-B055-CF2F24331B64}" dt="2022-12-07T20:37:09.237" v="70" actId="478"/>
          <ac:spMkLst>
            <pc:docMk/>
            <pc:sldMk cId="3848100774" sldId="2188"/>
            <ac:spMk id="2" creationId="{DD1FBB8A-0AE0-D405-DFDC-7BD83FA9EDEA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0:58:48.885" v="2760" actId="20577"/>
          <ac:spMkLst>
            <pc:docMk/>
            <pc:sldMk cId="3848100774" sldId="2188"/>
            <ac:spMk id="3" creationId="{684E1DE5-5F6E-6974-04B6-8604DF7A7908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3848100774" sldId="2188"/>
            <ac:spMk id="4" creationId="{95B96F06-2E19-78E5-C0E1-FFB7D388574E}"/>
          </ac:spMkLst>
        </pc:spChg>
        <pc:spChg chg="add del mod">
          <ac:chgData name="Gao, Meng (GSFC-616.0)[SCIENCE SYSTEMS AND APPLICATIONS INC]" userId="75b426fa-68fa-4178-8b59-7bfd17bc2ff3" providerId="ADAL" clId="{5ADFD96A-4580-F242-B055-CF2F24331B64}" dt="2022-12-07T20:37:00.667" v="64"/>
          <ac:spMkLst>
            <pc:docMk/>
            <pc:sldMk cId="3848100774" sldId="2188"/>
            <ac:spMk id="5" creationId="{C33B0437-5F78-AC75-4AAF-E339034B1E08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7:06.388" v="69"/>
          <ac:spMkLst>
            <pc:docMk/>
            <pc:sldMk cId="3848100774" sldId="2188"/>
            <ac:spMk id="6" creationId="{B6150B27-1F84-0E70-C389-37B58F4EAB22}"/>
          </ac:spMkLst>
        </pc:spChg>
        <pc:picChg chg="add del mod">
          <ac:chgData name="Gao, Meng (GSFC-616.0)[SCIENCE SYSTEMS AND APPLICATIONS INC]" userId="75b426fa-68fa-4178-8b59-7bfd17bc2ff3" providerId="ADAL" clId="{5ADFD96A-4580-F242-B055-CF2F24331B64}" dt="2022-12-08T01:07:40.169" v="3385"/>
          <ac:picMkLst>
            <pc:docMk/>
            <pc:sldMk cId="3848100774" sldId="2188"/>
            <ac:picMk id="2" creationId="{0882DAF9-46C1-3FF6-3FDE-1DA088A378D7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07:56.585" v="3387"/>
          <ac:picMkLst>
            <pc:docMk/>
            <pc:sldMk cId="3848100774" sldId="2188"/>
            <ac:picMk id="5" creationId="{27FE8762-3A43-4424-7588-CD81BECBFFA1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3848100774" sldId="2188"/>
            <ac:picMk id="7" creationId="{0E371233-C5AC-45C4-D31A-42D117C2D55C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5ADFD96A-4580-F242-B055-CF2F24331B64}" dt="2022-12-08T01:22:28.558" v="3907"/>
        <pc:sldMkLst>
          <pc:docMk/>
          <pc:sldMk cId="3736473018" sldId="2190"/>
        </pc:sldMkLst>
        <pc:spChg chg="add mod">
          <ac:chgData name="Gao, Meng (GSFC-616.0)[SCIENCE SYSTEMS AND APPLICATIONS INC]" userId="75b426fa-68fa-4178-8b59-7bfd17bc2ff3" providerId="ADAL" clId="{5ADFD96A-4580-F242-B055-CF2F24331B64}" dt="2022-12-07T23:05:45.884" v="904" actId="20577"/>
          <ac:spMkLst>
            <pc:docMk/>
            <pc:sldMk cId="3736473018" sldId="2190"/>
            <ac:spMk id="2" creationId="{05155E33-0C1C-F23B-5CC3-5A0FE3BCE882}"/>
          </ac:spMkLst>
        </pc:spChg>
        <pc:spChg chg="del mod">
          <ac:chgData name="Gao, Meng (GSFC-616.0)[SCIENCE SYSTEMS AND APPLICATIONS INC]" userId="75b426fa-68fa-4178-8b59-7bfd17bc2ff3" providerId="ADAL" clId="{5ADFD96A-4580-F242-B055-CF2F24331B64}" dt="2022-12-07T20:38:19.090" v="115" actId="478"/>
          <ac:spMkLst>
            <pc:docMk/>
            <pc:sldMk cId="3736473018" sldId="2190"/>
            <ac:spMk id="2" creationId="{42A7BBFD-A5D7-805C-353B-B75CE1CE143B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1:42:51.386" v="582" actId="20577"/>
          <ac:spMkLst>
            <pc:docMk/>
            <pc:sldMk cId="3736473018" sldId="2190"/>
            <ac:spMk id="3" creationId="{69E94163-E71F-0F1E-3DB9-22EA267B22CF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8:42.461" v="134" actId="1076"/>
          <ac:spMkLst>
            <pc:docMk/>
            <pc:sldMk cId="3736473018" sldId="2190"/>
            <ac:spMk id="7" creationId="{96C0BFE6-B807-C6A3-3E1D-4A057C07D462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8T01:22:28.558" v="3907"/>
          <ac:spMkLst>
            <pc:docMk/>
            <pc:sldMk cId="3736473018" sldId="2190"/>
            <ac:spMk id="11" creationId="{836FE399-DE3D-AD41-B53A-9D3BD7B89E77}"/>
          </ac:spMkLst>
        </pc:spChg>
        <pc:spChg chg="del mod">
          <ac:chgData name="Gao, Meng (GSFC-616.0)[SCIENCE SYSTEMS AND APPLICATIONS INC]" userId="75b426fa-68fa-4178-8b59-7bfd17bc2ff3" providerId="ADAL" clId="{5ADFD96A-4580-F242-B055-CF2F24331B64}" dt="2022-12-08T01:22:23.473" v="3906" actId="478"/>
          <ac:spMkLst>
            <pc:docMk/>
            <pc:sldMk cId="3736473018" sldId="2190"/>
            <ac:spMk id="16" creationId="{9DC6DBBB-ECD3-42F3-339F-21681D6B1386}"/>
          </ac:spMkLst>
        </pc:sp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3736473018" sldId="2190"/>
            <ac:picMk id="5" creationId="{0FF9AF80-BA36-9BE7-5758-5BB5105BA585}"/>
          </ac:picMkLst>
        </pc:picChg>
        <pc:picChg chg="mod">
          <ac:chgData name="Gao, Meng (GSFC-616.0)[SCIENCE SYSTEMS AND APPLICATIONS INC]" userId="75b426fa-68fa-4178-8b59-7bfd17bc2ff3" providerId="ADAL" clId="{5ADFD96A-4580-F242-B055-CF2F24331B64}" dt="2022-12-07T20:38:07.372" v="114" actId="1076"/>
          <ac:picMkLst>
            <pc:docMk/>
            <pc:sldMk cId="3736473018" sldId="2190"/>
            <ac:picMk id="8" creationId="{7BC2418D-3883-B43B-EE8E-297A5CA45726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5ADFD96A-4580-F242-B055-CF2F24331B64}" dt="2022-12-08T01:29:53.510" v="3956"/>
        <pc:sldMkLst>
          <pc:docMk/>
          <pc:sldMk cId="4153562277" sldId="2194"/>
        </pc:sldMkLst>
        <pc:spChg chg="mod">
          <ac:chgData name="Gao, Meng (GSFC-616.0)[SCIENCE SYSTEMS AND APPLICATIONS INC]" userId="75b426fa-68fa-4178-8b59-7bfd17bc2ff3" providerId="ADAL" clId="{5ADFD96A-4580-F242-B055-CF2F24331B64}" dt="2022-12-07T20:35:11.371" v="46" actId="21"/>
          <ac:spMkLst>
            <pc:docMk/>
            <pc:sldMk cId="4153562277" sldId="2194"/>
            <ac:spMk id="3" creationId="{0C88C45B-FECF-BA57-1556-48B7DC515EAB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4153562277" sldId="2194"/>
            <ac:spMk id="4" creationId="{ECAD98DD-5F2B-7F40-D33C-BDEEA10E92A9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1:22:42.484" v="3909" actId="207"/>
          <ac:spMkLst>
            <pc:docMk/>
            <pc:sldMk cId="4153562277" sldId="2194"/>
            <ac:spMk id="7" creationId="{0D764B18-C47C-1AE9-CE4E-E9300519A808}"/>
          </ac:spMkLst>
        </pc:spChg>
        <pc:spChg chg="del">
          <ac:chgData name="Gao, Meng (GSFC-616.0)[SCIENCE SYSTEMS AND APPLICATIONS INC]" userId="75b426fa-68fa-4178-8b59-7bfd17bc2ff3" providerId="ADAL" clId="{5ADFD96A-4580-F242-B055-CF2F24331B64}" dt="2022-12-07T22:32:04.692" v="818" actId="478"/>
          <ac:spMkLst>
            <pc:docMk/>
            <pc:sldMk cId="4153562277" sldId="2194"/>
            <ac:spMk id="13" creationId="{A916B3F4-B09F-437D-9E09-FDA80F4B3308}"/>
          </ac:spMkLst>
        </pc:spChg>
        <pc:spChg chg="add del">
          <ac:chgData name="Gao, Meng (GSFC-616.0)[SCIENCE SYSTEMS AND APPLICATIONS INC]" userId="75b426fa-68fa-4178-8b59-7bfd17bc2ff3" providerId="ADAL" clId="{5ADFD96A-4580-F242-B055-CF2F24331B64}" dt="2022-12-07T20:35:00.040" v="43" actId="22"/>
          <ac:spMkLst>
            <pc:docMk/>
            <pc:sldMk cId="4153562277" sldId="2194"/>
            <ac:spMk id="15" creationId="{D1D748E4-2A20-0886-1619-CED447913F6C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5:42.675" v="52" actId="207"/>
          <ac:spMkLst>
            <pc:docMk/>
            <pc:sldMk cId="4153562277" sldId="2194"/>
            <ac:spMk id="16" creationId="{0303DE08-E173-A641-4336-0AC6325B985A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8T01:20:51.461" v="3891" actId="1076"/>
          <ac:spMkLst>
            <pc:docMk/>
            <pc:sldMk cId="4153562277" sldId="2194"/>
            <ac:spMk id="24" creationId="{65BB0FA2-D48F-D350-1D4C-4F87522616CF}"/>
          </ac:spMkLst>
        </pc:spChg>
        <pc:grpChg chg="mod">
          <ac:chgData name="Gao, Meng (GSFC-616.0)[SCIENCE SYSTEMS AND APPLICATIONS INC]" userId="75b426fa-68fa-4178-8b59-7bfd17bc2ff3" providerId="ADAL" clId="{5ADFD96A-4580-F242-B055-CF2F24331B64}" dt="2022-12-08T01:16:03.421" v="3405" actId="1076"/>
          <ac:grpSpMkLst>
            <pc:docMk/>
            <pc:sldMk cId="4153562277" sldId="2194"/>
            <ac:grpSpMk id="12" creationId="{ABBC85E1-D83F-E929-ED59-6422C693C6CA}"/>
          </ac:grpSpMkLst>
        </pc:grpChg>
        <pc:grpChg chg="mod">
          <ac:chgData name="Gao, Meng (GSFC-616.0)[SCIENCE SYSTEMS AND APPLICATIONS INC]" userId="75b426fa-68fa-4178-8b59-7bfd17bc2ff3" providerId="ADAL" clId="{5ADFD96A-4580-F242-B055-CF2F24331B64}" dt="2022-12-08T01:16:01.853" v="3402" actId="1076"/>
          <ac:grpSpMkLst>
            <pc:docMk/>
            <pc:sldMk cId="4153562277" sldId="2194"/>
            <ac:grpSpMk id="14" creationId="{57C804CE-0E83-7FFB-1281-1D74A232EBB2}"/>
          </ac:grpSpMkLst>
        </pc:grpChg>
        <pc:picChg chg="add del mod">
          <ac:chgData name="Gao, Meng (GSFC-616.0)[SCIENCE SYSTEMS AND APPLICATIONS INC]" userId="75b426fa-68fa-4178-8b59-7bfd17bc2ff3" providerId="ADAL" clId="{5ADFD96A-4580-F242-B055-CF2F24331B64}" dt="2022-12-08T01:05:29.631" v="3381"/>
          <ac:picMkLst>
            <pc:docMk/>
            <pc:sldMk cId="4153562277" sldId="2194"/>
            <ac:picMk id="15" creationId="{CE0CA31E-7713-D91D-760A-9B5D19DC6958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5:30.502" v="3918"/>
          <ac:picMkLst>
            <pc:docMk/>
            <pc:sldMk cId="4153562277" sldId="2194"/>
            <ac:picMk id="21" creationId="{4A7DCD14-1733-6DE6-5928-ED4CCA5E5258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6:42.697" v="3919"/>
          <ac:picMkLst>
            <pc:docMk/>
            <pc:sldMk cId="4153562277" sldId="2194"/>
            <ac:picMk id="22" creationId="{78566232-4F73-277C-E1AF-8C4242E8B23D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6:55.880" v="3921"/>
          <ac:picMkLst>
            <pc:docMk/>
            <pc:sldMk cId="4153562277" sldId="2194"/>
            <ac:picMk id="23" creationId="{ECDC3E93-13C8-5C1A-CEC4-67E523D5D73E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7:14.642" v="3923"/>
          <ac:picMkLst>
            <pc:docMk/>
            <pc:sldMk cId="4153562277" sldId="2194"/>
            <ac:picMk id="25" creationId="{CBC4326B-1B1F-50F7-9E70-4663224B61A0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7:33.539" v="3925"/>
          <ac:picMkLst>
            <pc:docMk/>
            <pc:sldMk cId="4153562277" sldId="2194"/>
            <ac:picMk id="26" creationId="{80DC4DB1-73E2-0C47-3E26-B6D0AEB55DBF}"/>
          </ac:picMkLst>
        </pc:picChg>
        <pc:picChg chg="add del mod">
          <ac:chgData name="Gao, Meng (GSFC-616.0)[SCIENCE SYSTEMS AND APPLICATIONS INC]" userId="75b426fa-68fa-4178-8b59-7bfd17bc2ff3" providerId="ADAL" clId="{5ADFD96A-4580-F242-B055-CF2F24331B64}" dt="2022-12-08T01:29:05.162" v="3955"/>
          <ac:picMkLst>
            <pc:docMk/>
            <pc:sldMk cId="4153562277" sldId="2194"/>
            <ac:picMk id="27" creationId="{AA42BE88-1942-08A5-1B82-27F9BF882AA5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1:29:53.510" v="3956"/>
          <ac:picMkLst>
            <pc:docMk/>
            <pc:sldMk cId="4153562277" sldId="2194"/>
            <ac:picMk id="29" creationId="{6D5C6EE1-9BB1-4E27-2D60-DFF707144391}"/>
          </ac:picMkLst>
        </pc:picChg>
        <pc:cxnChg chg="mod">
          <ac:chgData name="Gao, Meng (GSFC-616.0)[SCIENCE SYSTEMS AND APPLICATIONS INC]" userId="75b426fa-68fa-4178-8b59-7bfd17bc2ff3" providerId="ADAL" clId="{5ADFD96A-4580-F242-B055-CF2F24331B64}" dt="2022-12-07T22:32:10.358" v="820" actId="14100"/>
          <ac:cxnSpMkLst>
            <pc:docMk/>
            <pc:sldMk cId="4153562277" sldId="2194"/>
            <ac:cxnSpMk id="9" creationId="{5F4E4257-AD9B-8338-984A-34F177EE6EF1}"/>
          </ac:cxnSpMkLst>
        </pc:cxnChg>
      </pc:sldChg>
      <pc:sldChg chg="addSp delSp modSp mod modNotesTx">
        <pc:chgData name="Gao, Meng (GSFC-616.0)[SCIENCE SYSTEMS AND APPLICATIONS INC]" userId="75b426fa-68fa-4178-8b59-7bfd17bc2ff3" providerId="ADAL" clId="{5ADFD96A-4580-F242-B055-CF2F24331B64}" dt="2022-12-08T01:13:24.402" v="3388"/>
        <pc:sldMkLst>
          <pc:docMk/>
          <pc:sldMk cId="1994400301" sldId="2195"/>
        </pc:sldMkLst>
        <pc:spChg chg="del mod">
          <ac:chgData name="Gao, Meng (GSFC-616.0)[SCIENCE SYSTEMS AND APPLICATIONS INC]" userId="75b426fa-68fa-4178-8b59-7bfd17bc2ff3" providerId="ADAL" clId="{5ADFD96A-4580-F242-B055-CF2F24331B64}" dt="2022-12-07T20:40:54.319" v="178" actId="478"/>
          <ac:spMkLst>
            <pc:docMk/>
            <pc:sldMk cId="1994400301" sldId="2195"/>
            <ac:spMk id="2" creationId="{5637DFFA-6373-9020-9419-E37E001004DA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1:51:56.122" v="717" actId="1076"/>
          <ac:spMkLst>
            <pc:docMk/>
            <pc:sldMk cId="1994400301" sldId="2195"/>
            <ac:spMk id="3" creationId="{B84DEFCA-3E58-ECF3-D23D-F47C27F17A83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0:44:08.376" v="249"/>
          <ac:spMkLst>
            <pc:docMk/>
            <pc:sldMk cId="1994400301" sldId="2195"/>
            <ac:spMk id="4" creationId="{44CFF42C-3DBC-E4D6-68C8-9AC137FBD5F6}"/>
          </ac:spMkLst>
        </pc:spChg>
        <pc:spChg chg="mod">
          <ac:chgData name="Gao, Meng (GSFC-616.0)[SCIENCE SYSTEMS AND APPLICATIONS INC]" userId="75b426fa-68fa-4178-8b59-7bfd17bc2ff3" providerId="ADAL" clId="{5ADFD96A-4580-F242-B055-CF2F24331B64}" dt="2022-12-07T21:46:33.928" v="710" actId="1076"/>
          <ac:spMkLst>
            <pc:docMk/>
            <pc:sldMk cId="1994400301" sldId="2195"/>
            <ac:spMk id="6" creationId="{E5003217-77AB-DE42-6373-90DFA8B40B62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40:51.925" v="177"/>
          <ac:spMkLst>
            <pc:docMk/>
            <pc:sldMk cId="1994400301" sldId="2195"/>
            <ac:spMk id="7" creationId="{F39410E1-4803-818A-A83E-4067D5232266}"/>
          </ac:spMkLst>
        </pc:sp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1994400301" sldId="2195"/>
            <ac:picMk id="2" creationId="{66C9D0F2-2767-18E0-B282-0385941FABD5}"/>
          </ac:picMkLst>
        </pc:picChg>
        <pc:picChg chg="mod">
          <ac:chgData name="Gao, Meng (GSFC-616.0)[SCIENCE SYSTEMS AND APPLICATIONS INC]" userId="75b426fa-68fa-4178-8b59-7bfd17bc2ff3" providerId="ADAL" clId="{5ADFD96A-4580-F242-B055-CF2F24331B64}" dt="2022-12-07T21:46:35.721" v="711" actId="1076"/>
          <ac:picMkLst>
            <pc:docMk/>
            <pc:sldMk cId="1994400301" sldId="2195"/>
            <ac:picMk id="5" creationId="{C6C9AF9F-AB7E-3F89-F49C-00DFF0259E96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5ADFD96A-4580-F242-B055-CF2F24331B64}" dt="2022-12-08T01:22:05.168" v="3904" actId="21"/>
        <pc:sldMkLst>
          <pc:docMk/>
          <pc:sldMk cId="465796370" sldId="2197"/>
        </pc:sldMkLst>
        <pc:spChg chg="del mod">
          <ac:chgData name="Gao, Meng (GSFC-616.0)[SCIENCE SYSTEMS AND APPLICATIONS INC]" userId="75b426fa-68fa-4178-8b59-7bfd17bc2ff3" providerId="ADAL" clId="{5ADFD96A-4580-F242-B055-CF2F24331B64}" dt="2022-12-07T20:39:18.859" v="142" actId="478"/>
          <ac:spMkLst>
            <pc:docMk/>
            <pc:sldMk cId="465796370" sldId="2197"/>
            <ac:spMk id="2" creationId="{42A7BBFD-A5D7-805C-353B-B75CE1CE143B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0:39:16.517" v="141"/>
          <ac:spMkLst>
            <pc:docMk/>
            <pc:sldMk cId="465796370" sldId="2197"/>
            <ac:spMk id="3" creationId="{2130FEBE-D685-2CC8-89BE-7F3F45649BE4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7T23:09:39.987" v="923" actId="14100"/>
          <ac:spMkLst>
            <pc:docMk/>
            <pc:sldMk cId="465796370" sldId="2197"/>
            <ac:spMk id="7" creationId="{36380F21-510A-C012-A772-CB8E26D731D7}"/>
          </ac:spMkLst>
        </pc:spChg>
        <pc:spChg chg="add mod">
          <ac:chgData name="Gao, Meng (GSFC-616.0)[SCIENCE SYSTEMS AND APPLICATIONS INC]" userId="75b426fa-68fa-4178-8b59-7bfd17bc2ff3" providerId="ADAL" clId="{5ADFD96A-4580-F242-B055-CF2F24331B64}" dt="2022-12-08T01:21:52.814" v="3900"/>
          <ac:spMkLst>
            <pc:docMk/>
            <pc:sldMk cId="465796370" sldId="2197"/>
            <ac:spMk id="9" creationId="{27037E81-77D5-6C19-9ED0-0DABB2C71A11}"/>
          </ac:spMkLst>
        </pc:spChg>
        <pc:spChg chg="del mod">
          <ac:chgData name="Gao, Meng (GSFC-616.0)[SCIENCE SYSTEMS AND APPLICATIONS INC]" userId="75b426fa-68fa-4178-8b59-7bfd17bc2ff3" providerId="ADAL" clId="{5ADFD96A-4580-F242-B055-CF2F24331B64}" dt="2022-12-08T01:22:05.168" v="3904" actId="21"/>
          <ac:spMkLst>
            <pc:docMk/>
            <pc:sldMk cId="465796370" sldId="2197"/>
            <ac:spMk id="16" creationId="{9DC6DBBB-ECD3-42F3-339F-21681D6B1386}"/>
          </ac:spMkLst>
        </pc:spChg>
        <pc:picChg chg="add mod">
          <ac:chgData name="Gao, Meng (GSFC-616.0)[SCIENCE SYSTEMS AND APPLICATIONS INC]" userId="75b426fa-68fa-4178-8b59-7bfd17bc2ff3" providerId="ADAL" clId="{5ADFD96A-4580-F242-B055-CF2F24331B64}" dt="2022-12-07T20:39:25.032" v="143"/>
          <ac:picMkLst>
            <pc:docMk/>
            <pc:sldMk cId="465796370" sldId="2197"/>
            <ac:picMk id="5" creationId="{3B63CCD3-60BD-EE27-7CB1-C79FC2FB0601}"/>
          </ac:picMkLst>
        </pc:picChg>
        <pc:picChg chg="add mod">
          <ac:chgData name="Gao, Meng (GSFC-616.0)[SCIENCE SYSTEMS AND APPLICATIONS INC]" userId="75b426fa-68fa-4178-8b59-7bfd17bc2ff3" providerId="ADAL" clId="{5ADFD96A-4580-F242-B055-CF2F24331B64}" dt="2022-12-08T01:13:24.402" v="3388"/>
          <ac:picMkLst>
            <pc:docMk/>
            <pc:sldMk cId="465796370" sldId="2197"/>
            <ac:picMk id="8" creationId="{4B94AF9E-1E13-A1E8-D665-A3A6E61A9E37}"/>
          </ac:picMkLst>
        </pc:picChg>
        <pc:picChg chg="del">
          <ac:chgData name="Gao, Meng (GSFC-616.0)[SCIENCE SYSTEMS AND APPLICATIONS INC]" userId="75b426fa-68fa-4178-8b59-7bfd17bc2ff3" providerId="ADAL" clId="{5ADFD96A-4580-F242-B055-CF2F24331B64}" dt="2022-12-07T20:39:26.304" v="144" actId="478"/>
          <ac:picMkLst>
            <pc:docMk/>
            <pc:sldMk cId="465796370" sldId="2197"/>
            <ac:picMk id="8" creationId="{7BC2418D-3883-B43B-EE8E-297A5CA45726}"/>
          </ac:picMkLst>
        </pc:picChg>
        <pc:cxnChg chg="mod">
          <ac:chgData name="Gao, Meng (GSFC-616.0)[SCIENCE SYSTEMS AND APPLICATIONS INC]" userId="75b426fa-68fa-4178-8b59-7bfd17bc2ff3" providerId="ADAL" clId="{5ADFD96A-4580-F242-B055-CF2F24331B64}" dt="2022-12-07T20:46:24.290" v="250" actId="14100"/>
          <ac:cxnSpMkLst>
            <pc:docMk/>
            <pc:sldMk cId="465796370" sldId="2197"/>
            <ac:cxnSpMk id="4" creationId="{074C7844-894B-462C-4F5B-4491A3924D8D}"/>
          </ac:cxnSpMkLst>
        </pc:cxnChg>
      </pc:sldChg>
      <pc:sldChg chg="new del">
        <pc:chgData name="Gao, Meng (GSFC-616.0)[SCIENCE SYSTEMS AND APPLICATIONS INC]" userId="75b426fa-68fa-4178-8b59-7bfd17bc2ff3" providerId="ADAL" clId="{5ADFD96A-4580-F242-B055-CF2F24331B64}" dt="2022-12-08T00:50:03.409" v="2324" actId="2696"/>
        <pc:sldMkLst>
          <pc:docMk/>
          <pc:sldMk cId="4129071" sldId="2198"/>
        </pc:sldMkLst>
      </pc:sldChg>
      <pc:sldChg chg="modSp new mod">
        <pc:chgData name="Gao, Meng (GSFC-616.0)[SCIENCE SYSTEMS AND APPLICATIONS INC]" userId="75b426fa-68fa-4178-8b59-7bfd17bc2ff3" providerId="ADAL" clId="{5ADFD96A-4580-F242-B055-CF2F24331B64}" dt="2022-12-08T00:51:15.098" v="2430" actId="20577"/>
        <pc:sldMkLst>
          <pc:docMk/>
          <pc:sldMk cId="2659221309" sldId="2198"/>
        </pc:sldMkLst>
        <pc:spChg chg="mod">
          <ac:chgData name="Gao, Meng (GSFC-616.0)[SCIENCE SYSTEMS AND APPLICATIONS INC]" userId="75b426fa-68fa-4178-8b59-7bfd17bc2ff3" providerId="ADAL" clId="{5ADFD96A-4580-F242-B055-CF2F24331B64}" dt="2022-12-08T00:51:15.098" v="2430" actId="20577"/>
          <ac:spMkLst>
            <pc:docMk/>
            <pc:sldMk cId="2659221309" sldId="2198"/>
            <ac:spMk id="2" creationId="{1E20FD1F-56B3-D984-65A9-571B99D201D7}"/>
          </ac:spMkLst>
        </pc:spChg>
      </pc:sldChg>
      <pc:sldChg chg="new del">
        <pc:chgData name="Gao, Meng (GSFC-616.0)[SCIENCE SYSTEMS AND APPLICATIONS INC]" userId="75b426fa-68fa-4178-8b59-7bfd17bc2ff3" providerId="ADAL" clId="{5ADFD96A-4580-F242-B055-CF2F24331B64}" dt="2022-12-07T20:32:05.580" v="11" actId="2696"/>
        <pc:sldMkLst>
          <pc:docMk/>
          <pc:sldMk cId="2660896498" sldId="2198"/>
        </pc:sldMkLst>
      </pc:sldChg>
      <pc:sldChg chg="new del">
        <pc:chgData name="Gao, Meng (GSFC-616.0)[SCIENCE SYSTEMS AND APPLICATIONS INC]" userId="75b426fa-68fa-4178-8b59-7bfd17bc2ff3" providerId="ADAL" clId="{5ADFD96A-4580-F242-B055-CF2F24331B64}" dt="2022-12-07T20:33:34.425" v="28" actId="2696"/>
        <pc:sldMkLst>
          <pc:docMk/>
          <pc:sldMk cId="3538280425" sldId="2198"/>
        </pc:sldMkLst>
      </pc:sldChg>
      <pc:sldChg chg="add del">
        <pc:chgData name="Gao, Meng (GSFC-616.0)[SCIENCE SYSTEMS AND APPLICATIONS INC]" userId="75b426fa-68fa-4178-8b59-7bfd17bc2ff3" providerId="ADAL" clId="{5ADFD96A-4580-F242-B055-CF2F24331B64}" dt="2022-12-08T01:16:09.867" v="3413"/>
        <pc:sldMkLst>
          <pc:docMk/>
          <pc:sldMk cId="909162803" sldId="2199"/>
        </pc:sldMkLst>
      </pc:sldChg>
    </pc:docChg>
  </pc:docChgLst>
  <pc:docChgLst>
    <pc:chgData name="Gao, Meng (GSFC-616.0)[SCIENCE SYSTEMS AND APPLICATIONS INC]" userId="75b426fa-68fa-4178-8b59-7bfd17bc2ff3" providerId="ADAL" clId="{BFB532AB-BAB7-C049-8F37-ACFCD471F2D0}"/>
    <pc:docChg chg="undo custSel addSld delSld modSld sldOrd">
      <pc:chgData name="Gao, Meng (GSFC-616.0)[SCIENCE SYSTEMS AND APPLICATIONS INC]" userId="75b426fa-68fa-4178-8b59-7bfd17bc2ff3" providerId="ADAL" clId="{BFB532AB-BAB7-C049-8F37-ACFCD471F2D0}" dt="2023-07-21T21:25:23.594" v="4238" actId="2696"/>
      <pc:docMkLst>
        <pc:docMk/>
      </pc:docMkLst>
      <pc:sldChg chg="add del setBg">
        <pc:chgData name="Gao, Meng (GSFC-616.0)[SCIENCE SYSTEMS AND APPLICATIONS INC]" userId="75b426fa-68fa-4178-8b59-7bfd17bc2ff3" providerId="ADAL" clId="{BFB532AB-BAB7-C049-8F37-ACFCD471F2D0}" dt="2023-07-21T19:00:25.102" v="800" actId="2696"/>
        <pc:sldMkLst>
          <pc:docMk/>
          <pc:sldMk cId="52327267" sldId="257"/>
        </pc:sldMkLst>
      </pc:sldChg>
      <pc:sldChg chg="add del setBg">
        <pc:chgData name="Gao, Meng (GSFC-616.0)[SCIENCE SYSTEMS AND APPLICATIONS INC]" userId="75b426fa-68fa-4178-8b59-7bfd17bc2ff3" providerId="ADAL" clId="{BFB532AB-BAB7-C049-8F37-ACFCD471F2D0}" dt="2023-07-21T19:00:25.928" v="801" actId="2696"/>
        <pc:sldMkLst>
          <pc:docMk/>
          <pc:sldMk cId="2754812346" sldId="258"/>
        </pc:sldMkLst>
      </pc:sldChg>
      <pc:sldChg chg="add del setBg">
        <pc:chgData name="Gao, Meng (GSFC-616.0)[SCIENCE SYSTEMS AND APPLICATIONS INC]" userId="75b426fa-68fa-4178-8b59-7bfd17bc2ff3" providerId="ADAL" clId="{BFB532AB-BAB7-C049-8F37-ACFCD471F2D0}" dt="2023-07-21T19:00:26.780" v="802" actId="2696"/>
        <pc:sldMkLst>
          <pc:docMk/>
          <pc:sldMk cId="1654293604" sldId="259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713635199" sldId="288"/>
        </pc:sldMkLst>
      </pc:sldChg>
      <pc:sldChg chg="addSp delSp modSp del mod delAnim modNotesTx">
        <pc:chgData name="Gao, Meng (GSFC-616.0)[SCIENCE SYSTEMS AND APPLICATIONS INC]" userId="75b426fa-68fa-4178-8b59-7bfd17bc2ff3" providerId="ADAL" clId="{BFB532AB-BAB7-C049-8F37-ACFCD471F2D0}" dt="2023-07-21T20:32:11.257" v="2912" actId="2696"/>
        <pc:sldMkLst>
          <pc:docMk/>
          <pc:sldMk cId="2616913699" sldId="288"/>
        </pc:sldMkLst>
        <pc:spChg chg="mod">
          <ac:chgData name="Gao, Meng (GSFC-616.0)[SCIENCE SYSTEMS AND APPLICATIONS INC]" userId="75b426fa-68fa-4178-8b59-7bfd17bc2ff3" providerId="ADAL" clId="{BFB532AB-BAB7-C049-8F37-ACFCD471F2D0}" dt="2023-07-21T20:27:49.843" v="2864" actId="167"/>
          <ac:spMkLst>
            <pc:docMk/>
            <pc:sldMk cId="2616913699" sldId="288"/>
            <ac:spMk id="2" creationId="{E8C7F8A7-EDEE-E74F-AFBA-CF313A236C7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12:25.826" v="875" actId="207"/>
          <ac:spMkLst>
            <pc:docMk/>
            <pc:sldMk cId="2616913699" sldId="288"/>
            <ac:spMk id="5" creationId="{848E5766-E332-8043-AC02-FF060787C85F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02:18.981" v="819" actId="1076"/>
          <ac:spMkLst>
            <pc:docMk/>
            <pc:sldMk cId="2616913699" sldId="288"/>
            <ac:spMk id="6" creationId="{D0401005-6CF8-40FB-FEAE-42EA620E6C2E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15:44.282" v="918" actId="166"/>
          <ac:spMkLst>
            <pc:docMk/>
            <pc:sldMk cId="2616913699" sldId="288"/>
            <ac:spMk id="11" creationId="{E7AEC3CE-4134-964F-8AEB-03A2A66CB093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13:41.381" v="894" actId="21"/>
          <ac:spMkLst>
            <pc:docMk/>
            <pc:sldMk cId="2616913699" sldId="288"/>
            <ac:spMk id="12" creationId="{662850AD-B158-D74A-AE5D-C6A206476429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11:58.248" v="866" actId="21"/>
          <ac:spMkLst>
            <pc:docMk/>
            <pc:sldMk cId="2616913699" sldId="288"/>
            <ac:spMk id="13" creationId="{780DBB50-3D1F-DF4B-A1AA-3CA5EA33A286}"/>
          </ac:spMkLst>
        </pc:spChg>
        <pc:spChg chg="add del mod topLvl">
          <ac:chgData name="Gao, Meng (GSFC-616.0)[SCIENCE SYSTEMS AND APPLICATIONS INC]" userId="75b426fa-68fa-4178-8b59-7bfd17bc2ff3" providerId="ADAL" clId="{BFB532AB-BAB7-C049-8F37-ACFCD471F2D0}" dt="2023-07-21T19:14:59.362" v="909" actId="478"/>
          <ac:spMkLst>
            <pc:docMk/>
            <pc:sldMk cId="2616913699" sldId="288"/>
            <ac:spMk id="14" creationId="{6C798066-A538-7C0C-C01C-6E8786D1BDA2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15:46.633" v="919" actId="478"/>
          <ac:spMkLst>
            <pc:docMk/>
            <pc:sldMk cId="2616913699" sldId="288"/>
            <ac:spMk id="19" creationId="{4D557C1B-5D58-5F46-938C-36C4FAC24EAF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28:42.600" v="2876"/>
          <ac:spMkLst>
            <pc:docMk/>
            <pc:sldMk cId="2616913699" sldId="288"/>
            <ac:spMk id="20" creationId="{6C196E6E-B864-8885-A1E3-26409D698108}"/>
          </ac:spMkLst>
        </pc:spChg>
        <pc:grpChg chg="del">
          <ac:chgData name="Gao, Meng (GSFC-616.0)[SCIENCE SYSTEMS AND APPLICATIONS INC]" userId="75b426fa-68fa-4178-8b59-7bfd17bc2ff3" providerId="ADAL" clId="{BFB532AB-BAB7-C049-8F37-ACFCD471F2D0}" dt="2023-07-21T19:02:54.600" v="821" actId="21"/>
          <ac:grpSpMkLst>
            <pc:docMk/>
            <pc:sldMk cId="2616913699" sldId="288"/>
            <ac:grpSpMk id="9" creationId="{D25D2336-6BE0-3153-7B74-15627D5FFEC2}"/>
          </ac:grpSpMkLst>
        </pc:grpChg>
        <pc:grpChg chg="add del">
          <ac:chgData name="Gao, Meng (GSFC-616.0)[SCIENCE SYSTEMS AND APPLICATIONS INC]" userId="75b426fa-68fa-4178-8b59-7bfd17bc2ff3" providerId="ADAL" clId="{BFB532AB-BAB7-C049-8F37-ACFCD471F2D0}" dt="2023-07-21T19:14:59.362" v="909" actId="478"/>
          <ac:grpSpMkLst>
            <pc:docMk/>
            <pc:sldMk cId="2616913699" sldId="288"/>
            <ac:grpSpMk id="15" creationId="{E68C6C3A-67ED-AC55-8DE5-9F6A584F4078}"/>
          </ac:grpSpMkLst>
        </pc:grpChg>
        <pc:grpChg chg="add del mod">
          <ac:chgData name="Gao, Meng (GSFC-616.0)[SCIENCE SYSTEMS AND APPLICATIONS INC]" userId="75b426fa-68fa-4178-8b59-7bfd17bc2ff3" providerId="ADAL" clId="{BFB532AB-BAB7-C049-8F37-ACFCD471F2D0}" dt="2023-07-21T19:15:46.633" v="919" actId="478"/>
          <ac:grpSpMkLst>
            <pc:docMk/>
            <pc:sldMk cId="2616913699" sldId="288"/>
            <ac:grpSpMk id="17" creationId="{86E44923-2330-3D7B-8433-64020A985709}"/>
          </ac:grpSpMkLst>
        </pc:grpChg>
        <pc:picChg chg="del mod topLvl">
          <ac:chgData name="Gao, Meng (GSFC-616.0)[SCIENCE SYSTEMS AND APPLICATIONS INC]" userId="75b426fa-68fa-4178-8b59-7bfd17bc2ff3" providerId="ADAL" clId="{BFB532AB-BAB7-C049-8F37-ACFCD471F2D0}" dt="2023-07-21T19:15:01.228" v="910" actId="478"/>
          <ac:picMkLst>
            <pc:docMk/>
            <pc:sldMk cId="2616913699" sldId="288"/>
            <ac:picMk id="4" creationId="{B8DB66D9-42E8-A24E-BA2E-F576929ACF3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15:56.402" v="923" actId="1076"/>
          <ac:picMkLst>
            <pc:docMk/>
            <pc:sldMk cId="2616913699" sldId="288"/>
            <ac:picMk id="10" creationId="{F7350B59-A41B-C24A-B00D-3C960CE2FADD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19:15:20.207" v="913"/>
          <ac:picMkLst>
            <pc:docMk/>
            <pc:sldMk cId="2616913699" sldId="288"/>
            <ac:picMk id="16" creationId="{6282D0FA-E0CF-C3CA-F056-CF0F0A618CE5}"/>
          </ac:picMkLst>
        </pc:picChg>
        <pc:picChg chg="mod topLvl">
          <ac:chgData name="Gao, Meng (GSFC-616.0)[SCIENCE SYSTEMS AND APPLICATIONS INC]" userId="75b426fa-68fa-4178-8b59-7bfd17bc2ff3" providerId="ADAL" clId="{BFB532AB-BAB7-C049-8F37-ACFCD471F2D0}" dt="2023-07-21T20:27:55.793" v="2866" actId="1076"/>
          <ac:picMkLst>
            <pc:docMk/>
            <pc:sldMk cId="2616913699" sldId="288"/>
            <ac:picMk id="18" creationId="{D37934BA-C49A-9CCB-94EE-B00245178D15}"/>
          </ac:picMkLst>
        </pc:picChg>
      </pc:sldChg>
      <pc:sldChg chg="add del">
        <pc:chgData name="Gao, Meng (GSFC-616.0)[SCIENCE SYSTEMS AND APPLICATIONS INC]" userId="75b426fa-68fa-4178-8b59-7bfd17bc2ff3" providerId="ADAL" clId="{BFB532AB-BAB7-C049-8F37-ACFCD471F2D0}" dt="2023-07-21T20:22:39.269" v="2769" actId="2696"/>
        <pc:sldMkLst>
          <pc:docMk/>
          <pc:sldMk cId="3706547783" sldId="291"/>
        </pc:sldMkLst>
      </pc:sldChg>
      <pc:sldChg chg="modSp add del mod ord setBg">
        <pc:chgData name="Gao, Meng (GSFC-616.0)[SCIENCE SYSTEMS AND APPLICATIONS INC]" userId="75b426fa-68fa-4178-8b59-7bfd17bc2ff3" providerId="ADAL" clId="{BFB532AB-BAB7-C049-8F37-ACFCD471F2D0}" dt="2023-07-21T20:33:26.051" v="2949" actId="2696"/>
        <pc:sldMkLst>
          <pc:docMk/>
          <pc:sldMk cId="502730623" sldId="1988"/>
        </pc:sldMkLst>
        <pc:spChg chg="mod">
          <ac:chgData name="Gao, Meng (GSFC-616.0)[SCIENCE SYSTEMS AND APPLICATIONS INC]" userId="75b426fa-68fa-4178-8b59-7bfd17bc2ff3" providerId="ADAL" clId="{BFB532AB-BAB7-C049-8F37-ACFCD471F2D0}" dt="2023-07-21T20:32:23.561" v="2915" actId="21"/>
          <ac:spMkLst>
            <pc:docMk/>
            <pc:sldMk cId="502730623" sldId="1988"/>
            <ac:spMk id="4" creationId="{AEFCB754-486B-620D-7222-D01FDDF58ED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16:55.703" v="932" actId="207"/>
          <ac:spMkLst>
            <pc:docMk/>
            <pc:sldMk cId="502730623" sldId="1988"/>
            <ac:spMk id="11" creationId="{7CB95776-42C8-EE44-99C0-E7F82051C501}"/>
          </ac:spMkLst>
        </pc:spChg>
      </pc:sldChg>
      <pc:sldChg chg="modSp add del setBg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835470978" sldId="1988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3835470978" sldId="1988"/>
            <ac:spMk id="16" creationId="{02044E31-11F4-0748-B1D5-6FB85B4D78A2}"/>
          </ac:spMkLst>
        </pc:spChg>
      </pc:sldChg>
      <pc:sldChg chg="modSp add del mod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975216521" sldId="2133"/>
        </pc:sldMkLst>
        <pc:spChg chg="mod">
          <ac:chgData name="Gao, Meng (GSFC-616.0)[SCIENCE SYSTEMS AND APPLICATIONS INC]" userId="75b426fa-68fa-4178-8b59-7bfd17bc2ff3" providerId="ADAL" clId="{BFB532AB-BAB7-C049-8F37-ACFCD471F2D0}" dt="2023-07-21T18:56:33.618" v="786" actId="1076"/>
          <ac:spMkLst>
            <pc:docMk/>
            <pc:sldMk cId="975216521" sldId="2133"/>
            <ac:spMk id="2" creationId="{B2FDC96D-E501-254D-014B-15822632557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975216521" sldId="2133"/>
            <ac:spMk id="4" creationId="{5D73702A-49EC-6EE8-7B69-928E96B14C8C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8:56:37.091" v="787" actId="1076"/>
          <ac:spMkLst>
            <pc:docMk/>
            <pc:sldMk cId="975216521" sldId="2133"/>
            <ac:spMk id="10" creationId="{838AEBF2-E903-19AD-EFCB-C58177C5D2E9}"/>
          </ac:spMkLst>
        </pc:spChg>
      </pc:sldChg>
      <pc:sldChg chg="add del">
        <pc:chgData name="Gao, Meng (GSFC-616.0)[SCIENCE SYSTEMS AND APPLICATIONS INC]" userId="75b426fa-68fa-4178-8b59-7bfd17bc2ff3" providerId="ADAL" clId="{BFB532AB-BAB7-C049-8F37-ACFCD471F2D0}" dt="2023-07-21T19:38:58.416" v="1211" actId="2696"/>
        <pc:sldMkLst>
          <pc:docMk/>
          <pc:sldMk cId="2550259964" sldId="2219"/>
        </pc:sldMkLst>
      </pc:sldChg>
      <pc:sldChg chg="addSp delSp modSp add del mod">
        <pc:chgData name="Gao, Meng (GSFC-616.0)[SCIENCE SYSTEMS AND APPLICATIONS INC]" userId="75b426fa-68fa-4178-8b59-7bfd17bc2ff3" providerId="ADAL" clId="{BFB532AB-BAB7-C049-8F37-ACFCD471F2D0}" dt="2023-07-21T19:39:07.167" v="1212" actId="2696"/>
        <pc:sldMkLst>
          <pc:docMk/>
          <pc:sldMk cId="3323503956" sldId="2224"/>
        </pc:sldMkLst>
        <pc:spChg chg="add del mod">
          <ac:chgData name="Gao, Meng (GSFC-616.0)[SCIENCE SYSTEMS AND APPLICATIONS INC]" userId="75b426fa-68fa-4178-8b59-7bfd17bc2ff3" providerId="ADAL" clId="{BFB532AB-BAB7-C049-8F37-ACFCD471F2D0}" dt="2023-07-21T19:36:16.840" v="1200"/>
          <ac:spMkLst>
            <pc:docMk/>
            <pc:sldMk cId="3323503956" sldId="2224"/>
            <ac:spMk id="10" creationId="{B9ABE9A1-0E16-6569-0E6F-F0AF750682F5}"/>
          </ac:spMkLst>
        </pc:spChg>
        <pc:grpChg chg="add">
          <ac:chgData name="Gao, Meng (GSFC-616.0)[SCIENCE SYSTEMS AND APPLICATIONS INC]" userId="75b426fa-68fa-4178-8b59-7bfd17bc2ff3" providerId="ADAL" clId="{BFB532AB-BAB7-C049-8F37-ACFCD471F2D0}" dt="2023-07-21T19:36:00.037" v="1193" actId="164"/>
          <ac:grpSpMkLst>
            <pc:docMk/>
            <pc:sldMk cId="3323503956" sldId="2224"/>
            <ac:grpSpMk id="11" creationId="{AF24F03A-0546-5844-1EFB-526EB727A792}"/>
          </ac:grpSpMkLst>
        </pc:grpChg>
        <pc:picChg chg="add del">
          <ac:chgData name="Gao, Meng (GSFC-616.0)[SCIENCE SYSTEMS AND APPLICATIONS INC]" userId="75b426fa-68fa-4178-8b59-7bfd17bc2ff3" providerId="ADAL" clId="{BFB532AB-BAB7-C049-8F37-ACFCD471F2D0}" dt="2023-07-21T19:35:48.563" v="1191" actId="21"/>
          <ac:picMkLst>
            <pc:docMk/>
            <pc:sldMk cId="3323503956" sldId="2224"/>
            <ac:picMk id="19" creationId="{23E0C313-9374-F596-34D7-82E951733A4B}"/>
          </ac:picMkLst>
        </pc:picChg>
      </pc:sldChg>
      <pc:sldChg chg="add del">
        <pc:chgData name="Gao, Meng (GSFC-616.0)[SCIENCE SYSTEMS AND APPLICATIONS INC]" userId="75b426fa-68fa-4178-8b59-7bfd17bc2ff3" providerId="ADAL" clId="{BFB532AB-BAB7-C049-8F37-ACFCD471F2D0}" dt="2023-07-21T19:42:35.658" v="1263" actId="2696"/>
        <pc:sldMkLst>
          <pc:docMk/>
          <pc:sldMk cId="1591542555" sldId="2247"/>
        </pc:sldMkLst>
      </pc:sldChg>
      <pc:sldChg chg="add setBg">
        <pc:chgData name="Gao, Meng (GSFC-616.0)[SCIENCE SYSTEMS AND APPLICATIONS INC]" userId="75b426fa-68fa-4178-8b59-7bfd17bc2ff3" providerId="ADAL" clId="{BFB532AB-BAB7-C049-8F37-ACFCD471F2D0}" dt="2023-07-21T20:04:23.199" v="2343"/>
        <pc:sldMkLst>
          <pc:docMk/>
          <pc:sldMk cId="526907690" sldId="15426"/>
        </pc:sldMkLst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857253542" sldId="15426"/>
        </pc:sldMkLst>
      </pc:sldChg>
      <pc:sldChg chg="del mod ord modShow">
        <pc:chgData name="Gao, Meng (GSFC-616.0)[SCIENCE SYSTEMS AND APPLICATIONS INC]" userId="75b426fa-68fa-4178-8b59-7bfd17bc2ff3" providerId="ADAL" clId="{BFB532AB-BAB7-C049-8F37-ACFCD471F2D0}" dt="2023-07-21T19:19:44.900" v="1078" actId="2696"/>
        <pc:sldMkLst>
          <pc:docMk/>
          <pc:sldMk cId="1435677698" sldId="29131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191408780" sldId="29131"/>
        </pc:sldMkLst>
      </pc:sldChg>
      <pc:sldChg chg="addSp delSp modSp mod">
        <pc:chgData name="Gao, Meng (GSFC-616.0)[SCIENCE SYSTEMS AND APPLICATIONS INC]" userId="75b426fa-68fa-4178-8b59-7bfd17bc2ff3" providerId="ADAL" clId="{BFB532AB-BAB7-C049-8F37-ACFCD471F2D0}" dt="2023-07-21T20:35:57.748" v="2975" actId="255"/>
        <pc:sldMkLst>
          <pc:docMk/>
          <pc:sldMk cId="2419901478" sldId="29132"/>
        </pc:sldMkLst>
        <pc:spChg chg="mod">
          <ac:chgData name="Gao, Meng (GSFC-616.0)[SCIENCE SYSTEMS AND APPLICATIONS INC]" userId="75b426fa-68fa-4178-8b59-7bfd17bc2ff3" providerId="ADAL" clId="{BFB532AB-BAB7-C049-8F37-ACFCD471F2D0}" dt="2023-07-21T20:35:57.748" v="2975" actId="255"/>
          <ac:spMkLst>
            <pc:docMk/>
            <pc:sldMk cId="2419901478" sldId="29132"/>
            <ac:spMk id="5" creationId="{C14D72B6-FB66-D658-C8AE-AE447BD5037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35:29.777" v="2969" actId="20577"/>
          <ac:spMkLst>
            <pc:docMk/>
            <pc:sldMk cId="2419901478" sldId="29132"/>
            <ac:spMk id="8" creationId="{4737DEF8-53D8-6F4F-0BAA-32DF5E1EC6F9}"/>
          </ac:spMkLst>
        </pc:spChg>
        <pc:grpChg chg="add mod">
          <ac:chgData name="Gao, Meng (GSFC-616.0)[SCIENCE SYSTEMS AND APPLICATIONS INC]" userId="75b426fa-68fa-4178-8b59-7bfd17bc2ff3" providerId="ADAL" clId="{BFB532AB-BAB7-C049-8F37-ACFCD471F2D0}" dt="2023-07-21T20:28:29.111" v="2874" actId="1076"/>
          <ac:grpSpMkLst>
            <pc:docMk/>
            <pc:sldMk cId="2419901478" sldId="29132"/>
            <ac:grpSpMk id="10" creationId="{A77422E5-2C48-BE31-4392-D015B87BE5EA}"/>
          </ac:grpSpMkLst>
        </pc:grpChg>
        <pc:picChg chg="mod">
          <ac:chgData name="Gao, Meng (GSFC-616.0)[SCIENCE SYSTEMS AND APPLICATIONS INC]" userId="75b426fa-68fa-4178-8b59-7bfd17bc2ff3" providerId="ADAL" clId="{BFB532AB-BAB7-C049-8F37-ACFCD471F2D0}" dt="2023-07-21T20:28:06.791" v="2870" actId="1076"/>
          <ac:picMkLst>
            <pc:docMk/>
            <pc:sldMk cId="2419901478" sldId="29132"/>
            <ac:picMk id="4" creationId="{B8DB66D9-42E8-A24E-BA2E-F576929ACF30}"/>
          </ac:picMkLst>
        </pc:picChg>
        <pc:picChg chg="del mod">
          <ac:chgData name="Gao, Meng (GSFC-616.0)[SCIENCE SYSTEMS AND APPLICATIONS INC]" userId="75b426fa-68fa-4178-8b59-7bfd17bc2ff3" providerId="ADAL" clId="{BFB532AB-BAB7-C049-8F37-ACFCD471F2D0}" dt="2023-07-21T20:29:56.840" v="2884" actId="21"/>
          <ac:picMkLst>
            <pc:docMk/>
            <pc:sldMk cId="2419901478" sldId="29132"/>
            <ac:picMk id="6" creationId="{69C61D20-4E4D-8116-71D9-434851ACDE12}"/>
          </ac:picMkLst>
        </pc:picChg>
        <pc:picChg chg="del mod">
          <ac:chgData name="Gao, Meng (GSFC-616.0)[SCIENCE SYSTEMS AND APPLICATIONS INC]" userId="75b426fa-68fa-4178-8b59-7bfd17bc2ff3" providerId="ADAL" clId="{BFB532AB-BAB7-C049-8F37-ACFCD471F2D0}" dt="2023-07-21T20:29:56.840" v="2884" actId="21"/>
          <ac:picMkLst>
            <pc:docMk/>
            <pc:sldMk cId="2419901478" sldId="29132"/>
            <ac:picMk id="7" creationId="{8BDC7114-88E9-BC0D-14C3-5E4E0718DE6F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0:29:39.356" v="2883" actId="1076"/>
          <ac:picMkLst>
            <pc:docMk/>
            <pc:sldMk cId="2419901478" sldId="29132"/>
            <ac:picMk id="12" creationId="{3ACB92D0-9A91-0B62-9006-6003DE4104FB}"/>
          </ac:picMkLst>
        </pc:picChg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189343122" sldId="29140"/>
        </pc:sldMkLst>
      </pc:sldChg>
      <pc:sldChg chg="modSp add mod modNotesTx">
        <pc:chgData name="Gao, Meng (GSFC-616.0)[SCIENCE SYSTEMS AND APPLICATIONS INC]" userId="75b426fa-68fa-4178-8b59-7bfd17bc2ff3" providerId="ADAL" clId="{BFB532AB-BAB7-C049-8F37-ACFCD471F2D0}" dt="2023-07-21T21:23:20.088" v="4208" actId="1076"/>
        <pc:sldMkLst>
          <pc:docMk/>
          <pc:sldMk cId="1245226642" sldId="29140"/>
        </pc:sldMkLst>
        <pc:spChg chg="mod">
          <ac:chgData name="Gao, Meng (GSFC-616.0)[SCIENCE SYSTEMS AND APPLICATIONS INC]" userId="75b426fa-68fa-4178-8b59-7bfd17bc2ff3" providerId="ADAL" clId="{BFB532AB-BAB7-C049-8F37-ACFCD471F2D0}" dt="2023-07-21T20:42:13.650" v="3033"/>
          <ac:spMkLst>
            <pc:docMk/>
            <pc:sldMk cId="1245226642" sldId="29140"/>
            <ac:spMk id="3" creationId="{2E991A88-AD6A-6D30-256B-AE2BE3ED3FB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6:05.524" v="3536" actId="1076"/>
          <ac:spMkLst>
            <pc:docMk/>
            <pc:sldMk cId="1245226642" sldId="29140"/>
            <ac:spMk id="15" creationId="{9415ED24-975D-964F-A75E-D4DA763BB813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1:23:20.088" v="4208" actId="1076"/>
          <ac:spMkLst>
            <pc:docMk/>
            <pc:sldMk cId="1245226642" sldId="29140"/>
            <ac:spMk id="20" creationId="{FF679D07-CFD6-FE72-8746-388634F6FA08}"/>
          </ac:spMkLst>
        </pc:spChg>
      </pc:sldChg>
      <pc:sldChg chg="add del setBg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1716427617" sldId="29145"/>
        </pc:sldMkLst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730316443" sldId="29148"/>
        </pc:sldMkLst>
      </pc:sldChg>
      <pc:sldChg chg="addSp delSp modSp add mod modNotesTx">
        <pc:chgData name="Gao, Meng (GSFC-616.0)[SCIENCE SYSTEMS AND APPLICATIONS INC]" userId="75b426fa-68fa-4178-8b59-7bfd17bc2ff3" providerId="ADAL" clId="{BFB532AB-BAB7-C049-8F37-ACFCD471F2D0}" dt="2023-07-21T21:16:16.104" v="3951" actId="5793"/>
        <pc:sldMkLst>
          <pc:docMk/>
          <pc:sldMk cId="898303356" sldId="29148"/>
        </pc:sldMkLst>
        <pc:spChg chg="add del mod">
          <ac:chgData name="Gao, Meng (GSFC-616.0)[SCIENCE SYSTEMS AND APPLICATIONS INC]" userId="75b426fa-68fa-4178-8b59-7bfd17bc2ff3" providerId="ADAL" clId="{BFB532AB-BAB7-C049-8F37-ACFCD471F2D0}" dt="2023-07-21T20:42:48.259" v="3069" actId="478"/>
          <ac:spMkLst>
            <pc:docMk/>
            <pc:sldMk cId="898303356" sldId="29148"/>
            <ac:spMk id="2" creationId="{419F8381-EBED-C52F-DDEF-F83C9C63C87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41:48.440" v="3032" actId="20577"/>
          <ac:spMkLst>
            <pc:docMk/>
            <pc:sldMk cId="898303356" sldId="29148"/>
            <ac:spMk id="4" creationId="{AA07E3AC-1E2E-97A5-4835-3957B41A6254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43:25.002" v="3158" actId="1035"/>
          <ac:spMkLst>
            <pc:docMk/>
            <pc:sldMk cId="898303356" sldId="29148"/>
            <ac:spMk id="6" creationId="{582B4E5B-8285-02F4-6211-7BFC4E99CFBB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43:22.152" v="3152" actId="1036"/>
          <ac:spMkLst>
            <pc:docMk/>
            <pc:sldMk cId="898303356" sldId="29148"/>
            <ac:spMk id="8" creationId="{45909A33-03A4-0FE9-98F1-67A3764950D7}"/>
          </ac:spMkLst>
        </pc:spChg>
      </pc:sldChg>
      <pc:sldChg chg="delSp del mod ord">
        <pc:chgData name="Gao, Meng (GSFC-616.0)[SCIENCE SYSTEMS AND APPLICATIONS INC]" userId="75b426fa-68fa-4178-8b59-7bfd17bc2ff3" providerId="ADAL" clId="{BFB532AB-BAB7-C049-8F37-ACFCD471F2D0}" dt="2023-07-21T19:00:13.652" v="798" actId="2696"/>
        <pc:sldMkLst>
          <pc:docMk/>
          <pc:sldMk cId="1253535004" sldId="29158"/>
        </pc:sldMkLst>
        <pc:spChg chg="del">
          <ac:chgData name="Gao, Meng (GSFC-616.0)[SCIENCE SYSTEMS AND APPLICATIONS INC]" userId="75b426fa-68fa-4178-8b59-7bfd17bc2ff3" providerId="ADAL" clId="{BFB532AB-BAB7-C049-8F37-ACFCD471F2D0}" dt="2023-07-21T18:59:29.848" v="797" actId="478"/>
          <ac:spMkLst>
            <pc:docMk/>
            <pc:sldMk cId="1253535004" sldId="29158"/>
            <ac:spMk id="2" creationId="{90D9ACA7-A7D1-D70E-202D-65F2E511F938}"/>
          </ac:spMkLst>
        </pc:spChg>
      </pc:sldChg>
      <pc:sldChg chg="add del">
        <pc:chgData name="Gao, Meng (GSFC-616.0)[SCIENCE SYSTEMS AND APPLICATIONS INC]" userId="75b426fa-68fa-4178-8b59-7bfd17bc2ff3" providerId="ADAL" clId="{BFB532AB-BAB7-C049-8F37-ACFCD471F2D0}" dt="2023-07-21T19:18:59.587" v="950" actId="2696"/>
        <pc:sldMkLst>
          <pc:docMk/>
          <pc:sldMk cId="3167236903" sldId="29163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722960270" sldId="29163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627491144" sldId="29170"/>
        </pc:sldMkLst>
      </pc:sldChg>
      <pc:sldChg chg="delSp modSp del mod ord delAnim modNotesTx">
        <pc:chgData name="Gao, Meng (GSFC-616.0)[SCIENCE SYSTEMS AND APPLICATIONS INC]" userId="75b426fa-68fa-4178-8b59-7bfd17bc2ff3" providerId="ADAL" clId="{BFB532AB-BAB7-C049-8F37-ACFCD471F2D0}" dt="2023-07-21T19:39:13.002" v="1213" actId="2696"/>
        <pc:sldMkLst>
          <pc:docMk/>
          <pc:sldMk cId="3006730647" sldId="29170"/>
        </pc:sldMkLst>
        <pc:spChg chg="del mod">
          <ac:chgData name="Gao, Meng (GSFC-616.0)[SCIENCE SYSTEMS AND APPLICATIONS INC]" userId="75b426fa-68fa-4178-8b59-7bfd17bc2ff3" providerId="ADAL" clId="{BFB532AB-BAB7-C049-8F37-ACFCD471F2D0}" dt="2023-07-21T19:21:21.230" v="1095" actId="478"/>
          <ac:spMkLst>
            <pc:docMk/>
            <pc:sldMk cId="3006730647" sldId="29170"/>
            <ac:spMk id="56" creationId="{2ED27F42-94F0-AFD7-5C87-127593BF2189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1:00.126" v="1086" actId="1076"/>
          <ac:spMkLst>
            <pc:docMk/>
            <pc:sldMk cId="3006730647" sldId="29170"/>
            <ac:spMk id="57" creationId="{00BE3E01-50B4-4DBB-2F45-135A02921D8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1:06.192" v="1089" actId="1076"/>
          <ac:spMkLst>
            <pc:docMk/>
            <pc:sldMk cId="3006730647" sldId="29170"/>
            <ac:spMk id="61" creationId="{5732541D-7C20-B99F-8DC5-1F471C79DDF6}"/>
          </ac:spMkLst>
        </pc:spChg>
        <pc:picChg chg="mod">
          <ac:chgData name="Gao, Meng (GSFC-616.0)[SCIENCE SYSTEMS AND APPLICATIONS INC]" userId="75b426fa-68fa-4178-8b59-7bfd17bc2ff3" providerId="ADAL" clId="{BFB532AB-BAB7-C049-8F37-ACFCD471F2D0}" dt="2023-07-21T18:31:42.194" v="28" actId="1076"/>
          <ac:picMkLst>
            <pc:docMk/>
            <pc:sldMk cId="3006730647" sldId="29170"/>
            <ac:picMk id="59" creationId="{4DF98BA4-2224-AA6D-118A-88F17D1F3636}"/>
          </ac:picMkLst>
        </pc:picChg>
      </pc:sldChg>
      <pc:sldChg chg="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855232599" sldId="29179"/>
        </pc:sldMkLst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3557814765" sldId="29181"/>
        </pc:sldMkLst>
      </pc:sldChg>
      <pc:sldChg chg="modSp add mod modNotesTx">
        <pc:chgData name="Gao, Meng (GSFC-616.0)[SCIENCE SYSTEMS AND APPLICATIONS INC]" userId="75b426fa-68fa-4178-8b59-7bfd17bc2ff3" providerId="ADAL" clId="{BFB532AB-BAB7-C049-8F37-ACFCD471F2D0}" dt="2023-07-21T21:14:35.258" v="3753" actId="20577"/>
        <pc:sldMkLst>
          <pc:docMk/>
          <pc:sldMk cId="3606072932" sldId="29181"/>
        </pc:sldMkLst>
        <pc:spChg chg="mod">
          <ac:chgData name="Gao, Meng (GSFC-616.0)[SCIENCE SYSTEMS AND APPLICATIONS INC]" userId="75b426fa-68fa-4178-8b59-7bfd17bc2ff3" providerId="ADAL" clId="{BFB532AB-BAB7-C049-8F37-ACFCD471F2D0}" dt="2023-07-21T20:41:01.384" v="3012" actId="20577"/>
          <ac:spMkLst>
            <pc:docMk/>
            <pc:sldMk cId="3606072932" sldId="29181"/>
            <ac:spMk id="5" creationId="{85253105-10A5-D948-4E99-AEF2E2DC93B6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3:47.021" v="3470" actId="20577"/>
          <ac:spMkLst>
            <pc:docMk/>
            <pc:sldMk cId="3606072932" sldId="29181"/>
            <ac:spMk id="13" creationId="{B956A8BF-10ED-293B-D3EA-DE68E7390861}"/>
          </ac:spMkLst>
        </pc:spChg>
      </pc:sldChg>
      <pc:sldChg chg="addSp delSp modSp add mod">
        <pc:chgData name="Gao, Meng (GSFC-616.0)[SCIENCE SYSTEMS AND APPLICATIONS INC]" userId="75b426fa-68fa-4178-8b59-7bfd17bc2ff3" providerId="ADAL" clId="{BFB532AB-BAB7-C049-8F37-ACFCD471F2D0}" dt="2023-07-21T20:53:54.353" v="3479" actId="20577"/>
        <pc:sldMkLst>
          <pc:docMk/>
          <pc:sldMk cId="531985637" sldId="29182"/>
        </pc:sldMkLst>
        <pc:spChg chg="add mod">
          <ac:chgData name="Gao, Meng (GSFC-616.0)[SCIENCE SYSTEMS AND APPLICATIONS INC]" userId="75b426fa-68fa-4178-8b59-7bfd17bc2ff3" providerId="ADAL" clId="{BFB532AB-BAB7-C049-8F37-ACFCD471F2D0}" dt="2023-07-21T20:41:12.675" v="3013"/>
          <ac:spMkLst>
            <pc:docMk/>
            <pc:sldMk cId="531985637" sldId="29182"/>
            <ac:spMk id="8" creationId="{28602769-1D71-6093-DE9B-A481FB82D8CA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20:23:26.705" v="2774" actId="478"/>
          <ac:spMkLst>
            <pc:docMk/>
            <pc:sldMk cId="531985637" sldId="29182"/>
            <ac:spMk id="9" creationId="{98AEB0EF-DE64-10BC-53C2-CE209201C4E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3:54.353" v="3479" actId="20577"/>
          <ac:spMkLst>
            <pc:docMk/>
            <pc:sldMk cId="531985637" sldId="29182"/>
            <ac:spMk id="10" creationId="{4759F3D9-6E3E-E295-209C-E11ED0030577}"/>
          </ac:spMkLst>
        </pc:spChg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2806685686" sldId="29182"/>
        </pc:sldMkLst>
      </pc:sldChg>
      <pc:sldChg chg="modSp add mod">
        <pc:chgData name="Gao, Meng (GSFC-616.0)[SCIENCE SYSTEMS AND APPLICATIONS INC]" userId="75b426fa-68fa-4178-8b59-7bfd17bc2ff3" providerId="ADAL" clId="{BFB532AB-BAB7-C049-8F37-ACFCD471F2D0}" dt="2023-07-21T20:51:40.198" v="3435" actId="1076"/>
        <pc:sldMkLst>
          <pc:docMk/>
          <pc:sldMk cId="4213802505" sldId="29183"/>
        </pc:sldMkLst>
        <pc:spChg chg="mod">
          <ac:chgData name="Gao, Meng (GSFC-616.0)[SCIENCE SYSTEMS AND APPLICATIONS INC]" userId="75b426fa-68fa-4178-8b59-7bfd17bc2ff3" providerId="ADAL" clId="{BFB532AB-BAB7-C049-8F37-ACFCD471F2D0}" dt="2023-07-21T20:20:35.102" v="2729" actId="1076"/>
          <ac:spMkLst>
            <pc:docMk/>
            <pc:sldMk cId="4213802505" sldId="29183"/>
            <ac:spMk id="3" creationId="{45722715-EE8D-39D2-8D81-D53154F4FD4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8:06.835" v="2687" actId="20577"/>
          <ac:spMkLst>
            <pc:docMk/>
            <pc:sldMk cId="4213802505" sldId="29183"/>
            <ac:spMk id="25" creationId="{BB7542A4-FC83-CB1C-A377-C3CA91A10CA8}"/>
          </ac:spMkLst>
        </pc:spChg>
        <pc:grpChg chg="mod">
          <ac:chgData name="Gao, Meng (GSFC-616.0)[SCIENCE SYSTEMS AND APPLICATIONS INC]" userId="75b426fa-68fa-4178-8b59-7bfd17bc2ff3" providerId="ADAL" clId="{BFB532AB-BAB7-C049-8F37-ACFCD471F2D0}" dt="2023-07-21T20:51:40.198" v="3435" actId="1076"/>
          <ac:grpSpMkLst>
            <pc:docMk/>
            <pc:sldMk cId="4213802505" sldId="29183"/>
            <ac:grpSpMk id="26" creationId="{5664249A-A4A2-1325-7E78-C003A899B526}"/>
          </ac:grpSpMkLst>
        </pc:grpChg>
        <pc:cxnChg chg="mod">
          <ac:chgData name="Gao, Meng (GSFC-616.0)[SCIENCE SYSTEMS AND APPLICATIONS INC]" userId="75b426fa-68fa-4178-8b59-7bfd17bc2ff3" providerId="ADAL" clId="{BFB532AB-BAB7-C049-8F37-ACFCD471F2D0}" dt="2023-07-21T20:38:51.042" v="2993" actId="1037"/>
          <ac:cxnSpMkLst>
            <pc:docMk/>
            <pc:sldMk cId="4213802505" sldId="29183"/>
            <ac:cxnSpMk id="15" creationId="{3D9C4A4C-DD8C-8B7C-D7EA-E8B7CFB39446}"/>
          </ac:cxnSpMkLst>
        </pc:cxnChg>
      </pc:sldChg>
      <pc:sldChg chg="del">
        <pc:chgData name="Gao, Meng (GSFC-616.0)[SCIENCE SYSTEMS AND APPLICATIONS INC]" userId="75b426fa-68fa-4178-8b59-7bfd17bc2ff3" providerId="ADAL" clId="{BFB532AB-BAB7-C049-8F37-ACFCD471F2D0}" dt="2023-07-21T19:44:10.980" v="1270" actId="2696"/>
        <pc:sldMkLst>
          <pc:docMk/>
          <pc:sldMk cId="4283424049" sldId="29183"/>
        </pc:sldMkLst>
      </pc:sldChg>
      <pc:sldChg chg="addSp delSp modSp add mod delAnim modAnim modNotesTx">
        <pc:chgData name="Gao, Meng (GSFC-616.0)[SCIENCE SYSTEMS AND APPLICATIONS INC]" userId="75b426fa-68fa-4178-8b59-7bfd17bc2ff3" providerId="ADAL" clId="{BFB532AB-BAB7-C049-8F37-ACFCD471F2D0}" dt="2023-07-21T20:52:17.077" v="3461" actId="1076"/>
        <pc:sldMkLst>
          <pc:docMk/>
          <pc:sldMk cId="2200039793" sldId="29184"/>
        </pc:sldMkLst>
        <pc:spChg chg="del">
          <ac:chgData name="Gao, Meng (GSFC-616.0)[SCIENCE SYSTEMS AND APPLICATIONS INC]" userId="75b426fa-68fa-4178-8b59-7bfd17bc2ff3" providerId="ADAL" clId="{BFB532AB-BAB7-C049-8F37-ACFCD471F2D0}" dt="2023-07-21T20:13:29.579" v="2469" actId="478"/>
          <ac:spMkLst>
            <pc:docMk/>
            <pc:sldMk cId="2200039793" sldId="29184"/>
            <ac:spMk id="20" creationId="{36CDD03B-A075-FD55-3FEE-B2B2A2A49DA9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52:17.077" v="3461" actId="1076"/>
          <ac:spMkLst>
            <pc:docMk/>
            <pc:sldMk cId="2200039793" sldId="29184"/>
            <ac:spMk id="22" creationId="{BE32B56F-0673-78AF-C1CD-DE8C35E5C9CB}"/>
          </ac:spMkLst>
        </pc:spChg>
        <pc:spChg chg="del mod">
          <ac:chgData name="Gao, Meng (GSFC-616.0)[SCIENCE SYSTEMS AND APPLICATIONS INC]" userId="75b426fa-68fa-4178-8b59-7bfd17bc2ff3" providerId="ADAL" clId="{BFB532AB-BAB7-C049-8F37-ACFCD471F2D0}" dt="2023-07-21T19:48:40.474" v="1455"/>
          <ac:spMkLst>
            <pc:docMk/>
            <pc:sldMk cId="2200039793" sldId="29184"/>
            <ac:spMk id="23" creationId="{33148885-EDD5-3DB1-C209-490A03509F7D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07:15.987" v="2369" actId="478"/>
          <ac:spMkLst>
            <pc:docMk/>
            <pc:sldMk cId="2200039793" sldId="29184"/>
            <ac:spMk id="26" creationId="{574918A2-D663-8CB8-EAE8-95E52A1A8DBD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3:51.346" v="2475"/>
          <ac:spMkLst>
            <pc:docMk/>
            <pc:sldMk cId="2200039793" sldId="29184"/>
            <ac:spMk id="27" creationId="{E8D05285-D002-DC29-9F54-9BFDB470622C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3:59.976" v="2480" actId="478"/>
          <ac:spMkLst>
            <pc:docMk/>
            <pc:sldMk cId="2200039793" sldId="29184"/>
            <ac:spMk id="29" creationId="{FC61FD2E-A059-9775-2DD7-E7188005C75B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20:28.317" v="2727" actId="1076"/>
          <ac:spMkLst>
            <pc:docMk/>
            <pc:sldMk cId="2200039793" sldId="29184"/>
            <ac:spMk id="30" creationId="{35D74016-CBB7-1FBF-522D-77ED0BB6EE74}"/>
          </ac:spMkLst>
        </pc:spChg>
        <pc:grpChg chg="mod">
          <ac:chgData name="Gao, Meng (GSFC-616.0)[SCIENCE SYSTEMS AND APPLICATIONS INC]" userId="75b426fa-68fa-4178-8b59-7bfd17bc2ff3" providerId="ADAL" clId="{BFB532AB-BAB7-C049-8F37-ACFCD471F2D0}" dt="2023-07-21T20:13:24.542" v="2467" actId="1076"/>
          <ac:grpSpMkLst>
            <pc:docMk/>
            <pc:sldMk cId="2200039793" sldId="29184"/>
            <ac:grpSpMk id="2" creationId="{2F1EFE44-D9C2-1FB2-6A8F-9EAB46AEB82B}"/>
          </ac:grpSpMkLst>
        </pc:grpChg>
        <pc:grpChg chg="add mod">
          <ac:chgData name="Gao, Meng (GSFC-616.0)[SCIENCE SYSTEMS AND APPLICATIONS INC]" userId="75b426fa-68fa-4178-8b59-7bfd17bc2ff3" providerId="ADAL" clId="{BFB532AB-BAB7-C049-8F37-ACFCD471F2D0}" dt="2023-07-21T20:51:35.764" v="3434" actId="1076"/>
          <ac:grpSpMkLst>
            <pc:docMk/>
            <pc:sldMk cId="2200039793" sldId="29184"/>
            <ac:grpSpMk id="31" creationId="{866BDE2C-19BC-7ED7-2791-5A7A9B4A4240}"/>
          </ac:grpSpMkLst>
        </pc:grpChg>
      </pc:sldChg>
      <pc:sldChg chg="del">
        <pc:chgData name="Gao, Meng (GSFC-616.0)[SCIENCE SYSTEMS AND APPLICATIONS INC]" userId="75b426fa-68fa-4178-8b59-7bfd17bc2ff3" providerId="ADAL" clId="{BFB532AB-BAB7-C049-8F37-ACFCD471F2D0}" dt="2023-07-21T19:44:10.980" v="1270" actId="2696"/>
        <pc:sldMkLst>
          <pc:docMk/>
          <pc:sldMk cId="2620549097" sldId="29184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77920758" sldId="29185"/>
        </pc:sldMkLst>
      </pc:sldChg>
      <pc:sldChg chg="del">
        <pc:chgData name="Gao, Meng (GSFC-616.0)[SCIENCE SYSTEMS AND APPLICATIONS INC]" userId="75b426fa-68fa-4178-8b59-7bfd17bc2ff3" providerId="ADAL" clId="{BFB532AB-BAB7-C049-8F37-ACFCD471F2D0}" dt="2023-07-21T19:43:19.320" v="1267" actId="2696"/>
        <pc:sldMkLst>
          <pc:docMk/>
          <pc:sldMk cId="1402784701" sldId="29185"/>
        </pc:sldMkLst>
      </pc:sldChg>
      <pc:sldChg chg="add del ord">
        <pc:chgData name="Gao, Meng (GSFC-616.0)[SCIENCE SYSTEMS AND APPLICATIONS INC]" userId="75b426fa-68fa-4178-8b59-7bfd17bc2ff3" providerId="ADAL" clId="{BFB532AB-BAB7-C049-8F37-ACFCD471F2D0}" dt="2023-07-21T20:25:44.735" v="2811" actId="2696"/>
        <pc:sldMkLst>
          <pc:docMk/>
          <pc:sldMk cId="2096620903" sldId="29185"/>
        </pc:sldMkLst>
      </pc:sldChg>
      <pc:sldChg chg="modSp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798924814" sldId="29186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798924814" sldId="29186"/>
            <ac:spMk id="2" creationId="{505FB270-2B6E-FA90-39C3-3DF6548399A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798924814" sldId="29186"/>
            <ac:spMk id="3" creationId="{1FE7EEF3-A7A2-49A7-207F-A58613546D16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798924814" sldId="29186"/>
            <ac:spMk id="4" creationId="{D7A2C771-90CC-1A52-D2C6-071B610DD73C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798924814" sldId="29186"/>
            <ac:spMk id="5" creationId="{A82BC27D-6F69-E8DC-1C5F-12B90C7A7C15}"/>
          </ac:spMkLst>
        </pc:spChg>
      </pc:sldChg>
      <pc:sldChg chg="addSp delSp modSp new mod ord setBg modNotesTx">
        <pc:chgData name="Gao, Meng (GSFC-616.0)[SCIENCE SYSTEMS AND APPLICATIONS INC]" userId="75b426fa-68fa-4178-8b59-7bfd17bc2ff3" providerId="ADAL" clId="{BFB532AB-BAB7-C049-8F37-ACFCD471F2D0}" dt="2023-07-21T21:25:06.952" v="4237" actId="1076"/>
        <pc:sldMkLst>
          <pc:docMk/>
          <pc:sldMk cId="1647483083" sldId="29187"/>
        </pc:sldMkLst>
        <pc:spChg chg="add mod">
          <ac:chgData name="Gao, Meng (GSFC-616.0)[SCIENCE SYSTEMS AND APPLICATIONS INC]" userId="75b426fa-68fa-4178-8b59-7bfd17bc2ff3" providerId="ADAL" clId="{BFB532AB-BAB7-C049-8F37-ACFCD471F2D0}" dt="2023-07-21T20:57:43.726" v="3584" actId="26606"/>
          <ac:spMkLst>
            <pc:docMk/>
            <pc:sldMk cId="1647483083" sldId="29187"/>
            <ac:spMk id="2" creationId="{2F0BF159-58A1-E1B9-5C01-A18BFD940195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1:23:43.288" v="4222" actId="5793"/>
          <ac:spMkLst>
            <pc:docMk/>
            <pc:sldMk cId="1647483083" sldId="29187"/>
            <ac:spMk id="3" creationId="{28203FBA-7316-AA3F-A2DD-854F260A9ACE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1:24:44.960" v="4235" actId="20577"/>
          <ac:spMkLst>
            <pc:docMk/>
            <pc:sldMk cId="1647483083" sldId="29187"/>
            <ac:spMk id="4" creationId="{DA7303C7-928F-0C4F-FC8D-57EFB413696F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1:25:06.952" v="4237" actId="1076"/>
          <ac:spMkLst>
            <pc:docMk/>
            <pc:sldMk cId="1647483083" sldId="29187"/>
            <ac:spMk id="5" creationId="{CBC97F82-625C-E3D8-A5D7-BDF124241FA4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26:22.676" v="2856" actId="478"/>
          <ac:spMkLst>
            <pc:docMk/>
            <pc:sldMk cId="1647483083" sldId="29187"/>
            <ac:spMk id="8" creationId="{487D29CA-C553-8F09-D10A-CE88FB1D3CBC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39.748" v="3574" actId="26606"/>
          <ac:spMkLst>
            <pc:docMk/>
            <pc:sldMk cId="1647483083" sldId="29187"/>
            <ac:spMk id="14" creationId="{7301F447-EEF7-48F5-AF73-7566EE7F64AD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39.748" v="3574" actId="26606"/>
          <ac:spMkLst>
            <pc:docMk/>
            <pc:sldMk cId="1647483083" sldId="29187"/>
            <ac:spMk id="16" creationId="{F7117410-A2A4-4085-9ADC-46744551DBDE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39.748" v="3574" actId="26606"/>
          <ac:spMkLst>
            <pc:docMk/>
            <pc:sldMk cId="1647483083" sldId="29187"/>
            <ac:spMk id="18" creationId="{99F74EB5-E547-4FB4-95F5-BCC788F3C4A0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0.348" v="3576" actId="26606"/>
          <ac:spMkLst>
            <pc:docMk/>
            <pc:sldMk cId="1647483083" sldId="29187"/>
            <ac:spMk id="20" creationId="{063BBA22-50EA-4C4D-BE05-F1CE4E63AA56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0.348" v="3576" actId="26606"/>
          <ac:spMkLst>
            <pc:docMk/>
            <pc:sldMk cId="1647483083" sldId="29187"/>
            <ac:spMk id="21" creationId="{BACC6370-2D7E-4714-9D71-7542949D7D5D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0.348" v="3576" actId="26606"/>
          <ac:spMkLst>
            <pc:docMk/>
            <pc:sldMk cId="1647483083" sldId="29187"/>
            <ac:spMk id="22" creationId="{F68B3F68-107C-434F-AA38-110D5EA91B85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0.348" v="3576" actId="26606"/>
          <ac:spMkLst>
            <pc:docMk/>
            <pc:sldMk cId="1647483083" sldId="29187"/>
            <ac:spMk id="23" creationId="{AAD0DBB9-1A4B-4391-81D4-CB19F9AB918A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0.865" v="3578" actId="26606"/>
          <ac:spMkLst>
            <pc:docMk/>
            <pc:sldMk cId="1647483083" sldId="29187"/>
            <ac:spMk id="25" creationId="{955A2079-FA98-4876-80F0-72364A7D2EA4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1.764" v="3580" actId="26606"/>
          <ac:spMkLst>
            <pc:docMk/>
            <pc:sldMk cId="1647483083" sldId="29187"/>
            <ac:spMk id="27" creationId="{7DA1F35B-C8F7-4A5A-9339-7DA4D785B300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1.764" v="3580" actId="26606"/>
          <ac:spMkLst>
            <pc:docMk/>
            <pc:sldMk cId="1647483083" sldId="29187"/>
            <ac:spMk id="28" creationId="{B2D4AD41-40DA-4A81-92F5-B6E3BA1ED82A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2.266" v="3582" actId="26606"/>
          <ac:spMkLst>
            <pc:docMk/>
            <pc:sldMk cId="1647483083" sldId="29187"/>
            <ac:spMk id="30" creationId="{7301F447-EEF7-48F5-AF73-7566EE7F64AD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2.266" v="3582" actId="26606"/>
          <ac:spMkLst>
            <pc:docMk/>
            <pc:sldMk cId="1647483083" sldId="29187"/>
            <ac:spMk id="31" creationId="{F7117410-A2A4-4085-9ADC-46744551DBDE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2.266" v="3582" actId="26606"/>
          <ac:spMkLst>
            <pc:docMk/>
            <pc:sldMk cId="1647483083" sldId="29187"/>
            <ac:spMk id="32" creationId="{99F74EB5-E547-4FB4-95F5-BCC788F3C4A0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3.726" v="3584" actId="26606"/>
          <ac:spMkLst>
            <pc:docMk/>
            <pc:sldMk cId="1647483083" sldId="29187"/>
            <ac:spMk id="34" creationId="{BACC6370-2D7E-4714-9D71-7542949D7D5D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3.726" v="3584" actId="26606"/>
          <ac:spMkLst>
            <pc:docMk/>
            <pc:sldMk cId="1647483083" sldId="29187"/>
            <ac:spMk id="35" creationId="{F68B3F68-107C-434F-AA38-110D5EA91B85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3.726" v="3584" actId="26606"/>
          <ac:spMkLst>
            <pc:docMk/>
            <pc:sldMk cId="1647483083" sldId="29187"/>
            <ac:spMk id="36" creationId="{AAD0DBB9-1A4B-4391-81D4-CB19F9AB918A}"/>
          </ac:spMkLst>
        </pc:spChg>
        <pc:spChg chg="add del">
          <ac:chgData name="Gao, Meng (GSFC-616.0)[SCIENCE SYSTEMS AND APPLICATIONS INC]" userId="75b426fa-68fa-4178-8b59-7bfd17bc2ff3" providerId="ADAL" clId="{BFB532AB-BAB7-C049-8F37-ACFCD471F2D0}" dt="2023-07-21T20:57:43.726" v="3584" actId="26606"/>
          <ac:spMkLst>
            <pc:docMk/>
            <pc:sldMk cId="1647483083" sldId="29187"/>
            <ac:spMk id="37" creationId="{063BBA22-50EA-4C4D-BE05-F1CE4E63AA56}"/>
          </ac:spMkLst>
        </pc:spChg>
        <pc:picChg chg="add del mod">
          <ac:chgData name="Gao, Meng (GSFC-616.0)[SCIENCE SYSTEMS AND APPLICATIONS INC]" userId="75b426fa-68fa-4178-8b59-7bfd17bc2ff3" providerId="ADAL" clId="{BFB532AB-BAB7-C049-8F37-ACFCD471F2D0}" dt="2023-07-21T18:37:31.087" v="218" actId="478"/>
          <ac:picMkLst>
            <pc:docMk/>
            <pc:sldMk cId="1647483083" sldId="29187"/>
            <ac:picMk id="7" creationId="{3A611B01-843F-90FB-AE81-EAF79A4D4B3B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0:58:44.348" v="3591" actId="1076"/>
          <ac:picMkLst>
            <pc:docMk/>
            <pc:sldMk cId="1647483083" sldId="29187"/>
            <ac:picMk id="9" creationId="{E90714FD-7996-BBE7-E87C-7E1978659F9F}"/>
          </ac:picMkLst>
        </pc:picChg>
      </pc:sldChg>
      <pc:sldChg chg="del">
        <pc:chgData name="Gao, Meng (GSFC-616.0)[SCIENCE SYSTEMS AND APPLICATIONS INC]" userId="75b426fa-68fa-4178-8b59-7bfd17bc2ff3" providerId="ADAL" clId="{BFB532AB-BAB7-C049-8F37-ACFCD471F2D0}" dt="2023-07-21T18:31:48.246" v="29" actId="2696"/>
        <pc:sldMkLst>
          <pc:docMk/>
          <pc:sldMk cId="2422524618" sldId="29187"/>
        </pc:sldMkLst>
      </pc:sldChg>
      <pc:sldChg chg="new del">
        <pc:chgData name="Gao, Meng (GSFC-616.0)[SCIENCE SYSTEMS AND APPLICATIONS INC]" userId="75b426fa-68fa-4178-8b59-7bfd17bc2ff3" providerId="ADAL" clId="{BFB532AB-BAB7-C049-8F37-ACFCD471F2D0}" dt="2023-07-21T20:04:28.691" v="2345" actId="2696"/>
        <pc:sldMkLst>
          <pc:docMk/>
          <pc:sldMk cId="554806844" sldId="29188"/>
        </pc:sldMkLst>
      </pc:sldChg>
      <pc:sldChg chg="addSp modSp new del mod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769902009" sldId="29189"/>
        </pc:sldMkLst>
        <pc:spChg chg="add mod">
          <ac:chgData name="Gao, Meng (GSFC-616.0)[SCIENCE SYSTEMS AND APPLICATIONS INC]" userId="75b426fa-68fa-4178-8b59-7bfd17bc2ff3" providerId="ADAL" clId="{BFB532AB-BAB7-C049-8F37-ACFCD471F2D0}" dt="2023-07-21T18:47:12.679" v="752" actId="113"/>
          <ac:spMkLst>
            <pc:docMk/>
            <pc:sldMk cId="769902009" sldId="29189"/>
            <ac:spMk id="2" creationId="{EC44DD82-98B4-A8A2-962C-28C55F93CEA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18:46:29.008" v="737" actId="20577"/>
          <ac:spMkLst>
            <pc:docMk/>
            <pc:sldMk cId="769902009" sldId="29189"/>
            <ac:spMk id="3" creationId="{74049135-11F4-326B-BF4F-8DD41FE0C952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18:47:27.645" v="781" actId="1076"/>
          <ac:spMkLst>
            <pc:docMk/>
            <pc:sldMk cId="769902009" sldId="29189"/>
            <ac:spMk id="4" creationId="{2CE90367-B574-972C-F579-D2EB24B08CBB}"/>
          </ac:spMkLst>
        </pc:spChg>
      </pc:sldChg>
      <pc:sldChg chg="new del">
        <pc:chgData name="Gao, Meng (GSFC-616.0)[SCIENCE SYSTEMS AND APPLICATIONS INC]" userId="75b426fa-68fa-4178-8b59-7bfd17bc2ff3" providerId="ADAL" clId="{BFB532AB-BAB7-C049-8F37-ACFCD471F2D0}" dt="2023-07-21T18:57:16.847" v="791" actId="2696"/>
        <pc:sldMkLst>
          <pc:docMk/>
          <pc:sldMk cId="592650308" sldId="29190"/>
        </pc:sldMkLst>
      </pc:sldChg>
      <pc:sldChg chg="modSp add mod ord setBg modShow modNotesTx">
        <pc:chgData name="Gao, Meng (GSFC-616.0)[SCIENCE SYSTEMS AND APPLICATIONS INC]" userId="75b426fa-68fa-4178-8b59-7bfd17bc2ff3" providerId="ADAL" clId="{BFB532AB-BAB7-C049-8F37-ACFCD471F2D0}" dt="2023-07-21T20:46:24.891" v="3208" actId="1076"/>
        <pc:sldMkLst>
          <pc:docMk/>
          <pc:sldMk cId="3395280961" sldId="29190"/>
        </pc:sldMkLst>
        <pc:spChg chg="mod">
          <ac:chgData name="Gao, Meng (GSFC-616.0)[SCIENCE SYSTEMS AND APPLICATIONS INC]" userId="75b426fa-68fa-4178-8b59-7bfd17bc2ff3" providerId="ADAL" clId="{BFB532AB-BAB7-C049-8F37-ACFCD471F2D0}" dt="2023-07-21T20:46:24.891" v="3208" actId="1076"/>
          <ac:spMkLst>
            <pc:docMk/>
            <pc:sldMk cId="3395280961" sldId="29190"/>
            <ac:spMk id="3" creationId="{5843A3A3-93EE-8585-C667-348E07E01B4B}"/>
          </ac:spMkLst>
        </pc:spChg>
        <pc:picChg chg="mod">
          <ac:chgData name="Gao, Meng (GSFC-616.0)[SCIENCE SYSTEMS AND APPLICATIONS INC]" userId="75b426fa-68fa-4178-8b59-7bfd17bc2ff3" providerId="ADAL" clId="{BFB532AB-BAB7-C049-8F37-ACFCD471F2D0}" dt="2023-07-21T20:46:16.654" v="3207" actId="1035"/>
          <ac:picMkLst>
            <pc:docMk/>
            <pc:sldMk cId="3395280961" sldId="29190"/>
            <ac:picMk id="4" creationId="{1D4ED535-A29A-6D0F-BC5F-678DB66EC0CB}"/>
          </ac:picMkLst>
        </pc:picChg>
      </pc:sldChg>
      <pc:sldChg chg="modSp 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2110681685" sldId="29191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2110681685" sldId="29191"/>
            <ac:spMk id="2" creationId="{9BF8A4C0-810C-5A8C-C49C-92457C1CA02D}"/>
          </ac:spMkLst>
        </pc:spChg>
      </pc:sldChg>
      <pc:sldChg chg="addSp modSp new del mod modAnim">
        <pc:chgData name="Gao, Meng (GSFC-616.0)[SCIENCE SYSTEMS AND APPLICATIONS INC]" userId="75b426fa-68fa-4178-8b59-7bfd17bc2ff3" providerId="ADAL" clId="{BFB532AB-BAB7-C049-8F37-ACFCD471F2D0}" dt="2023-07-21T19:18:25.772" v="948" actId="2696"/>
        <pc:sldMkLst>
          <pc:docMk/>
          <pc:sldMk cId="3076218700" sldId="29191"/>
        </pc:sldMkLst>
        <pc:spChg chg="mod">
          <ac:chgData name="Gao, Meng (GSFC-616.0)[SCIENCE SYSTEMS AND APPLICATIONS INC]" userId="75b426fa-68fa-4178-8b59-7bfd17bc2ff3" providerId="ADAL" clId="{BFB532AB-BAB7-C049-8F37-ACFCD471F2D0}" dt="2023-07-21T19:17:55.770" v="937" actId="21"/>
          <ac:spMkLst>
            <pc:docMk/>
            <pc:sldMk cId="3076218700" sldId="29191"/>
            <ac:spMk id="7" creationId="{9E441944-0524-02A2-CB51-7FF17C49C0E3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19:18:08.800" v="943" actId="1076"/>
          <ac:spMkLst>
            <pc:docMk/>
            <pc:sldMk cId="3076218700" sldId="29191"/>
            <ac:spMk id="8" creationId="{016F2320-566D-9D2B-BBAB-3BF014CC73D1}"/>
          </ac:spMkLst>
        </pc:spChg>
        <pc:grpChg chg="add mod">
          <ac:chgData name="Gao, Meng (GSFC-616.0)[SCIENCE SYSTEMS AND APPLICATIONS INC]" userId="75b426fa-68fa-4178-8b59-7bfd17bc2ff3" providerId="ADAL" clId="{BFB532AB-BAB7-C049-8F37-ACFCD471F2D0}" dt="2023-07-21T19:18:15.952" v="946" actId="14100"/>
          <ac:grpSpMkLst>
            <pc:docMk/>
            <pc:sldMk cId="3076218700" sldId="29191"/>
            <ac:grpSpMk id="3" creationId="{ABC0494B-58F3-F22A-FC30-3EEA7ECC57F7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02:56.837" v="822"/>
          <ac:grpSpMkLst>
            <pc:docMk/>
            <pc:sldMk cId="3076218700" sldId="29191"/>
            <ac:grpSpMk id="4" creationId="{0E2F39F3-E8F1-5F31-C535-DC4369AB4173}"/>
          </ac:grpSpMkLst>
        </pc:grpChg>
        <pc:picChg chg="mod">
          <ac:chgData name="Gao, Meng (GSFC-616.0)[SCIENCE SYSTEMS AND APPLICATIONS INC]" userId="75b426fa-68fa-4178-8b59-7bfd17bc2ff3" providerId="ADAL" clId="{BFB532AB-BAB7-C049-8F37-ACFCD471F2D0}" dt="2023-07-21T19:02:56.837" v="822"/>
          <ac:picMkLst>
            <pc:docMk/>
            <pc:sldMk cId="3076218700" sldId="29191"/>
            <ac:picMk id="5" creationId="{4C2714D1-D16C-15F6-A30F-0A52801478D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02:56.837" v="822"/>
          <ac:picMkLst>
            <pc:docMk/>
            <pc:sldMk cId="3076218700" sldId="29191"/>
            <ac:picMk id="6" creationId="{195085D6-2253-A538-48CD-98C90CC9D7FD}"/>
          </ac:picMkLst>
        </pc:picChg>
      </pc:sldChg>
      <pc:sldChg chg="new del">
        <pc:chgData name="Gao, Meng (GSFC-616.0)[SCIENCE SYSTEMS AND APPLICATIONS INC]" userId="75b426fa-68fa-4178-8b59-7bfd17bc2ff3" providerId="ADAL" clId="{BFB532AB-BAB7-C049-8F37-ACFCD471F2D0}" dt="2023-07-21T19:42:36.422" v="1264" actId="2696"/>
        <pc:sldMkLst>
          <pc:docMk/>
          <pc:sldMk cId="3085014640" sldId="29192"/>
        </pc:sldMkLst>
      </pc:sldChg>
      <pc:sldChg chg="new del">
        <pc:chgData name="Gao, Meng (GSFC-616.0)[SCIENCE SYSTEMS AND APPLICATIONS INC]" userId="75b426fa-68fa-4178-8b59-7bfd17bc2ff3" providerId="ADAL" clId="{BFB532AB-BAB7-C049-8F37-ACFCD471F2D0}" dt="2023-07-21T19:39:22.438" v="1217" actId="2696"/>
        <pc:sldMkLst>
          <pc:docMk/>
          <pc:sldMk cId="384380899" sldId="29193"/>
        </pc:sldMkLst>
      </pc:sldChg>
      <pc:sldChg chg="addSp delSp modSp add del mod delAnim">
        <pc:chgData name="Gao, Meng (GSFC-616.0)[SCIENCE SYSTEMS AND APPLICATIONS INC]" userId="75b426fa-68fa-4178-8b59-7bfd17bc2ff3" providerId="ADAL" clId="{BFB532AB-BAB7-C049-8F37-ACFCD471F2D0}" dt="2023-07-21T19:39:21.765" v="1216" actId="2696"/>
        <pc:sldMkLst>
          <pc:docMk/>
          <pc:sldMk cId="1905562119" sldId="29194"/>
        </pc:sldMkLst>
        <pc:spChg chg="mod">
          <ac:chgData name="Gao, Meng (GSFC-616.0)[SCIENCE SYSTEMS AND APPLICATIONS INC]" userId="75b426fa-68fa-4178-8b59-7bfd17bc2ff3" providerId="ADAL" clId="{BFB532AB-BAB7-C049-8F37-ACFCD471F2D0}" dt="2023-07-21T19:22:07.168" v="1104" actId="1076"/>
          <ac:spMkLst>
            <pc:docMk/>
            <pc:sldMk cId="1905562119" sldId="29194"/>
            <ac:spMk id="55" creationId="{62007C3A-62EE-B15E-EFCD-A2ADD7B19F2B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21:45.690" v="1100" actId="478"/>
          <ac:spMkLst>
            <pc:docMk/>
            <pc:sldMk cId="1905562119" sldId="29194"/>
            <ac:spMk id="57" creationId="{00BE3E01-50B4-4DBB-2F45-135A02921D80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21:44.160" v="1099" actId="478"/>
          <ac:spMkLst>
            <pc:docMk/>
            <pc:sldMk cId="1905562119" sldId="29194"/>
            <ac:spMk id="60" creationId="{89BA3CE9-E936-C902-061E-AF8EC202FE98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21:42.202" v="1098" actId="478"/>
          <ac:spMkLst>
            <pc:docMk/>
            <pc:sldMk cId="1905562119" sldId="29194"/>
            <ac:spMk id="61" creationId="{5732541D-7C20-B99F-8DC5-1F471C79DDF6}"/>
          </ac:spMkLst>
        </pc:spChg>
        <pc:grpChg chg="add del mod">
          <ac:chgData name="Gao, Meng (GSFC-616.0)[SCIENCE SYSTEMS AND APPLICATIONS INC]" userId="75b426fa-68fa-4178-8b59-7bfd17bc2ff3" providerId="ADAL" clId="{BFB532AB-BAB7-C049-8F37-ACFCD471F2D0}" dt="2023-07-21T19:22:17.501" v="1106" actId="21"/>
          <ac:grpSpMkLst>
            <pc:docMk/>
            <pc:sldMk cId="1905562119" sldId="29194"/>
            <ac:grpSpMk id="2" creationId="{46B3D6D7-C810-B5D0-8C8D-110C730E1988}"/>
          </ac:grpSpMkLst>
        </pc:grpChg>
        <pc:picChg chg="del">
          <ac:chgData name="Gao, Meng (GSFC-616.0)[SCIENCE SYSTEMS AND APPLICATIONS INC]" userId="75b426fa-68fa-4178-8b59-7bfd17bc2ff3" providerId="ADAL" clId="{BFB532AB-BAB7-C049-8F37-ACFCD471F2D0}" dt="2023-07-21T19:21:40.155" v="1097" actId="478"/>
          <ac:picMkLst>
            <pc:docMk/>
            <pc:sldMk cId="1905562119" sldId="29194"/>
            <ac:picMk id="59" creationId="{4DF98BA4-2224-AA6D-118A-88F17D1F3636}"/>
          </ac:picMkLst>
        </pc:picChg>
      </pc:sldChg>
      <pc:sldChg chg="addSp delSp modSp new del mod ord modNotesTx">
        <pc:chgData name="Gao, Meng (GSFC-616.0)[SCIENCE SYSTEMS AND APPLICATIONS INC]" userId="75b426fa-68fa-4178-8b59-7bfd17bc2ff3" providerId="ADAL" clId="{BFB532AB-BAB7-C049-8F37-ACFCD471F2D0}" dt="2023-07-21T19:39:13.002" v="1213" actId="2696"/>
        <pc:sldMkLst>
          <pc:docMk/>
          <pc:sldMk cId="139221326" sldId="29195"/>
        </pc:sldMkLst>
        <pc:spChg chg="del">
          <ac:chgData name="Gao, Meng (GSFC-616.0)[SCIENCE SYSTEMS AND APPLICATIONS INC]" userId="75b426fa-68fa-4178-8b59-7bfd17bc2ff3" providerId="ADAL" clId="{BFB532AB-BAB7-C049-8F37-ACFCD471F2D0}" dt="2023-07-21T19:22:23.016" v="1110" actId="478"/>
          <ac:spMkLst>
            <pc:docMk/>
            <pc:sldMk cId="139221326" sldId="29195"/>
            <ac:spMk id="2" creationId="{AA11884A-332E-A9E3-EAB5-D93A77C09E08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22:21.310" v="1109" actId="478"/>
          <ac:spMkLst>
            <pc:docMk/>
            <pc:sldMk cId="139221326" sldId="29195"/>
            <ac:spMk id="3" creationId="{3314F572-44F4-F232-EC99-D4E67BC23C4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16" creationId="{F03EA9B8-4B74-D533-BD8C-340CD55871B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17" creationId="{464ABBB1-D23D-21F9-C15B-0F3778DC4C7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18" creationId="{7D5C57EA-65FE-909A-F4CE-2318CC0D26E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19" creationId="{07D49884-0665-5F05-FDB2-8D9A4F7E0BE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20" creationId="{B091B4FF-B225-EEAC-EDD1-E9E04A7F444C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21" creationId="{9D0BD824-AE8B-C65B-749A-0F1307F0BEC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2:18.883" v="1107"/>
          <ac:spMkLst>
            <pc:docMk/>
            <pc:sldMk cId="139221326" sldId="29195"/>
            <ac:spMk id="22" creationId="{AC64EB18-2EB0-1CBA-4D41-F697B737AB72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3:21.040" v="1125" actId="1076"/>
          <ac:spMkLst>
            <pc:docMk/>
            <pc:sldMk cId="139221326" sldId="29195"/>
            <ac:spMk id="69" creationId="{DCB0A1F4-58CE-5BCB-B6FF-1A05DCF52AD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3:58.666" v="1133" actId="1037"/>
          <ac:spMkLst>
            <pc:docMk/>
            <pc:sldMk cId="139221326" sldId="29195"/>
            <ac:spMk id="70" creationId="{5A09E427-339B-6F46-C4D1-B56951EF9BEE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3:19.120" v="1124" actId="1076"/>
          <ac:spMkLst>
            <pc:docMk/>
            <pc:sldMk cId="139221326" sldId="29195"/>
            <ac:spMk id="71" creationId="{FD822D64-3541-A291-DAFC-0E48E7B7A4A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3:58.666" v="1133" actId="1037"/>
          <ac:spMkLst>
            <pc:docMk/>
            <pc:sldMk cId="139221326" sldId="29195"/>
            <ac:spMk id="72" creationId="{35DFA583-F7B8-65EF-EA57-E585393D6ECD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4:08.407" v="1134" actId="20577"/>
          <ac:spMkLst>
            <pc:docMk/>
            <pc:sldMk cId="139221326" sldId="29195"/>
            <ac:spMk id="73" creationId="{99C4BB05-24F0-7203-E1AB-0BF6CA03A57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23:17.025" v="1123" actId="1076"/>
          <ac:spMkLst>
            <pc:docMk/>
            <pc:sldMk cId="139221326" sldId="29195"/>
            <ac:spMk id="74" creationId="{FE1CF3C7-DE98-C4A2-2F77-D44D55B3FE1F}"/>
          </ac:spMkLst>
        </pc:spChg>
        <pc:spChg chg="del mod">
          <ac:chgData name="Gao, Meng (GSFC-616.0)[SCIENCE SYSTEMS AND APPLICATIONS INC]" userId="75b426fa-68fa-4178-8b59-7bfd17bc2ff3" providerId="ADAL" clId="{BFB532AB-BAB7-C049-8F37-ACFCD471F2D0}" dt="2023-07-21T19:22:50.622" v="1115" actId="21"/>
          <ac:spMkLst>
            <pc:docMk/>
            <pc:sldMk cId="139221326" sldId="29195"/>
            <ac:spMk id="75" creationId="{70CAE7FA-AC6F-E1B0-7245-9B088A77AA8B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19:30:28.157" v="1136"/>
          <ac:spMkLst>
            <pc:docMk/>
            <pc:sldMk cId="139221326" sldId="29195"/>
            <ac:spMk id="111" creationId="{7C460084-D2B7-69C9-38CF-D55EFC905A88}"/>
          </ac:spMkLst>
        </pc:spChg>
        <pc:grpChg chg="add del mod">
          <ac:chgData name="Gao, Meng (GSFC-616.0)[SCIENCE SYSTEMS AND APPLICATIONS INC]" userId="75b426fa-68fa-4178-8b59-7bfd17bc2ff3" providerId="ADAL" clId="{BFB532AB-BAB7-C049-8F37-ACFCD471F2D0}" dt="2023-07-21T19:22:19.813" v="1108"/>
          <ac:grpSpMkLst>
            <pc:docMk/>
            <pc:sldMk cId="139221326" sldId="29195"/>
            <ac:grpSpMk id="5" creationId="{0108275A-00EB-783D-DF9A-FBD6AD192047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7" creationId="{0F2E4DB2-0DFD-1C03-1FC0-45B00E15514D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9" creationId="{D3603B09-0F84-8F3A-84FA-1CE051D88814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10" creationId="{52AB0D02-B364-84B7-DC18-80FB83ED9C24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11" creationId="{EE94E5DB-779A-CC90-5E34-E0AFFE82584A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13" creationId="{215B1A1B-BFD9-CA9A-483D-FFC7B1F12C64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14" creationId="{94CF5941-3E7A-28F8-D304-6A2374B7096C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18.883" v="1107"/>
          <ac:grpSpMkLst>
            <pc:docMk/>
            <pc:sldMk cId="139221326" sldId="29195"/>
            <ac:grpSpMk id="15" creationId="{DEDF6B26-5F7D-8F46-AAF8-D4292CA11DC3}"/>
          </ac:grpSpMkLst>
        </pc:grpChg>
        <pc:grpChg chg="add mod">
          <ac:chgData name="Gao, Meng (GSFC-616.0)[SCIENCE SYSTEMS AND APPLICATIONS INC]" userId="75b426fa-68fa-4178-8b59-7bfd17bc2ff3" providerId="ADAL" clId="{BFB532AB-BAB7-C049-8F37-ACFCD471F2D0}" dt="2023-07-21T19:23:14.390" v="1122" actId="1076"/>
          <ac:grpSpMkLst>
            <pc:docMk/>
            <pc:sldMk cId="139221326" sldId="29195"/>
            <ac:grpSpMk id="58" creationId="{D0BDE2BE-A445-5B8F-34CD-C3169D530852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0" creationId="{5116F4E0-12AC-CDE9-295B-63CC2F690FE2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2" creationId="{13071DD1-7020-1899-72E6-1A1C0A164D3F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3" creationId="{1DA7AE7D-DB1E-9A8C-D4E6-D62731DFCDCA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4" creationId="{56185B95-D128-71D9-2D61-97B0994746CB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6" creationId="{DCDE7CC3-560B-54C9-8D27-7988959765A8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7" creationId="{AF87203E-0048-5B0F-315C-C0D41BD35EB8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22:24.099" v="1111"/>
          <ac:grpSpMkLst>
            <pc:docMk/>
            <pc:sldMk cId="139221326" sldId="29195"/>
            <ac:grpSpMk id="68" creationId="{24CAAFF6-7348-B9D0-1DA3-229B8537FC10}"/>
          </ac:grpSpMkLst>
        </pc:grp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6" creationId="{B50D5740-5038-A404-5423-058A17C71AF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8" creationId="{5AC51268-FFEB-EFF4-FBB3-7062C76D296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12" creationId="{9585E51C-3D1C-8083-CE69-368BA936EC9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3" creationId="{57DF8538-0D4D-2D9F-D81F-A523810781A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4" creationId="{B4D2F195-272A-98C3-14E9-4D791C4D3E4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5" creationId="{5F435872-6329-88AE-38A6-DFD0173ADBB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6" creationId="{6502695B-3E29-A942-AF27-E9E104C323C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7" creationId="{7A48AE22-4DBF-0CA7-D21D-591F8CA039D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8" creationId="{55E72D8E-A326-06B3-2B03-364CF1DE714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29" creationId="{78A1B315-DD05-9710-E883-5D284D196C5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0" creationId="{AA0AC898-94CE-39A1-862B-16098E449B4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1" creationId="{938DF616-2113-ABEF-7C68-E278E110DDA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2" creationId="{AEED8FA0-9E5C-5521-910B-C77CB50B1E5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3" creationId="{31459954-A968-587C-CE78-AF2EACFDF208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4" creationId="{623D9771-092F-1ED3-5193-76AB9EB0634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5" creationId="{D0ACFED0-0265-F2D0-93B1-132852A4F0D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6" creationId="{3110222B-AA63-0FC3-EDE7-AA6E268ECCD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7" creationId="{31910845-2188-523E-62E8-51C3129E783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8" creationId="{B2BAC29C-CFB3-4520-12FB-8DCA95DE4A1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39" creationId="{45FFE9C9-64A9-0E06-6357-749B3BCC081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0" creationId="{FC00229B-DF97-4A55-8DFF-32528119CF0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1" creationId="{2E90B849-1C4F-7000-C1A6-2BB192B0F4B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2" creationId="{B2B38200-E7AB-02D0-0E02-3E8D0AC3C48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3" creationId="{05F168E0-FDBC-B301-0E3F-C45976B7477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4" creationId="{847E4C6F-FBA7-E356-17CD-92434AEB6FCE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5" creationId="{EE3E6E8A-FDCC-59C1-5B1F-3E9204F0726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6" creationId="{577FC062-0846-E3F8-13C0-609C292D781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7" creationId="{A7632DFC-CAB1-B28B-DDF6-2DE3BDB6FCD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8" creationId="{777AA3E4-B2E3-0B59-AFED-B2BC0A4D9B1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49" creationId="{4DACF6BB-2D77-73E5-B631-C6931BED91AF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0" creationId="{6B17FDBF-C47E-4E7C-55B5-29283EC47DC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1" creationId="{24B1399D-38D8-DE1E-1964-65CF551C0E3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2" creationId="{40C779D9-207D-E3FC-9228-1FC0A35B47D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3" creationId="{F873A4A9-9753-2552-D80D-2734796DF23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4" creationId="{7CF6462C-755A-4E66-AD19-DE65A440FAEE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5" creationId="{6A81CDEF-69AD-0926-4CEE-A3018FF6EB0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6" creationId="{F4F8F7D6-2097-6843-CAF1-7E6EF3BA1B2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18.883" v="1107"/>
          <ac:picMkLst>
            <pc:docMk/>
            <pc:sldMk cId="139221326" sldId="29195"/>
            <ac:picMk id="57" creationId="{723E6103-1CDB-430A-D854-071AA2224A2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59" creationId="{AE2381C6-DA08-3320-C306-09D8CF023065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61" creationId="{F9A8D3C9-D3AF-C4DB-90DC-104A3CC1E998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65" creationId="{BA2BD10E-D1B8-6797-B118-B5F1E1BF33D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76" creationId="{493FC25E-E52C-546C-D65A-151F054CDA8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77" creationId="{340EE5EB-CE84-5853-0091-27E6FE9F9AD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78" creationId="{B766EF59-3F30-282C-855D-4C306B918BD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79" creationId="{DFBE92C9-3E80-91AE-ECF0-0866DCD782C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0" creationId="{0BF0CE26-5336-C1D8-81CE-D241BE537588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1" creationId="{A76DDF5E-FFBC-2751-B278-D9CC15EB30B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2" creationId="{B8C58CAC-74FA-A4B4-FA14-CB4B93FE5E0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3" creationId="{131F56FB-67E1-2C3D-280E-69DF42157DCD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4" creationId="{2CE43E7E-37E9-76A7-4A5B-C749798DBB1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5" creationId="{F13B9819-151E-A863-7EC5-9BA4A7D2D33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6" creationId="{41C17805-5EBB-7242-F0F8-84AC5CB9B889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7" creationId="{04D0996B-BA43-F34C-B371-5942A5E0AA7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8" creationId="{EF66E4F8-E85D-871C-749C-5FBA0A54B245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89" creationId="{1DDCD570-EA8C-C97C-7A8D-46384B7932F3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0" creationId="{6C898109-154A-342D-0B57-DE464D146888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1" creationId="{813A80C8-626D-B4DD-7BA8-BEB6D6B4ECA9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2" creationId="{C9DA2070-6967-D398-5B8E-AC3033BECBC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3" creationId="{FD164EDB-47C5-348B-C28E-200210008FF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4" creationId="{39D9C6C0-9FF8-1EC4-6EC3-DCC12E4BCAC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5" creationId="{316C4293-B31F-6111-C304-92A4216B960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6" creationId="{BE91E4F1-B66F-C0E8-0AD7-C875ACCDF6BD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7" creationId="{FF5E7893-F32D-50D7-F4C8-6F5B5D552689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8" creationId="{E747E554-2470-F7FE-49E7-78C3DA834B9E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99" creationId="{90680B75-3C32-7E54-2BC8-A70FDBA83CC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0" creationId="{7B25D199-8C68-8033-BDD6-DED5AF2063B5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1" creationId="{FBB490A5-A01E-55E8-EAEA-CC94FCFA882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2" creationId="{93916A24-E04B-B41C-073E-CA4BD6390C0A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3" creationId="{FA56CCAF-9189-CAEA-44DA-1D84434F067D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4" creationId="{4445B64F-23BE-8D82-DE65-D877ADE6B6A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5" creationId="{907F90E9-A1A0-A419-94EB-814C4288024F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6" creationId="{DFC7B47C-64F1-4D6B-E82E-C78A303DB3EF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7" creationId="{05F6DCE5-AAFA-07EC-16C2-8FB4ACD11E6C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8" creationId="{F7C90449-DA69-FE96-E174-7C4C923B47D1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09" creationId="{35FE86CF-7563-3F57-FEA7-0122B706D30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22:24.099" v="1111"/>
          <ac:picMkLst>
            <pc:docMk/>
            <pc:sldMk cId="139221326" sldId="29195"/>
            <ac:picMk id="110" creationId="{CCF07D27-8723-148F-6D5F-1BE519194344}"/>
          </ac:picMkLst>
        </pc:picChg>
      </pc:sldChg>
      <pc:sldChg chg="modSp 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933068842" sldId="29195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933068842" sldId="29195"/>
            <ac:spMk id="4" creationId="{46009D4D-B056-C14C-902C-50AFA7719AFB}"/>
          </ac:spMkLst>
        </pc:spChg>
      </pc:sldChg>
      <pc:sldChg chg="addSp delSp modSp new del mod ord">
        <pc:chgData name="Gao, Meng (GSFC-616.0)[SCIENCE SYSTEMS AND APPLICATIONS INC]" userId="75b426fa-68fa-4178-8b59-7bfd17bc2ff3" providerId="ADAL" clId="{BFB532AB-BAB7-C049-8F37-ACFCD471F2D0}" dt="2023-07-21T19:31:48.895" v="1151" actId="2696"/>
        <pc:sldMkLst>
          <pc:docMk/>
          <pc:sldMk cId="3312158201" sldId="29196"/>
        </pc:sldMkLst>
        <pc:spChg chg="del">
          <ac:chgData name="Gao, Meng (GSFC-616.0)[SCIENCE SYSTEMS AND APPLICATIONS INC]" userId="75b426fa-68fa-4178-8b59-7bfd17bc2ff3" providerId="ADAL" clId="{BFB532AB-BAB7-C049-8F37-ACFCD471F2D0}" dt="2023-07-21T19:30:40.646" v="1138"/>
          <ac:spMkLst>
            <pc:docMk/>
            <pc:sldMk cId="3312158201" sldId="29196"/>
            <ac:spMk id="3" creationId="{2EA18FB4-450E-8686-1AAE-6380E358F9F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19:31:15.618" v="1144"/>
          <ac:spMkLst>
            <pc:docMk/>
            <pc:sldMk cId="3312158201" sldId="29196"/>
            <ac:spMk id="7" creationId="{56660834-885D-1BDC-B069-3135244C0C0C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19:31:15.618" v="1144"/>
          <ac:spMkLst>
            <pc:docMk/>
            <pc:sldMk cId="3312158201" sldId="29196"/>
            <ac:spMk id="9" creationId="{5CE4BF97-155A-D172-419D-29A10CA46D83}"/>
          </ac:spMkLst>
        </pc:spChg>
        <pc:picChg chg="add mod">
          <ac:chgData name="Gao, Meng (GSFC-616.0)[SCIENCE SYSTEMS AND APPLICATIONS INC]" userId="75b426fa-68fa-4178-8b59-7bfd17bc2ff3" providerId="ADAL" clId="{BFB532AB-BAB7-C049-8F37-ACFCD471F2D0}" dt="2023-07-21T19:31:06.295" v="1143" actId="1076"/>
          <ac:picMkLst>
            <pc:docMk/>
            <pc:sldMk cId="3312158201" sldId="29196"/>
            <ac:picMk id="6" creationId="{12D857C8-3CA5-2A55-ECF9-DF75DA921B4B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19:31:15.618" v="1144"/>
          <ac:picMkLst>
            <pc:docMk/>
            <pc:sldMk cId="3312158201" sldId="29196"/>
            <ac:picMk id="8" creationId="{1B8AA431-AFAD-DD3E-6A81-63A67C9EEC69}"/>
          </ac:picMkLst>
        </pc:picChg>
      </pc:sldChg>
      <pc:sldChg chg="new del">
        <pc:chgData name="Gao, Meng (GSFC-616.0)[SCIENCE SYSTEMS AND APPLICATIONS INC]" userId="75b426fa-68fa-4178-8b59-7bfd17bc2ff3" providerId="ADAL" clId="{BFB532AB-BAB7-C049-8F37-ACFCD471F2D0}" dt="2023-07-21T19:39:20.987" v="1215" actId="2696"/>
        <pc:sldMkLst>
          <pc:docMk/>
          <pc:sldMk cId="3227997834" sldId="29197"/>
        </pc:sldMkLst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2279986774" sldId="29198"/>
        </pc:sldMkLst>
      </pc:sldChg>
      <pc:sldChg chg="addSp delSp modSp add del mod ord delAnim modAnim">
        <pc:chgData name="Gao, Meng (GSFC-616.0)[SCIENCE SYSTEMS AND APPLICATIONS INC]" userId="75b426fa-68fa-4178-8b59-7bfd17bc2ff3" providerId="ADAL" clId="{BFB532AB-BAB7-C049-8F37-ACFCD471F2D0}" dt="2023-07-21T19:42:43.334" v="1265" actId="2696"/>
        <pc:sldMkLst>
          <pc:docMk/>
          <pc:sldMk cId="2424046918" sldId="29198"/>
        </pc:sldMkLst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49" creationId="{FD4C6937-0414-DD28-3048-406FAE073E72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0" creationId="{969FE482-E094-0189-E794-C3A8EE2B321B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1" creationId="{0B3461A9-A5F1-08DA-EEC5-635D2234BB3B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2" creationId="{782D2426-9C58-945D-18FA-6A2E18DBFF8A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3" creationId="{7C98756A-8190-5558-C230-D72272E10C33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4" creationId="{4CA3EBC5-0749-20B4-7885-D388D9378A95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spMkLst>
            <pc:docMk/>
            <pc:sldMk cId="2424046918" sldId="29198"/>
            <ac:spMk id="55" creationId="{62007C3A-62EE-B15E-EFCD-A2ADD7B19F2B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2:23.764" v="1161" actId="255"/>
          <ac:spMkLst>
            <pc:docMk/>
            <pc:sldMk cId="2424046918" sldId="29198"/>
            <ac:spMk id="57" creationId="{00BE3E01-50B4-4DBB-2F45-135A02921D8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5:26.577" v="1185" actId="1076"/>
          <ac:spMkLst>
            <pc:docMk/>
            <pc:sldMk cId="2424046918" sldId="29198"/>
            <ac:spMk id="60" creationId="{89BA3CE9-E936-C902-061E-AF8EC202FE9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2:12.567" v="1157" actId="1076"/>
          <ac:spMkLst>
            <pc:docMk/>
            <pc:sldMk cId="2424046918" sldId="29198"/>
            <ac:spMk id="61" creationId="{5732541D-7C20-B99F-8DC5-1F471C79DDF6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4" creationId="{5F96F011-B24A-BFCA-B37E-D8AE0828F5ED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5" creationId="{53D986D4-F210-ECC5-49A3-D811810CE3A8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6" creationId="{9BD788F6-47EB-EF81-B2B2-523632001C63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7" creationId="{AED56224-2E1E-E29B-7ED4-EF8441111A88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8" creationId="{5812964A-2526-9C38-7A0E-5C318F550E76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69" creationId="{B757F4ED-BC4E-7C9E-C270-9880FC3F3300}"/>
          </ac:spMkLst>
        </pc:spChg>
        <pc:sp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spMkLst>
            <pc:docMk/>
            <pc:sldMk cId="2424046918" sldId="29198"/>
            <ac:spMk id="70" creationId="{FF14A898-72A1-273F-B2FB-0EB0F200C8D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10.359" v="1198"/>
          <ac:spMkLst>
            <pc:docMk/>
            <pc:sldMk cId="2424046918" sldId="29198"/>
            <ac:spMk id="73" creationId="{F0DA1BB7-C7CD-DA0F-4C69-8329FF33470F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10.359" v="1198"/>
          <ac:spMkLst>
            <pc:docMk/>
            <pc:sldMk cId="2424046918" sldId="29198"/>
            <ac:spMk id="74" creationId="{BA230C54-6212-8F1C-6327-03241C9BC16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10.359" v="1198"/>
          <ac:spMkLst>
            <pc:docMk/>
            <pc:sldMk cId="2424046918" sldId="29198"/>
            <ac:spMk id="75" creationId="{B2F6C4DC-9112-47FE-AEE1-8A375018E60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10.359" v="1198"/>
          <ac:spMkLst>
            <pc:docMk/>
            <pc:sldMk cId="2424046918" sldId="29198"/>
            <ac:spMk id="76" creationId="{3A6AB85F-173E-58A1-2BE4-E01559F7CEB1}"/>
          </ac:spMkLst>
        </pc:s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5" creationId="{B1490E76-B290-358B-1A64-9E0F5AD626BE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12" creationId="{B4874313-EDAD-8E56-0972-DAAAD7CC3917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18" creationId="{1C686050-AC4A-555B-FC30-26C6883BB845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24" creationId="{708245A1-6996-947B-927B-C0A6072284A0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31" creationId="{575FE3D3-283D-4845-BF1C-07B6F87803FB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37" creationId="{5DA8E34D-4590-705D-E88A-EC9A57DCCDC9}"/>
          </ac:grpSpMkLst>
        </pc:grpChg>
        <pc:grp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grpSpMkLst>
            <pc:docMk/>
            <pc:sldMk cId="2424046918" sldId="29198"/>
            <ac:grpSpMk id="43" creationId="{2F48AEAD-CC8E-CB83-8785-C8A308D21967}"/>
          </ac:grpSpMkLst>
        </pc:grpChg>
        <pc:grpChg chg="add del mod">
          <ac:chgData name="Gao, Meng (GSFC-616.0)[SCIENCE SYSTEMS AND APPLICATIONS INC]" userId="75b426fa-68fa-4178-8b59-7bfd17bc2ff3" providerId="ADAL" clId="{BFB532AB-BAB7-C049-8F37-ACFCD471F2D0}" dt="2023-07-21T19:36:21.411" v="1201" actId="165"/>
          <ac:grpSpMkLst>
            <pc:docMk/>
            <pc:sldMk cId="2424046918" sldId="29198"/>
            <ac:grpSpMk id="56" creationId="{812627F5-1CF3-B05E-C99E-DE397E84F9CA}"/>
          </ac:grpSpMkLst>
        </pc:grpChg>
        <pc:grpChg chg="mod topLvl">
          <ac:chgData name="Gao, Meng (GSFC-616.0)[SCIENCE SYSTEMS AND APPLICATIONS INC]" userId="75b426fa-68fa-4178-8b59-7bfd17bc2ff3" providerId="ADAL" clId="{BFB532AB-BAB7-C049-8F37-ACFCD471F2D0}" dt="2023-07-21T19:36:21.411" v="1201" actId="165"/>
          <ac:grpSpMkLst>
            <pc:docMk/>
            <pc:sldMk cId="2424046918" sldId="29198"/>
            <ac:grpSpMk id="63" creationId="{693F03FE-47F7-BB1A-9A10-EB55FEF0A87E}"/>
          </ac:grpSpMkLst>
        </pc:grpChg>
        <pc:picChg chg="add del mod">
          <ac:chgData name="Gao, Meng (GSFC-616.0)[SCIENCE SYSTEMS AND APPLICATIONS INC]" userId="75b426fa-68fa-4178-8b59-7bfd17bc2ff3" providerId="ADAL" clId="{BFB532AB-BAB7-C049-8F37-ACFCD471F2D0}" dt="2023-07-21T19:34:05.130" v="1172" actId="21"/>
          <ac:picMkLst>
            <pc:docMk/>
            <pc:sldMk cId="2424046918" sldId="29198"/>
            <ac:picMk id="2" creationId="{A6493816-A99E-4E29-F245-BCF55E19CE05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19:36:09.855" v="1197" actId="478"/>
          <ac:picMkLst>
            <pc:docMk/>
            <pc:sldMk cId="2424046918" sldId="29198"/>
            <ac:picMk id="3" creationId="{72DE7B76-A912-266E-CC60-35989B2E9427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picMkLst>
            <pc:docMk/>
            <pc:sldMk cId="2424046918" sldId="29198"/>
            <ac:picMk id="4" creationId="{96DF618F-79F9-0A79-1875-ECBBAA4999D7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picMkLst>
            <pc:docMk/>
            <pc:sldMk cId="2424046918" sldId="29198"/>
            <ac:picMk id="11" creationId="{57B71EC0-E793-83AA-EEF1-93DC19BF0218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19:31:26.918" v="1146" actId="478"/>
          <ac:picMkLst>
            <pc:docMk/>
            <pc:sldMk cId="2424046918" sldId="29198"/>
            <ac:picMk id="30" creationId="{17E3AB30-5A6A-5A34-B9D9-B8D7C322F8D3}"/>
          </ac:picMkLst>
        </pc:picChg>
        <pc:picChg chg="mod topLvl">
          <ac:chgData name="Gao, Meng (GSFC-616.0)[SCIENCE SYSTEMS AND APPLICATIONS INC]" userId="75b426fa-68fa-4178-8b59-7bfd17bc2ff3" providerId="ADAL" clId="{BFB532AB-BAB7-C049-8F37-ACFCD471F2D0}" dt="2023-07-21T19:37:00.219" v="1205" actId="1036"/>
          <ac:picMkLst>
            <pc:docMk/>
            <pc:sldMk cId="2424046918" sldId="29198"/>
            <ac:picMk id="58" creationId="{E5248F7B-CEFB-1772-3F07-9AF19953666E}"/>
          </ac:picMkLst>
        </pc:picChg>
        <pc:cxn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cxnSpMkLst>
            <pc:docMk/>
            <pc:sldMk cId="2424046918" sldId="29198"/>
            <ac:cxnSpMk id="71" creationId="{64A5F3E6-D42F-5027-EB5F-C7B07171EAE8}"/>
          </ac:cxnSpMkLst>
        </pc:cxnChg>
        <pc:cxnChg chg="del mod topLvl">
          <ac:chgData name="Gao, Meng (GSFC-616.0)[SCIENCE SYSTEMS AND APPLICATIONS INC]" userId="75b426fa-68fa-4178-8b59-7bfd17bc2ff3" providerId="ADAL" clId="{BFB532AB-BAB7-C049-8F37-ACFCD471F2D0}" dt="2023-07-21T19:36:27.542" v="1202" actId="478"/>
          <ac:cxnSpMkLst>
            <pc:docMk/>
            <pc:sldMk cId="2424046918" sldId="29198"/>
            <ac:cxnSpMk id="72" creationId="{3A88977F-3D4A-15B0-9415-ECE55379EBCB}"/>
          </ac:cxnSpMkLst>
        </pc:cxnChg>
      </pc:sldChg>
      <pc:sldChg chg="addSp delSp modSp new del mod delAnim modAnim">
        <pc:chgData name="Gao, Meng (GSFC-616.0)[SCIENCE SYSTEMS AND APPLICATIONS INC]" userId="75b426fa-68fa-4178-8b59-7bfd17bc2ff3" providerId="ADAL" clId="{BFB532AB-BAB7-C049-8F37-ACFCD471F2D0}" dt="2023-07-21T19:38:57.508" v="1210" actId="2696"/>
        <pc:sldMkLst>
          <pc:docMk/>
          <pc:sldMk cId="1470795672" sldId="29199"/>
        </pc:sldMkLst>
        <pc:picChg chg="add del mod">
          <ac:chgData name="Gao, Meng (GSFC-616.0)[SCIENCE SYSTEMS AND APPLICATIONS INC]" userId="75b426fa-68fa-4178-8b59-7bfd17bc2ff3" providerId="ADAL" clId="{BFB532AB-BAB7-C049-8F37-ACFCD471F2D0}" dt="2023-07-21T19:34:49.617" v="1180" actId="478"/>
          <ac:picMkLst>
            <pc:docMk/>
            <pc:sldMk cId="1470795672" sldId="29199"/>
            <ac:picMk id="3" creationId="{49BDDAD3-B790-C875-8545-96A439756F52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19:34:48.722" v="1179" actId="478"/>
          <ac:picMkLst>
            <pc:docMk/>
            <pc:sldMk cId="1470795672" sldId="29199"/>
            <ac:picMk id="4" creationId="{E020E629-ECBF-D258-ACC7-5BF916341CE2}"/>
          </ac:picMkLst>
        </pc:picChg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006344437" sldId="29200"/>
        </pc:sldMkLst>
      </pc:sldChg>
      <pc:sldChg chg="addSp delSp modSp add del mod">
        <pc:chgData name="Gao, Meng (GSFC-616.0)[SCIENCE SYSTEMS AND APPLICATIONS INC]" userId="75b426fa-68fa-4178-8b59-7bfd17bc2ff3" providerId="ADAL" clId="{BFB532AB-BAB7-C049-8F37-ACFCD471F2D0}" dt="2023-07-21T19:42:43.334" v="1265" actId="2696"/>
        <pc:sldMkLst>
          <pc:docMk/>
          <pc:sldMk cId="3904890903" sldId="29200"/>
        </pc:sldMkLst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7" creationId="{D7BD729E-7426-3A6C-D02B-DB3EBA94B89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8" creationId="{3E59A262-B6F7-667A-271F-950100928FA1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9" creationId="{0663DD3D-97A6-1511-7F24-236083345083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0" creationId="{638C21D6-DFD3-7BF0-42EF-40369105462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7:50.218" v="1208" actId="14100"/>
          <ac:spMkLst>
            <pc:docMk/>
            <pc:sldMk cId="3904890903" sldId="29200"/>
            <ac:spMk id="11" creationId="{A79C50B6-A546-71BB-887A-B3EF825CCDD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2" creationId="{533C0970-4385-5695-9371-66C7A0700D0F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7:55.314" v="1209" actId="14100"/>
          <ac:spMkLst>
            <pc:docMk/>
            <pc:sldMk cId="3904890903" sldId="29200"/>
            <ac:spMk id="13" creationId="{99668C72-A4CF-3C57-A1E8-89F6A03F61DB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6" creationId="{5EDF5816-EC56-B658-BE34-2275054A63D7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7" creationId="{B258F8CC-D2B8-4A12-82E1-94B96EE67C8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8" creationId="{251F6566-40E2-565A-BB21-D97194DAEC8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36:04.576" v="1195"/>
          <ac:spMkLst>
            <pc:docMk/>
            <pc:sldMk cId="3904890903" sldId="29200"/>
            <ac:spMk id="19" creationId="{52411B90-5851-67CD-D49F-252B6E61088C}"/>
          </ac:spMkLst>
        </pc:spChg>
        <pc:grpChg chg="add mod">
          <ac:chgData name="Gao, Meng (GSFC-616.0)[SCIENCE SYSTEMS AND APPLICATIONS INC]" userId="75b426fa-68fa-4178-8b59-7bfd17bc2ff3" providerId="ADAL" clId="{BFB532AB-BAB7-C049-8F37-ACFCD471F2D0}" dt="2023-07-21T19:37:02.514" v="1207" actId="1036"/>
          <ac:grpSpMkLst>
            <pc:docMk/>
            <pc:sldMk cId="3904890903" sldId="29200"/>
            <ac:grpSpMk id="4" creationId="{A7ABE696-3B90-BC8B-4183-2C91C851B6CB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19:36:04.576" v="1195"/>
          <ac:grpSpMkLst>
            <pc:docMk/>
            <pc:sldMk cId="3904890903" sldId="29200"/>
            <ac:grpSpMk id="6" creationId="{5B80668E-DA87-1F9E-BDAF-59D2F9181DAB}"/>
          </ac:grpSpMkLst>
        </pc:grpChg>
        <pc:picChg chg="add del mod">
          <ac:chgData name="Gao, Meng (GSFC-616.0)[SCIENCE SYSTEMS AND APPLICATIONS INC]" userId="75b426fa-68fa-4178-8b59-7bfd17bc2ff3" providerId="ADAL" clId="{BFB532AB-BAB7-C049-8F37-ACFCD471F2D0}" dt="2023-07-21T19:36:04.116" v="1194" actId="478"/>
          <ac:picMkLst>
            <pc:docMk/>
            <pc:sldMk cId="3904890903" sldId="29200"/>
            <ac:picMk id="2" creationId="{9B1A2909-BF8F-10F3-CB95-F733F3CD44B8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19:35:39.573" v="1187" actId="478"/>
          <ac:picMkLst>
            <pc:docMk/>
            <pc:sldMk cId="3904890903" sldId="29200"/>
            <ac:picMk id="3" creationId="{72DE7B76-A912-266E-CC60-35989B2E9427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36:04.576" v="1195"/>
          <ac:picMkLst>
            <pc:docMk/>
            <pc:sldMk cId="3904890903" sldId="29200"/>
            <ac:picMk id="5" creationId="{00B8D20C-DCC0-4D4A-35D4-7BD136ADCDE2}"/>
          </ac:picMkLst>
        </pc:picChg>
        <pc:cxnChg chg="mod">
          <ac:chgData name="Gao, Meng (GSFC-616.0)[SCIENCE SYSTEMS AND APPLICATIONS INC]" userId="75b426fa-68fa-4178-8b59-7bfd17bc2ff3" providerId="ADAL" clId="{BFB532AB-BAB7-C049-8F37-ACFCD471F2D0}" dt="2023-07-21T19:36:04.576" v="1195"/>
          <ac:cxnSpMkLst>
            <pc:docMk/>
            <pc:sldMk cId="3904890903" sldId="29200"/>
            <ac:cxnSpMk id="14" creationId="{746A6143-E2FC-798B-6E19-5CF5D290370A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19:36:04.576" v="1195"/>
          <ac:cxnSpMkLst>
            <pc:docMk/>
            <pc:sldMk cId="3904890903" sldId="29200"/>
            <ac:cxnSpMk id="15" creationId="{B7BD9F28-B32A-CBAB-8ACC-B7CC57943FA3}"/>
          </ac:cxnSpMkLst>
        </pc:cxnChg>
      </pc:sldChg>
      <pc:sldChg chg="addSp delSp modSp add mod ord modAnim modNotesTx">
        <pc:chgData name="Gao, Meng (GSFC-616.0)[SCIENCE SYSTEMS AND APPLICATIONS INC]" userId="75b426fa-68fa-4178-8b59-7bfd17bc2ff3" providerId="ADAL" clId="{BFB532AB-BAB7-C049-8F37-ACFCD471F2D0}" dt="2023-07-21T20:48:08.688" v="3321" actId="20577"/>
        <pc:sldMkLst>
          <pc:docMk/>
          <pc:sldMk cId="3382508440" sldId="29201"/>
        </pc:sldMkLst>
        <pc:spChg chg="mod">
          <ac:chgData name="Gao, Meng (GSFC-616.0)[SCIENCE SYSTEMS AND APPLICATIONS INC]" userId="75b426fa-68fa-4178-8b59-7bfd17bc2ff3" providerId="ADAL" clId="{BFB532AB-BAB7-C049-8F37-ACFCD471F2D0}" dt="2023-07-21T19:47:14.034" v="1413" actId="20577"/>
          <ac:spMkLst>
            <pc:docMk/>
            <pc:sldMk cId="3382508440" sldId="29201"/>
            <ac:spMk id="60" creationId="{89BA3CE9-E936-C902-061E-AF8EC202FE98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19:47:20.655" v="1414" actId="1076"/>
          <ac:spMkLst>
            <pc:docMk/>
            <pc:sldMk cId="3382508440" sldId="29201"/>
            <ac:spMk id="61" creationId="{5732541D-7C20-B99F-8DC5-1F471C79DDF6}"/>
          </ac:spMkLst>
        </pc:spChg>
        <pc:grpChg chg="del">
          <ac:chgData name="Gao, Meng (GSFC-616.0)[SCIENCE SYSTEMS AND APPLICATIONS INC]" userId="75b426fa-68fa-4178-8b59-7bfd17bc2ff3" providerId="ADAL" clId="{BFB532AB-BAB7-C049-8F37-ACFCD471F2D0}" dt="2023-07-21T19:39:38.340" v="1220" actId="478"/>
          <ac:grpSpMkLst>
            <pc:docMk/>
            <pc:sldMk cId="3382508440" sldId="29201"/>
            <ac:grpSpMk id="63" creationId="{693F03FE-47F7-BB1A-9A10-EB55FEF0A87E}"/>
          </ac:grpSpMkLst>
        </pc:grpChg>
        <pc:picChg chg="add mod">
          <ac:chgData name="Gao, Meng (GSFC-616.0)[SCIENCE SYSTEMS AND APPLICATIONS INC]" userId="75b426fa-68fa-4178-8b59-7bfd17bc2ff3" providerId="ADAL" clId="{BFB532AB-BAB7-C049-8F37-ACFCD471F2D0}" dt="2023-07-21T19:47:34.526" v="1418" actId="1076"/>
          <ac:picMkLst>
            <pc:docMk/>
            <pc:sldMk cId="3382508440" sldId="29201"/>
            <ac:picMk id="3" creationId="{CFFC40B1-E389-6A08-C455-39A7EC4F3AD7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19:40:21.992" v="1229" actId="478"/>
          <ac:picMkLst>
            <pc:docMk/>
            <pc:sldMk cId="3382508440" sldId="29201"/>
            <ac:picMk id="5" creationId="{43DE99F4-2083-7371-B2CC-E05EFD9202E1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19:42:14.559" v="1262" actId="1076"/>
          <ac:picMkLst>
            <pc:docMk/>
            <pc:sldMk cId="3382508440" sldId="29201"/>
            <ac:picMk id="7" creationId="{4E22B511-2AE7-9AE6-928C-1CAB12DFFBE9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19:39:37.126" v="1219" actId="478"/>
          <ac:picMkLst>
            <pc:docMk/>
            <pc:sldMk cId="3382508440" sldId="29201"/>
            <ac:picMk id="58" creationId="{E5248F7B-CEFB-1772-3F07-9AF19953666E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19:47:32.071" v="1417" actId="1076"/>
          <ac:picMkLst>
            <pc:docMk/>
            <pc:sldMk cId="3382508440" sldId="29201"/>
            <ac:picMk id="59" creationId="{4DF98BA4-2224-AA6D-118A-88F17D1F3636}"/>
          </ac:picMkLst>
        </pc:picChg>
      </pc:sldChg>
      <pc:sldChg chg="new del">
        <pc:chgData name="Gao, Meng (GSFC-616.0)[SCIENCE SYSTEMS AND APPLICATIONS INC]" userId="75b426fa-68fa-4178-8b59-7bfd17bc2ff3" providerId="ADAL" clId="{BFB532AB-BAB7-C049-8F37-ACFCD471F2D0}" dt="2023-07-21T20:04:27.875" v="2344" actId="2696"/>
        <pc:sldMkLst>
          <pc:docMk/>
          <pc:sldMk cId="1559568935" sldId="29202"/>
        </pc:sldMkLst>
      </pc:sldChg>
      <pc:sldChg chg="addSp modSp new del mod">
        <pc:chgData name="Gao, Meng (GSFC-616.0)[SCIENCE SYSTEMS AND APPLICATIONS INC]" userId="75b426fa-68fa-4178-8b59-7bfd17bc2ff3" providerId="ADAL" clId="{BFB532AB-BAB7-C049-8F37-ACFCD471F2D0}" dt="2023-07-21T20:07:47.767" v="2382" actId="2696"/>
        <pc:sldMkLst>
          <pc:docMk/>
          <pc:sldMk cId="2991623316" sldId="29203"/>
        </pc:sldMkLst>
        <pc:spChg chg="add mod">
          <ac:chgData name="Gao, Meng (GSFC-616.0)[SCIENCE SYSTEMS AND APPLICATIONS INC]" userId="75b426fa-68fa-4178-8b59-7bfd17bc2ff3" providerId="ADAL" clId="{BFB532AB-BAB7-C049-8F37-ACFCD471F2D0}" dt="2023-07-21T19:49:55.614" v="1547" actId="207"/>
          <ac:spMkLst>
            <pc:docMk/>
            <pc:sldMk cId="2991623316" sldId="29203"/>
            <ac:spMk id="2" creationId="{749DA510-D995-D1B0-E8CB-7D5C6DF50A97}"/>
          </ac:spMkLst>
        </pc:spChg>
      </pc:sldChg>
      <pc:sldChg chg="addSp delSp modSp new mod setBg addAnim delAnim modAnim modNotesTx">
        <pc:chgData name="Gao, Meng (GSFC-616.0)[SCIENCE SYSTEMS AND APPLICATIONS INC]" userId="75b426fa-68fa-4178-8b59-7bfd17bc2ff3" providerId="ADAL" clId="{BFB532AB-BAB7-C049-8F37-ACFCD471F2D0}" dt="2023-07-21T21:22:30.994" v="4207"/>
        <pc:sldMkLst>
          <pc:docMk/>
          <pc:sldMk cId="3877435969" sldId="29204"/>
        </pc:sldMkLst>
        <pc:spChg chg="add mod">
          <ac:chgData name="Gao, Meng (GSFC-616.0)[SCIENCE SYSTEMS AND APPLICATIONS INC]" userId="75b426fa-68fa-4178-8b59-7bfd17bc2ff3" providerId="ADAL" clId="{BFB532AB-BAB7-C049-8F37-ACFCD471F2D0}" dt="2023-07-21T20:21:02.221" v="2733" actId="1076"/>
          <ac:spMkLst>
            <pc:docMk/>
            <pc:sldMk cId="3877435969" sldId="29204"/>
            <ac:spMk id="2" creationId="{BD7A484C-99A8-D71E-F8E0-E32FA600C704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1:21:36.386" v="4177" actId="207"/>
          <ac:spMkLst>
            <pc:docMk/>
            <pc:sldMk cId="3877435969" sldId="29204"/>
            <ac:spMk id="3" creationId="{9C1ED798-8951-85E9-07F9-7FD505D6345F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6:49.356" v="2979" actId="1076"/>
          <ac:spMkLst>
            <pc:docMk/>
            <pc:sldMk cId="3877435969" sldId="29204"/>
            <ac:spMk id="6" creationId="{813664C7-4130-9158-C514-E0CF4E4B8B2C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1:20:47.768" v="4117" actId="22"/>
          <ac:spMkLst>
            <pc:docMk/>
            <pc:sldMk cId="3877435969" sldId="29204"/>
            <ac:spMk id="9" creationId="{F49EC913-BFF8-7978-3023-37B1438003C4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1:21:56.207" v="4203" actId="20577"/>
          <ac:spMkLst>
            <pc:docMk/>
            <pc:sldMk cId="3877435969" sldId="29204"/>
            <ac:spMk id="11" creationId="{358F345E-F3D4-0E4F-DA66-C83A4A060312}"/>
          </ac:spMkLst>
        </pc:spChg>
        <pc:graphicFrameChg chg="add mod">
          <ac:chgData name="Gao, Meng (GSFC-616.0)[SCIENCE SYSTEMS AND APPLICATIONS INC]" userId="75b426fa-68fa-4178-8b59-7bfd17bc2ff3" providerId="ADAL" clId="{BFB532AB-BAB7-C049-8F37-ACFCD471F2D0}" dt="2023-07-21T19:59:55.468" v="2181" actId="1076"/>
          <ac:graphicFrameMkLst>
            <pc:docMk/>
            <pc:sldMk cId="3877435969" sldId="29204"/>
            <ac:graphicFrameMk id="4" creationId="{B56ED147-AD99-B2B0-1A5C-11456D2CCC69}"/>
          </ac:graphicFrameMkLst>
        </pc:graphicFrameChg>
        <pc:picChg chg="add del mod">
          <ac:chgData name="Gao, Meng (GSFC-616.0)[SCIENCE SYSTEMS AND APPLICATIONS INC]" userId="75b426fa-68fa-4178-8b59-7bfd17bc2ff3" providerId="ADAL" clId="{BFB532AB-BAB7-C049-8F37-ACFCD471F2D0}" dt="2023-07-21T20:25:06.762" v="2803" actId="478"/>
          <ac:picMkLst>
            <pc:docMk/>
            <pc:sldMk cId="3877435969" sldId="29204"/>
            <ac:picMk id="7" creationId="{D61AEC70-F282-20B9-A28F-8030CD3164B1}"/>
          </ac:picMkLst>
        </pc:picChg>
      </pc:sldChg>
      <pc:sldChg chg="modSp new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3287490359" sldId="29205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3287490359" sldId="29205"/>
            <ac:spMk id="2" creationId="{9391A3CD-A11A-5F47-ACD5-3B86C82A362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3287490359" sldId="29205"/>
            <ac:spMk id="3" creationId="{3CEF12E5-9494-4BF0-9EA1-5CF271D86714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3287490359" sldId="29205"/>
            <ac:spMk id="4" creationId="{3FC41B91-3A05-4DCD-EC24-1ADF8CECF51C}"/>
          </ac:spMkLst>
        </pc:spChg>
      </pc:sldChg>
      <pc:sldChg chg="modSp new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490987728" sldId="29206"/>
        </pc:sldMkLst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490987728" sldId="29206"/>
            <ac:spMk id="2" creationId="{6158115B-A1E0-7146-40E8-AFA22756332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490987728" sldId="29206"/>
            <ac:spMk id="3" creationId="{9D564D48-52AB-51F1-051C-229B0E356200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490987728" sldId="29206"/>
            <ac:spMk id="4" creationId="{2194E5BF-83F4-C511-D3A9-46AE3E9AAE7E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57:21.940" v="3572"/>
          <ac:spMkLst>
            <pc:docMk/>
            <pc:sldMk cId="490987728" sldId="29206"/>
            <ac:spMk id="5" creationId="{F0CDAE94-C030-5F7E-6296-D2E529043CF6}"/>
          </ac:spMkLst>
        </pc:spChg>
      </pc:sldChg>
      <pc:sldChg chg="new del">
        <pc:chgData name="Gao, Meng (GSFC-616.0)[SCIENCE SYSTEMS AND APPLICATIONS INC]" userId="75b426fa-68fa-4178-8b59-7bfd17bc2ff3" providerId="ADAL" clId="{BFB532AB-BAB7-C049-8F37-ACFCD471F2D0}" dt="2023-07-21T20:16:19.758" v="2614" actId="2696"/>
        <pc:sldMkLst>
          <pc:docMk/>
          <pc:sldMk cId="1481247679" sldId="29207"/>
        </pc:sldMkLst>
      </pc:sldChg>
      <pc:sldChg chg="addSp delSp modSp add del mod addAnim delAnim modAnim modNotesTx">
        <pc:chgData name="Gao, Meng (GSFC-616.0)[SCIENCE SYSTEMS AND APPLICATIONS INC]" userId="75b426fa-68fa-4178-8b59-7bfd17bc2ff3" providerId="ADAL" clId="{BFB532AB-BAB7-C049-8F37-ACFCD471F2D0}" dt="2023-07-21T20:16:07.498" v="2612" actId="2696"/>
        <pc:sldMkLst>
          <pc:docMk/>
          <pc:sldMk cId="2562706841" sldId="29208"/>
        </pc:sldMkLst>
        <pc:spChg chg="mod">
          <ac:chgData name="Gao, Meng (GSFC-616.0)[SCIENCE SYSTEMS AND APPLICATIONS INC]" userId="75b426fa-68fa-4178-8b59-7bfd17bc2ff3" providerId="ADAL" clId="{BFB532AB-BAB7-C049-8F37-ACFCD471F2D0}" dt="2023-07-21T20:14:32.575" v="2525" actId="20577"/>
          <ac:spMkLst>
            <pc:docMk/>
            <pc:sldMk cId="2562706841" sldId="29208"/>
            <ac:spMk id="2" creationId="{BA77A4B3-1CDF-2B96-6BBD-9AED5A343602}"/>
          </ac:spMkLst>
        </pc:spChg>
        <pc:spChg chg="del mod">
          <ac:chgData name="Gao, Meng (GSFC-616.0)[SCIENCE SYSTEMS AND APPLICATIONS INC]" userId="75b426fa-68fa-4178-8b59-7bfd17bc2ff3" providerId="ADAL" clId="{BFB532AB-BAB7-C049-8F37-ACFCD471F2D0}" dt="2023-07-21T20:14:56.368" v="2552" actId="21"/>
          <ac:spMkLst>
            <pc:docMk/>
            <pc:sldMk cId="2562706841" sldId="29208"/>
            <ac:spMk id="3" creationId="{D4FE3A08-DF71-BD5C-5AA0-56403FAD69C3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0:26.502" v="2439" actId="1076"/>
          <ac:spMkLst>
            <pc:docMk/>
            <pc:sldMk cId="2562706841" sldId="29208"/>
            <ac:spMk id="6" creationId="{C1F0B419-4D45-8CF0-7737-67B64DAE9F4F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20:09:43.745" v="2399" actId="478"/>
          <ac:spMkLst>
            <pc:docMk/>
            <pc:sldMk cId="2562706841" sldId="29208"/>
            <ac:spMk id="47" creationId="{4B72F8E7-1F98-BABE-B540-A82F971321AF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20:09:32.472" v="2396" actId="478"/>
          <ac:spMkLst>
            <pc:docMk/>
            <pc:sldMk cId="2562706841" sldId="29208"/>
            <ac:spMk id="48" creationId="{37DFE544-139D-2223-56EB-A3B7017C7EEF}"/>
          </ac:spMkLst>
        </pc:spChg>
        <pc:spChg chg="del">
          <ac:chgData name="Gao, Meng (GSFC-616.0)[SCIENCE SYSTEMS AND APPLICATIONS INC]" userId="75b426fa-68fa-4178-8b59-7bfd17bc2ff3" providerId="ADAL" clId="{BFB532AB-BAB7-C049-8F37-ACFCD471F2D0}" dt="2023-07-21T20:09:36.478" v="2397" actId="478"/>
          <ac:spMkLst>
            <pc:docMk/>
            <pc:sldMk cId="2562706841" sldId="29208"/>
            <ac:spMk id="55" creationId="{60099D23-4AC3-E2AF-8741-9A986DA807C5}"/>
          </ac:spMkLst>
        </pc:spChg>
        <pc:grpChg chg="del">
          <ac:chgData name="Gao, Meng (GSFC-616.0)[SCIENCE SYSTEMS AND APPLICATIONS INC]" userId="75b426fa-68fa-4178-8b59-7bfd17bc2ff3" providerId="ADAL" clId="{BFB532AB-BAB7-C049-8F37-ACFCD471F2D0}" dt="2023-07-21T20:09:32.472" v="2396" actId="478"/>
          <ac:grpSpMkLst>
            <pc:docMk/>
            <pc:sldMk cId="2562706841" sldId="29208"/>
            <ac:grpSpMk id="45" creationId="{F2ECD0E1-34CF-0F38-B4A2-6768CD24C2B3}"/>
          </ac:grpSpMkLst>
        </pc:grpChg>
        <pc:grpChg chg="add del mod">
          <ac:chgData name="Gao, Meng (GSFC-616.0)[SCIENCE SYSTEMS AND APPLICATIONS INC]" userId="75b426fa-68fa-4178-8b59-7bfd17bc2ff3" providerId="ADAL" clId="{BFB532AB-BAB7-C049-8F37-ACFCD471F2D0}" dt="2023-07-21T20:10:39.160" v="2443" actId="1076"/>
          <ac:grpSpMkLst>
            <pc:docMk/>
            <pc:sldMk cId="2562706841" sldId="29208"/>
            <ac:grpSpMk id="56" creationId="{653261D6-859A-348A-049C-09BDF0121214}"/>
          </ac:grpSpMkLst>
        </pc:grpChg>
        <pc:picChg chg="add mod">
          <ac:chgData name="Gao, Meng (GSFC-616.0)[SCIENCE SYSTEMS AND APPLICATIONS INC]" userId="75b426fa-68fa-4178-8b59-7bfd17bc2ff3" providerId="ADAL" clId="{BFB532AB-BAB7-C049-8F37-ACFCD471F2D0}" dt="2023-07-21T20:10:26.502" v="2439" actId="1076"/>
          <ac:picMkLst>
            <pc:docMk/>
            <pc:sldMk cId="2562706841" sldId="29208"/>
            <ac:picMk id="4" creationId="{0568AB4A-1F8A-34E8-E07E-9334E2347226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0:10:26.502" v="2439" actId="1076"/>
          <ac:picMkLst>
            <pc:docMk/>
            <pc:sldMk cId="2562706841" sldId="29208"/>
            <ac:picMk id="5" creationId="{07D7A256-0D83-0B64-0290-5D2991D82D4D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20:09:08.692" v="2385" actId="478"/>
          <ac:picMkLst>
            <pc:docMk/>
            <pc:sldMk cId="2562706841" sldId="29208"/>
            <ac:picMk id="43" creationId="{CE1AC9EF-F8E9-0223-280B-78070F84E287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20:09:12.133" v="2388" actId="478"/>
          <ac:picMkLst>
            <pc:docMk/>
            <pc:sldMk cId="2562706841" sldId="29208"/>
            <ac:picMk id="44" creationId="{81BCA199-6FAF-198F-B6DB-65921C39F3A0}"/>
          </ac:picMkLst>
        </pc:picChg>
        <pc:picChg chg="del">
          <ac:chgData name="Gao, Meng (GSFC-616.0)[SCIENCE SYSTEMS AND APPLICATIONS INC]" userId="75b426fa-68fa-4178-8b59-7bfd17bc2ff3" providerId="ADAL" clId="{BFB532AB-BAB7-C049-8F37-ACFCD471F2D0}" dt="2023-07-21T20:09:17.399" v="2390" actId="478"/>
          <ac:picMkLst>
            <pc:docMk/>
            <pc:sldMk cId="2562706841" sldId="29208"/>
            <ac:picMk id="46" creationId="{21CDD511-F566-60BC-AD64-BA2F8B827ED7}"/>
          </ac:picMkLst>
        </pc:picChg>
        <pc:cxnChg chg="mod">
          <ac:chgData name="Gao, Meng (GSFC-616.0)[SCIENCE SYSTEMS AND APPLICATIONS INC]" userId="75b426fa-68fa-4178-8b59-7bfd17bc2ff3" providerId="ADAL" clId="{BFB532AB-BAB7-C049-8F37-ACFCD471F2D0}" dt="2023-07-21T20:09:20.148" v="2392" actId="478"/>
          <ac:cxnSpMkLst>
            <pc:docMk/>
            <pc:sldMk cId="2562706841" sldId="29208"/>
            <ac:cxnSpMk id="16" creationId="{DE513ED0-05D5-9408-4DDD-DE4B63E555A3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09:20.148" v="2392" actId="478"/>
          <ac:cxnSpMkLst>
            <pc:docMk/>
            <pc:sldMk cId="2562706841" sldId="29208"/>
            <ac:cxnSpMk id="24" creationId="{50767612-6D1B-1C0D-2BB1-37C50F5D192F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09:20.148" v="2392" actId="478"/>
          <ac:cxnSpMkLst>
            <pc:docMk/>
            <pc:sldMk cId="2562706841" sldId="29208"/>
            <ac:cxnSpMk id="30" creationId="{ED610733-AE93-3ED8-0BB0-B810BAE3A63A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09:20.148" v="2392" actId="478"/>
          <ac:cxnSpMkLst>
            <pc:docMk/>
            <pc:sldMk cId="2562706841" sldId="29208"/>
            <ac:cxnSpMk id="38" creationId="{CFDECA3C-A1B6-2CA8-DD45-1954C1FC085D}"/>
          </ac:cxnSpMkLst>
        </pc:cxnChg>
        <pc:cxnChg chg="del">
          <ac:chgData name="Gao, Meng (GSFC-616.0)[SCIENCE SYSTEMS AND APPLICATIONS INC]" userId="75b426fa-68fa-4178-8b59-7bfd17bc2ff3" providerId="ADAL" clId="{BFB532AB-BAB7-C049-8F37-ACFCD471F2D0}" dt="2023-07-21T20:09:24.597" v="2394" actId="478"/>
          <ac:cxnSpMkLst>
            <pc:docMk/>
            <pc:sldMk cId="2562706841" sldId="29208"/>
            <ac:cxnSpMk id="49" creationId="{0AC7A463-5C22-F5A3-43FD-FC89314ADD2C}"/>
          </ac:cxnSpMkLst>
        </pc:cxnChg>
        <pc:cxnChg chg="del">
          <ac:chgData name="Gao, Meng (GSFC-616.0)[SCIENCE SYSTEMS AND APPLICATIONS INC]" userId="75b426fa-68fa-4178-8b59-7bfd17bc2ff3" providerId="ADAL" clId="{BFB532AB-BAB7-C049-8F37-ACFCD471F2D0}" dt="2023-07-21T20:09:22.999" v="2393" actId="478"/>
          <ac:cxnSpMkLst>
            <pc:docMk/>
            <pc:sldMk cId="2562706841" sldId="29208"/>
            <ac:cxnSpMk id="50" creationId="{D443FA9B-21D5-9182-433D-8EC9FBC30D75}"/>
          </ac:cxnSpMkLst>
        </pc:cxnChg>
      </pc:sldChg>
      <pc:sldChg chg="add del">
        <pc:chgData name="Gao, Meng (GSFC-616.0)[SCIENCE SYSTEMS AND APPLICATIONS INC]" userId="75b426fa-68fa-4178-8b59-7bfd17bc2ff3" providerId="ADAL" clId="{BFB532AB-BAB7-C049-8F37-ACFCD471F2D0}" dt="2023-07-21T21:25:23.594" v="4238" actId="2696"/>
        <pc:sldMkLst>
          <pc:docMk/>
          <pc:sldMk cId="4101118233" sldId="29208"/>
        </pc:sldMkLst>
      </pc:sldChg>
      <pc:sldChg chg="addSp delSp modSp new mod">
        <pc:chgData name="Gao, Meng (GSFC-616.0)[SCIENCE SYSTEMS AND APPLICATIONS INC]" userId="75b426fa-68fa-4178-8b59-7bfd17bc2ff3" providerId="ADAL" clId="{BFB532AB-BAB7-C049-8F37-ACFCD471F2D0}" dt="2023-07-21T20:22:33.176" v="2768" actId="20577"/>
        <pc:sldMkLst>
          <pc:docMk/>
          <pc:sldMk cId="2158286609" sldId="29209"/>
        </pc:sldMkLst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4" creationId="{1BC7A6E8-CF05-8AFF-ACEA-A4D3CD53F57A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5" creationId="{2004D530-A104-EAB1-A9D1-61235D808D7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6" creationId="{CB00297D-BC32-920C-3A90-920EDF0A825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7" creationId="{08748BFE-1A49-9579-4839-DE6310F443E6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8" creationId="{F0571E4A-6AA9-7024-93E5-1575F4891D41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9" creationId="{BAA9DBFF-5385-E469-2841-45E639283A3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0" creationId="{1887D70A-EDED-7D81-74F4-AF31010602DC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1" creationId="{B7EE6EC5-7F11-EBC2-5718-D1055F237235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2" creationId="{0198E8F6-3F79-3F72-5E63-E39E3E2E1BDA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3" creationId="{640774F3-9B65-42EE-184A-AD6865169B6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4" creationId="{95355FF6-E3F3-EF87-3024-E301B4632985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5" creationId="{B1685FC3-229F-0B9C-7791-D88308EF1B84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6" creationId="{EE7217D7-D019-4E2C-D6D6-E2385C66617B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7" creationId="{2A8A37D1-851A-9804-9F0E-B2B42829DB7A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8" creationId="{6C7B6C1D-D481-D9A1-8D09-652AAF8021D1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19" creationId="{3819DE69-CB50-F4E7-99DB-676D35C96538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0" creationId="{E0939795-CD92-B739-98BA-7FF70EA8ECEB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1" creationId="{C0F6BCA8-BFA8-F601-0409-FF86D9A4D3F3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2" creationId="{D529CCA0-A6D7-BF2C-580C-C135A4E67148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3" creationId="{F7D5FAC0-4016-4F71-318E-EF824BFF8407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4" creationId="{48E5CAAE-96EC-6438-B240-B3505CD8EB1E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5" creationId="{6209A6E1-88DC-49CB-31FA-604B3384C662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6" creationId="{B7BD6840-24C6-7CF5-D4EC-CAD95AA4A4D7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spMkLst>
            <pc:docMk/>
            <pc:sldMk cId="2158286609" sldId="29209"/>
            <ac:spMk id="27" creationId="{85096553-0E07-9BEB-EE00-AAE14B170C92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spMkLst>
            <pc:docMk/>
            <pc:sldMk cId="2158286609" sldId="29209"/>
            <ac:spMk id="28" creationId="{DCAF92A8-11AD-F921-669F-2F5E6D11DDAB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2:42.375" v="2451" actId="478"/>
          <ac:spMkLst>
            <pc:docMk/>
            <pc:sldMk cId="2158286609" sldId="29209"/>
            <ac:spMk id="29" creationId="{1C9A831E-7FE9-CAE2-D8B8-3891B4C9AD59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spMkLst>
            <pc:docMk/>
            <pc:sldMk cId="2158286609" sldId="29209"/>
            <ac:spMk id="30" creationId="{73A94E2F-157B-1B60-12CD-3EFD0FD45F54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2:30.603" v="2448" actId="478"/>
          <ac:spMkLst>
            <pc:docMk/>
            <pc:sldMk cId="2158286609" sldId="29209"/>
            <ac:spMk id="37" creationId="{5A412BF9-C0B2-5A02-EFF2-BCF2546258A4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12:46.713" v="2453" actId="478"/>
          <ac:spMkLst>
            <pc:docMk/>
            <pc:sldMk cId="2158286609" sldId="29209"/>
            <ac:spMk id="38" creationId="{B37580E1-2978-C81E-2FF3-4BA3A25505AE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5:56.817" v="2611" actId="255"/>
          <ac:spMkLst>
            <pc:docMk/>
            <pc:sldMk cId="2158286609" sldId="29209"/>
            <ac:spMk id="39" creationId="{08B71ADA-BD83-BB67-6552-715623DCF39F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43" creationId="{17312B9F-D7DF-E883-1E72-8A9B48562F3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44" creationId="{A9B4019A-B70F-9ADC-971D-AF08B9DB52AE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46" creationId="{A7ABFD90-6C52-0B83-BAA6-C084F062C753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49" creationId="{739FFDA1-7B5A-BABD-BE83-94BA11034935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59" creationId="{1DF8297F-4EFB-9D16-570B-3220BA06BA2A}"/>
          </ac:spMkLst>
        </pc:spChg>
        <pc:spChg chg="mod">
          <ac:chgData name="Gao, Meng (GSFC-616.0)[SCIENCE SYSTEMS AND APPLICATIONS INC]" userId="75b426fa-68fa-4178-8b59-7bfd17bc2ff3" providerId="ADAL" clId="{BFB532AB-BAB7-C049-8F37-ACFCD471F2D0}" dt="2023-07-21T20:12:35.642" v="2449"/>
          <ac:spMkLst>
            <pc:docMk/>
            <pc:sldMk cId="2158286609" sldId="29209"/>
            <ac:spMk id="62" creationId="{01E0CF85-A196-43DC-6854-36A47B97E5E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22:33.176" v="2768" actId="20577"/>
          <ac:spMkLst>
            <pc:docMk/>
            <pc:sldMk cId="2158286609" sldId="29209"/>
            <ac:spMk id="71" creationId="{6EC51C63-BC35-A53F-6AA5-64CB50AE9A55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19:40.759" v="2723" actId="1076"/>
          <ac:spMkLst>
            <pc:docMk/>
            <pc:sldMk cId="2158286609" sldId="29209"/>
            <ac:spMk id="72" creationId="{6F756577-688E-3ED3-5DEB-59DEAF1CE903}"/>
          </ac:spMkLst>
        </pc:spChg>
        <pc:grp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grpSpMkLst>
            <pc:docMk/>
            <pc:sldMk cId="2158286609" sldId="29209"/>
            <ac:grpSpMk id="40" creationId="{66F81517-4AAE-54BD-D518-FE987A8961B3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20:12:35.642" v="2449"/>
          <ac:grpSpMkLst>
            <pc:docMk/>
            <pc:sldMk cId="2158286609" sldId="29209"/>
            <ac:grpSpMk id="41" creationId="{D53C6875-F51C-30E1-B844-20A647AB3FBD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20:12:35.642" v="2449"/>
          <ac:grpSpMkLst>
            <pc:docMk/>
            <pc:sldMk cId="2158286609" sldId="29209"/>
            <ac:grpSpMk id="42" creationId="{86704C70-957F-FBB9-C85A-48CE8B1BF3B7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20:12:35.642" v="2449"/>
          <ac:grpSpMkLst>
            <pc:docMk/>
            <pc:sldMk cId="2158286609" sldId="29209"/>
            <ac:grpSpMk id="45" creationId="{8CDD5ACC-B49C-96F2-4BB2-F09D2FAD7E0D}"/>
          </ac:grpSpMkLst>
        </pc:grpChg>
        <pc:grpChg chg="mod">
          <ac:chgData name="Gao, Meng (GSFC-616.0)[SCIENCE SYSTEMS AND APPLICATIONS INC]" userId="75b426fa-68fa-4178-8b59-7bfd17bc2ff3" providerId="ADAL" clId="{BFB532AB-BAB7-C049-8F37-ACFCD471F2D0}" dt="2023-07-21T20:12:35.642" v="2449"/>
          <ac:grpSpMkLst>
            <pc:docMk/>
            <pc:sldMk cId="2158286609" sldId="29209"/>
            <ac:grpSpMk id="58" creationId="{0FF8A761-7D28-9C97-E325-6F3E61055BE2}"/>
          </ac:grpSpMkLst>
        </pc:grpChg>
        <pc:pic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picMkLst>
            <pc:docMk/>
            <pc:sldMk cId="2158286609" sldId="29209"/>
            <ac:picMk id="2" creationId="{ECD2D1F4-6804-2DCF-D343-B2FC634ECB41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0:15:37.820" v="2607" actId="1076"/>
          <ac:picMkLst>
            <pc:docMk/>
            <pc:sldMk cId="2158286609" sldId="29209"/>
            <ac:picMk id="3" creationId="{68FC6DC0-04DC-E832-C647-B61173D1BE86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picMkLst>
            <pc:docMk/>
            <pc:sldMk cId="2158286609" sldId="29209"/>
            <ac:picMk id="33" creationId="{9EBE3430-3477-E8E2-F1B8-705340844394}"/>
          </ac:picMkLst>
        </pc:picChg>
        <pc:pic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picMkLst>
            <pc:docMk/>
            <pc:sldMk cId="2158286609" sldId="29209"/>
            <ac:picMk id="34" creationId="{B1B576B0-9F41-1C65-D953-06955523ADE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48" creationId="{6F3C06DD-4866-C4BA-90EC-F7C6724DB510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51" creationId="{E4A46A4C-4ABE-D0C0-3E9B-F89FBAA07BF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52" creationId="{EBA3A22B-7F83-628B-40D6-CCD36D1F58ED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56" creationId="{91B8E944-5103-2686-DA82-81A37047B3C7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57" creationId="{D4A11DAF-6741-926F-C14A-0EC6CC6D5C72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61" creationId="{8D4C13FA-4409-3902-A981-AE4FAFF18F94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64" creationId="{B43B0017-D772-9A39-41F3-23EBECC702D7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65" creationId="{7E236E10-958D-16D9-AC78-3B22E1CBD906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69" creationId="{327C1BB6-D627-BDBC-2293-4AED05ACE80B}"/>
          </ac:picMkLst>
        </pc:picChg>
        <pc:picChg chg="mod">
          <ac:chgData name="Gao, Meng (GSFC-616.0)[SCIENCE SYSTEMS AND APPLICATIONS INC]" userId="75b426fa-68fa-4178-8b59-7bfd17bc2ff3" providerId="ADAL" clId="{BFB532AB-BAB7-C049-8F37-ACFCD471F2D0}" dt="2023-07-21T20:12:35.642" v="2449"/>
          <ac:picMkLst>
            <pc:docMk/>
            <pc:sldMk cId="2158286609" sldId="29209"/>
            <ac:picMk id="70" creationId="{D53708D6-A9A6-AC94-8C2B-D4719FF8ADC6}"/>
          </ac:picMkLst>
        </pc:picChg>
        <pc:cxn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cxnSpMkLst>
            <pc:docMk/>
            <pc:sldMk cId="2158286609" sldId="29209"/>
            <ac:cxnSpMk id="31" creationId="{D441B4A2-B1EB-8DFB-A31D-0B148F97A8F4}"/>
          </ac:cxnSpMkLst>
        </pc:cxnChg>
        <pc:cxn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cxnSpMkLst>
            <pc:docMk/>
            <pc:sldMk cId="2158286609" sldId="29209"/>
            <ac:cxnSpMk id="32" creationId="{24FD09C1-2EFA-C878-ACFF-14700D46F099}"/>
          </ac:cxnSpMkLst>
        </pc:cxnChg>
        <pc:cxn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cxnSpMkLst>
            <pc:docMk/>
            <pc:sldMk cId="2158286609" sldId="29209"/>
            <ac:cxnSpMk id="35" creationId="{A03F81C8-CE20-E058-0D17-4E142FB47853}"/>
          </ac:cxnSpMkLst>
        </pc:cxnChg>
        <pc:cxnChg chg="add del mod">
          <ac:chgData name="Gao, Meng (GSFC-616.0)[SCIENCE SYSTEMS AND APPLICATIONS INC]" userId="75b426fa-68fa-4178-8b59-7bfd17bc2ff3" providerId="ADAL" clId="{BFB532AB-BAB7-C049-8F37-ACFCD471F2D0}" dt="2023-07-21T20:12:28.248" v="2447" actId="478"/>
          <ac:cxnSpMkLst>
            <pc:docMk/>
            <pc:sldMk cId="2158286609" sldId="29209"/>
            <ac:cxnSpMk id="36" creationId="{1BAE1164-CA6F-4394-77A2-0BB641980FF2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47" creationId="{F477D043-7DAB-3134-AC99-B33C85948679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50" creationId="{51C4791D-9AA4-AEFE-FE21-B64827C92401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53" creationId="{1272EC8D-37CF-C602-38D8-1C2DE171175A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54" creationId="{EF8F085A-0C35-23A0-289F-9561C10AD297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55" creationId="{7E8C9049-39C0-92AF-113A-E8E127EC597B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60" creationId="{59A60B4F-E84F-4B0A-1041-2EDAEC995E81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63" creationId="{CEEAB598-9A6F-4BBA-9AAB-61A797559122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66" creationId="{09B07A66-3215-9AC0-E671-C9054A12F8BE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67" creationId="{0B53F2B6-9194-95E4-046D-94600DE25B9E}"/>
          </ac:cxnSpMkLst>
        </pc:cxnChg>
        <pc:cxnChg chg="mod">
          <ac:chgData name="Gao, Meng (GSFC-616.0)[SCIENCE SYSTEMS AND APPLICATIONS INC]" userId="75b426fa-68fa-4178-8b59-7bfd17bc2ff3" providerId="ADAL" clId="{BFB532AB-BAB7-C049-8F37-ACFCD471F2D0}" dt="2023-07-21T20:12:35.642" v="2449"/>
          <ac:cxnSpMkLst>
            <pc:docMk/>
            <pc:sldMk cId="2158286609" sldId="29209"/>
            <ac:cxnSpMk id="68" creationId="{7388A0A6-1342-432D-EDEC-06E472AC31A9}"/>
          </ac:cxnSpMkLst>
        </pc:cxnChg>
      </pc:sldChg>
      <pc:sldChg chg="new del">
        <pc:chgData name="Gao, Meng (GSFC-616.0)[SCIENCE SYSTEMS AND APPLICATIONS INC]" userId="75b426fa-68fa-4178-8b59-7bfd17bc2ff3" providerId="ADAL" clId="{BFB532AB-BAB7-C049-8F37-ACFCD471F2D0}" dt="2023-07-21T20:25:09.575" v="2804" actId="2696"/>
        <pc:sldMkLst>
          <pc:docMk/>
          <pc:sldMk cId="2820784909" sldId="29210"/>
        </pc:sldMkLst>
      </pc:sldChg>
      <pc:sldChg chg="addSp delSp modSp new mod ord">
        <pc:chgData name="Gao, Meng (GSFC-616.0)[SCIENCE SYSTEMS AND APPLICATIONS INC]" userId="75b426fa-68fa-4178-8b59-7bfd17bc2ff3" providerId="ADAL" clId="{BFB532AB-BAB7-C049-8F37-ACFCD471F2D0}" dt="2023-07-21T21:00:22.908" v="3626" actId="1076"/>
        <pc:sldMkLst>
          <pc:docMk/>
          <pc:sldMk cId="3014376249" sldId="29210"/>
        </pc:sldMkLst>
        <pc:spChg chg="add del mod">
          <ac:chgData name="Gao, Meng (GSFC-616.0)[SCIENCE SYSTEMS AND APPLICATIONS INC]" userId="75b426fa-68fa-4178-8b59-7bfd17bc2ff3" providerId="ADAL" clId="{BFB532AB-BAB7-C049-8F37-ACFCD471F2D0}" dt="2023-07-21T20:31:21.256" v="2896" actId="478"/>
          <ac:spMkLst>
            <pc:docMk/>
            <pc:sldMk cId="3014376249" sldId="29210"/>
            <ac:spMk id="2" creationId="{0B721BD8-68F1-6FD6-F1C8-739418F1C60B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1:27.061" v="2897" actId="14100"/>
          <ac:spMkLst>
            <pc:docMk/>
            <pc:sldMk cId="3014376249" sldId="29210"/>
            <ac:spMk id="3" creationId="{8429E334-991F-3236-BA97-603AD24C17A5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1:11.336" v="2895" actId="167"/>
          <ac:spMkLst>
            <pc:docMk/>
            <pc:sldMk cId="3014376249" sldId="29210"/>
            <ac:spMk id="5" creationId="{66944FBD-B264-9644-9410-DEDDFA056CC2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31:33.202" v="2900"/>
          <ac:spMkLst>
            <pc:docMk/>
            <pc:sldMk cId="3014376249" sldId="29210"/>
            <ac:spMk id="7" creationId="{BED2563F-C776-5FED-95E9-178A829D7A04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4:51.091" v="2961" actId="21"/>
          <ac:spMkLst>
            <pc:docMk/>
            <pc:sldMk cId="3014376249" sldId="29210"/>
            <ac:spMk id="8" creationId="{E33F148E-5094-FED0-50F1-2C8B19F22400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5:17.982" v="2968" actId="14100"/>
          <ac:spMkLst>
            <pc:docMk/>
            <pc:sldMk cId="3014376249" sldId="29210"/>
            <ac:spMk id="9" creationId="{238A6834-0390-4E32-4E46-26F1436AEFAA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36:18.097" v="2977"/>
          <ac:spMkLst>
            <pc:docMk/>
            <pc:sldMk cId="3014376249" sldId="29210"/>
            <ac:spMk id="10" creationId="{38C450E6-6D3B-32A6-38EA-589198DD695C}"/>
          </ac:spMkLst>
        </pc:spChg>
        <pc:picChg chg="add mod">
          <ac:chgData name="Gao, Meng (GSFC-616.0)[SCIENCE SYSTEMS AND APPLICATIONS INC]" userId="75b426fa-68fa-4178-8b59-7bfd17bc2ff3" providerId="ADAL" clId="{BFB532AB-BAB7-C049-8F37-ACFCD471F2D0}" dt="2023-07-21T20:31:11.336" v="2895" actId="167"/>
          <ac:picMkLst>
            <pc:docMk/>
            <pc:sldMk cId="3014376249" sldId="29210"/>
            <ac:picMk id="4" creationId="{B8F42481-D750-B826-1D47-D2F3F0C969E0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1:00:22.908" v="3626" actId="1076"/>
          <ac:picMkLst>
            <pc:docMk/>
            <pc:sldMk cId="3014376249" sldId="29210"/>
            <ac:picMk id="6" creationId="{BA1A96BD-2880-2263-4DCD-E51DF57FAA99}"/>
          </ac:picMkLst>
        </pc:picChg>
      </pc:sldChg>
      <pc:sldChg chg="addSp delSp modSp new mod setBg">
        <pc:chgData name="Gao, Meng (GSFC-616.0)[SCIENCE SYSTEMS AND APPLICATIONS INC]" userId="75b426fa-68fa-4178-8b59-7bfd17bc2ff3" providerId="ADAL" clId="{BFB532AB-BAB7-C049-8F37-ACFCD471F2D0}" dt="2023-07-21T21:09:54.347" v="3635" actId="14100"/>
        <pc:sldMkLst>
          <pc:docMk/>
          <pc:sldMk cId="563114656" sldId="29211"/>
        </pc:sldMkLst>
        <pc:spChg chg="add mod">
          <ac:chgData name="Gao, Meng (GSFC-616.0)[SCIENCE SYSTEMS AND APPLICATIONS INC]" userId="75b426fa-68fa-4178-8b59-7bfd17bc2ff3" providerId="ADAL" clId="{BFB532AB-BAB7-C049-8F37-ACFCD471F2D0}" dt="2023-07-21T20:33:33.893" v="2951" actId="20577"/>
          <ac:spMkLst>
            <pc:docMk/>
            <pc:sldMk cId="563114656" sldId="29211"/>
            <ac:spMk id="3" creationId="{956568E9-8B3B-5ACC-EC59-DF9E625551A1}"/>
          </ac:spMkLst>
        </pc:spChg>
        <pc:spChg chg="add mod">
          <ac:chgData name="Gao, Meng (GSFC-616.0)[SCIENCE SYSTEMS AND APPLICATIONS INC]" userId="75b426fa-68fa-4178-8b59-7bfd17bc2ff3" providerId="ADAL" clId="{BFB532AB-BAB7-C049-8F37-ACFCD471F2D0}" dt="2023-07-21T20:36:25.956" v="2978" actId="1076"/>
          <ac:spMkLst>
            <pc:docMk/>
            <pc:sldMk cId="563114656" sldId="29211"/>
            <ac:spMk id="6" creationId="{DA8A513A-6B11-7343-DEC7-5D3488C0BAB0}"/>
          </ac:spMkLst>
        </pc:spChg>
        <pc:spChg chg="add del mod">
          <ac:chgData name="Gao, Meng (GSFC-616.0)[SCIENCE SYSTEMS AND APPLICATIONS INC]" userId="75b426fa-68fa-4178-8b59-7bfd17bc2ff3" providerId="ADAL" clId="{BFB532AB-BAB7-C049-8F37-ACFCD471F2D0}" dt="2023-07-21T20:33:01.604" v="2943"/>
          <ac:spMkLst>
            <pc:docMk/>
            <pc:sldMk cId="563114656" sldId="29211"/>
            <ac:spMk id="7" creationId="{87BCEA98-758B-D3D5-990A-D33CDCFB17C2}"/>
          </ac:spMkLst>
        </pc:spChg>
        <pc:picChg chg="add mod">
          <ac:chgData name="Gao, Meng (GSFC-616.0)[SCIENCE SYSTEMS AND APPLICATIONS INC]" userId="75b426fa-68fa-4178-8b59-7bfd17bc2ff3" providerId="ADAL" clId="{BFB532AB-BAB7-C049-8F37-ACFCD471F2D0}" dt="2023-07-21T21:09:54.347" v="3635" actId="14100"/>
          <ac:picMkLst>
            <pc:docMk/>
            <pc:sldMk cId="563114656" sldId="29211"/>
            <ac:picMk id="4" creationId="{63D4B58B-881E-5833-8EC1-AB34F579FD4E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1:09:52.329" v="3634" actId="14100"/>
          <ac:picMkLst>
            <pc:docMk/>
            <pc:sldMk cId="563114656" sldId="29211"/>
            <ac:picMk id="5" creationId="{184619F3-0A5F-A5BE-BB98-D50E5757E3FE}"/>
          </ac:picMkLst>
        </pc:picChg>
        <pc:picChg chg="add mod">
          <ac:chgData name="Gao, Meng (GSFC-616.0)[SCIENCE SYSTEMS AND APPLICATIONS INC]" userId="75b426fa-68fa-4178-8b59-7bfd17bc2ff3" providerId="ADAL" clId="{BFB532AB-BAB7-C049-8F37-ACFCD471F2D0}" dt="2023-07-21T21:00:37.558" v="3627"/>
          <ac:picMkLst>
            <pc:docMk/>
            <pc:sldMk cId="563114656" sldId="29211"/>
            <ac:picMk id="8" creationId="{6AC6B1B4-6345-D34A-136B-21D5BD647397}"/>
          </ac:picMkLst>
        </pc:picChg>
      </pc:sldChg>
      <pc:sldChg chg="add del setBg">
        <pc:chgData name="Gao, Meng (GSFC-616.0)[SCIENCE SYSTEMS AND APPLICATIONS INC]" userId="75b426fa-68fa-4178-8b59-7bfd17bc2ff3" providerId="ADAL" clId="{BFB532AB-BAB7-C049-8F37-ACFCD471F2D0}" dt="2023-07-21T21:10:16.545" v="3636" actId="2696"/>
        <pc:sldMkLst>
          <pc:docMk/>
          <pc:sldMk cId="738514029" sldId="29212"/>
        </pc:sldMkLst>
      </pc:sldChg>
    </pc:docChg>
  </pc:docChgLst>
  <pc:docChgLst>
    <pc:chgData name="Gao, Meng (GSFC-616.0)[SCIENCE SYSTEMS AND APPLICATIONS INC]" userId="75b426fa-68fa-4178-8b59-7bfd17bc2ff3" providerId="ADAL" clId="{8093A011-52DC-664A-AB8A-36BF48A169C0}"/>
    <pc:docChg chg="undo custSel addSld delSld modSld sldOrd">
      <pc:chgData name="Gao, Meng (GSFC-616.0)[SCIENCE SYSTEMS AND APPLICATIONS INC]" userId="75b426fa-68fa-4178-8b59-7bfd17bc2ff3" providerId="ADAL" clId="{8093A011-52DC-664A-AB8A-36BF48A169C0}" dt="2022-12-07T20:31:03.500" v="1670" actId="2696"/>
      <pc:docMkLst>
        <pc:docMk/>
      </pc:docMkLst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50178936" sldId="26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836579711" sldId="268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953748244" sldId="274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748498979" sldId="288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836530168" sldId="30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622943112" sldId="1797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233265508" sldId="181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443792694" sldId="181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219866598" sldId="182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325711551" sldId="182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294250230" sldId="1825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781669617" sldId="191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498368774" sldId="1936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084516989" sldId="1937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625097195" sldId="1947"/>
        </pc:sldMkLst>
      </pc:sldChg>
      <pc:sldChg chg="modSp mod">
        <pc:chgData name="Gao, Meng (GSFC-616.0)[SCIENCE SYSTEMS AND APPLICATIONS INC]" userId="75b426fa-68fa-4178-8b59-7bfd17bc2ff3" providerId="ADAL" clId="{8093A011-52DC-664A-AB8A-36BF48A169C0}" dt="2022-12-07T19:56:01.466" v="1533" actId="1076"/>
        <pc:sldMkLst>
          <pc:docMk/>
          <pc:sldMk cId="1951678899" sldId="1954"/>
        </pc:sldMkLst>
        <pc:spChg chg="mod">
          <ac:chgData name="Gao, Meng (GSFC-616.0)[SCIENCE SYSTEMS AND APPLICATIONS INC]" userId="75b426fa-68fa-4178-8b59-7bfd17bc2ff3" providerId="ADAL" clId="{8093A011-52DC-664A-AB8A-36BF48A169C0}" dt="2022-12-07T19:56:01.466" v="1533" actId="1076"/>
          <ac:spMkLst>
            <pc:docMk/>
            <pc:sldMk cId="1951678899" sldId="1954"/>
            <ac:spMk id="2" creationId="{380A1314-0718-4C45-B35A-D57C1444E68C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9:55:57.760" v="1532" actId="1076"/>
          <ac:spMkLst>
            <pc:docMk/>
            <pc:sldMk cId="1951678899" sldId="1954"/>
            <ac:spMk id="9" creationId="{F5F8DAA2-8154-6C4A-9B6E-5B2D88B2D709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28:26.703" v="1199" actId="1076"/>
          <ac:spMkLst>
            <pc:docMk/>
            <pc:sldMk cId="1951678899" sldId="1954"/>
            <ac:spMk id="10" creationId="{867EC46C-5D2E-F548-966A-FE9874A53BEF}"/>
          </ac:spMkLst>
        </pc:spChg>
      </pc:sldChg>
      <pc:sldChg chg="addSp delSp modSp mod modNotesTx">
        <pc:chgData name="Gao, Meng (GSFC-616.0)[SCIENCE SYSTEMS AND APPLICATIONS INC]" userId="75b426fa-68fa-4178-8b59-7bfd17bc2ff3" providerId="ADAL" clId="{8093A011-52DC-664A-AB8A-36BF48A169C0}" dt="2022-12-07T20:31:01.343" v="1669"/>
        <pc:sldMkLst>
          <pc:docMk/>
          <pc:sldMk cId="3621630063" sldId="1988"/>
        </pc:sldMkLst>
        <pc:spChg chg="add mod">
          <ac:chgData name="Gao, Meng (GSFC-616.0)[SCIENCE SYSTEMS AND APPLICATIONS INC]" userId="75b426fa-68fa-4178-8b59-7bfd17bc2ff3" providerId="ADAL" clId="{8093A011-52DC-664A-AB8A-36BF48A169C0}" dt="2022-12-07T20:30:12.583" v="1664" actId="1076"/>
          <ac:spMkLst>
            <pc:docMk/>
            <pc:sldMk cId="3621630063" sldId="1988"/>
            <ac:spMk id="2" creationId="{0A820AA2-113C-2A84-A9AF-39C5897170FB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20:31:01.343" v="1669"/>
          <ac:spMkLst>
            <pc:docMk/>
            <pc:sldMk cId="3621630063" sldId="1988"/>
            <ac:spMk id="3" creationId="{FDC5FCA5-6E04-CC0F-E8E0-3B0ACB03983F}"/>
          </ac:spMkLst>
        </pc:spChg>
        <pc:spChg chg="del mod">
          <ac:chgData name="Gao, Meng (GSFC-616.0)[SCIENCE SYSTEMS AND APPLICATIONS INC]" userId="75b426fa-68fa-4178-8b59-7bfd17bc2ff3" providerId="ADAL" clId="{8093A011-52DC-664A-AB8A-36BF48A169C0}" dt="2022-12-07T20:29:57.476" v="1661" actId="478"/>
          <ac:spMkLst>
            <pc:docMk/>
            <pc:sldMk cId="3621630063" sldId="1988"/>
            <ac:spMk id="9" creationId="{F38FCE80-EEA4-D2D0-FF48-FA76AB135C85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37:34.372" v="1373" actId="20577"/>
          <ac:spMkLst>
            <pc:docMk/>
            <pc:sldMk cId="3621630063" sldId="1988"/>
            <ac:spMk id="11" creationId="{7CB95776-42C8-EE44-99C0-E7F82051C501}"/>
          </ac:spMkLst>
        </pc:sp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297611283" sldId="199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219104458" sldId="199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018848768" sldId="200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357511622" sldId="2014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32992821" sldId="2016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951331458" sldId="204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327310400" sldId="2057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124362626" sldId="211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150268516" sldId="211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670365782" sldId="212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479032314" sldId="213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864417338" sldId="213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463999495" sldId="2134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898676811" sldId="213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27902404" sldId="214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017289674" sldId="2144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311163298" sldId="2145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550656562" sldId="2147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417336712" sldId="2148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33893901" sldId="214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456533206" sldId="2150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05533400" sldId="215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215446900" sldId="215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424764611" sldId="215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31682882" sldId="2154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114279175" sldId="2156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152193359" sldId="2159"/>
        </pc:sldMkLst>
      </pc:sldChg>
      <pc:sldChg chg="addSp delSp modSp mod modAnim">
        <pc:chgData name="Gao, Meng (GSFC-616.0)[SCIENCE SYSTEMS AND APPLICATIONS INC]" userId="75b426fa-68fa-4178-8b59-7bfd17bc2ff3" providerId="ADAL" clId="{8093A011-52DC-664A-AB8A-36BF48A169C0}" dt="2022-12-07T20:10:59.340" v="1566" actId="3626"/>
        <pc:sldMkLst>
          <pc:docMk/>
          <pc:sldMk cId="1805126520" sldId="2160"/>
        </pc:sldMkLst>
        <pc:spChg chg="add del mod">
          <ac:chgData name="Gao, Meng (GSFC-616.0)[SCIENCE SYSTEMS AND APPLICATIONS INC]" userId="75b426fa-68fa-4178-8b59-7bfd17bc2ff3" providerId="ADAL" clId="{8093A011-52DC-664A-AB8A-36BF48A169C0}" dt="2022-12-07T17:29:56.552" v="415" actId="478"/>
          <ac:spMkLst>
            <pc:docMk/>
            <pc:sldMk cId="1805126520" sldId="2160"/>
            <ac:spMk id="3" creationId="{1BD99E5A-F9E1-8023-3CD1-B4C50B6A7C8A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7:30:55.140" v="420" actId="692"/>
          <ac:spMkLst>
            <pc:docMk/>
            <pc:sldMk cId="1805126520" sldId="2160"/>
            <ac:spMk id="5" creationId="{78336973-BDEF-1A56-FE6A-5FC19E530D9F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20:10:59.340" v="1566" actId="3626"/>
          <ac:spMkLst>
            <pc:docMk/>
            <pc:sldMk cId="1805126520" sldId="2160"/>
            <ac:spMk id="33" creationId="{C065C9AB-531D-6AF6-7488-42F03AEC6F9A}"/>
          </ac:spMkLst>
        </pc:sp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30028883" sldId="216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887495959" sldId="2163"/>
        </pc:sldMkLst>
      </pc:sldChg>
      <pc:sldChg chg="addSp delSp modSp mod modAnim">
        <pc:chgData name="Gao, Meng (GSFC-616.0)[SCIENCE SYSTEMS AND APPLICATIONS INC]" userId="75b426fa-68fa-4178-8b59-7bfd17bc2ff3" providerId="ADAL" clId="{8093A011-52DC-664A-AB8A-36BF48A169C0}" dt="2022-12-07T20:11:08.231" v="1568"/>
        <pc:sldMkLst>
          <pc:docMk/>
          <pc:sldMk cId="1158328183" sldId="2164"/>
        </pc:sldMkLst>
        <pc:spChg chg="add mod">
          <ac:chgData name="Gao, Meng (GSFC-616.0)[SCIENCE SYSTEMS AND APPLICATIONS INC]" userId="75b426fa-68fa-4178-8b59-7bfd17bc2ff3" providerId="ADAL" clId="{8093A011-52DC-664A-AB8A-36BF48A169C0}" dt="2022-12-07T17:32:07.653" v="425" actId="1076"/>
          <ac:spMkLst>
            <pc:docMk/>
            <pc:sldMk cId="1158328183" sldId="2164"/>
            <ac:spMk id="3" creationId="{FF4C902B-EBEC-CB55-E1BD-7D705BAE7853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20:11:07.636" v="1567" actId="478"/>
          <ac:spMkLst>
            <pc:docMk/>
            <pc:sldMk cId="1158328183" sldId="2164"/>
            <ac:spMk id="5" creationId="{671297A5-AFD4-02FA-D453-484260FDD22B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7:30:14.687" v="416" actId="14100"/>
          <ac:spMkLst>
            <pc:docMk/>
            <pc:sldMk cId="1158328183" sldId="2164"/>
            <ac:spMk id="7" creationId="{624DCBE5-CBE0-E902-DFA4-8C7A5C1ED7CB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20:11:08.231" v="1568"/>
          <ac:spMkLst>
            <pc:docMk/>
            <pc:sldMk cId="1158328183" sldId="2164"/>
            <ac:spMk id="13" creationId="{6674E21A-3A5F-A492-63B1-424BB7BCB84B}"/>
          </ac:spMkLst>
        </pc:spChg>
        <pc:spChg chg="del">
          <ac:chgData name="Gao, Meng (GSFC-616.0)[SCIENCE SYSTEMS AND APPLICATIONS INC]" userId="75b426fa-68fa-4178-8b59-7bfd17bc2ff3" providerId="ADAL" clId="{8093A011-52DC-664A-AB8A-36BF48A169C0}" dt="2022-12-07T18:19:45.105" v="765" actId="478"/>
          <ac:spMkLst>
            <pc:docMk/>
            <pc:sldMk cId="1158328183" sldId="2164"/>
            <ac:spMk id="21" creationId="{BA201C0A-A4C2-6819-11A0-576E81FDD008}"/>
          </ac:spMkLst>
        </pc:spChg>
        <pc:cxnChg chg="del mod">
          <ac:chgData name="Gao, Meng (GSFC-616.0)[SCIENCE SYSTEMS AND APPLICATIONS INC]" userId="75b426fa-68fa-4178-8b59-7bfd17bc2ff3" providerId="ADAL" clId="{8093A011-52DC-664A-AB8A-36BF48A169C0}" dt="2022-12-07T17:32:13.794" v="427" actId="478"/>
          <ac:cxnSpMkLst>
            <pc:docMk/>
            <pc:sldMk cId="1158328183" sldId="2164"/>
            <ac:cxnSpMk id="15" creationId="{8783C33B-F633-AD24-8681-DBDB221E0036}"/>
          </ac:cxnSpMkLst>
        </pc:cxn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7287478" sldId="2165"/>
        </pc:sldMkLst>
      </pc:sldChg>
      <pc:sldChg chg="addSp delSp modSp mod modNotesTx">
        <pc:chgData name="Gao, Meng (GSFC-616.0)[SCIENCE SYSTEMS AND APPLICATIONS INC]" userId="75b426fa-68fa-4178-8b59-7bfd17bc2ff3" providerId="ADAL" clId="{8093A011-52DC-664A-AB8A-36BF48A169C0}" dt="2022-12-07T20:11:12.532" v="1570"/>
        <pc:sldMkLst>
          <pc:docMk/>
          <pc:sldMk cId="2248493236" sldId="2166"/>
        </pc:sldMkLst>
        <pc:spChg chg="add del mod">
          <ac:chgData name="Gao, Meng (GSFC-616.0)[SCIENCE SYSTEMS AND APPLICATIONS INC]" userId="75b426fa-68fa-4178-8b59-7bfd17bc2ff3" providerId="ADAL" clId="{8093A011-52DC-664A-AB8A-36BF48A169C0}" dt="2022-12-07T20:11:12.051" v="1569" actId="478"/>
          <ac:spMkLst>
            <pc:docMk/>
            <pc:sldMk cId="2248493236" sldId="2166"/>
            <ac:spMk id="3" creationId="{E1801CEC-4148-A623-48E0-8395CC40E47A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20:11:12.532" v="1570"/>
          <ac:spMkLst>
            <pc:docMk/>
            <pc:sldMk cId="2248493236" sldId="2166"/>
            <ac:spMk id="5" creationId="{20EBE2AA-8536-5A4B-8721-803391E829BD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9:30:44.499" v="1531" actId="20577"/>
          <ac:spMkLst>
            <pc:docMk/>
            <pc:sldMk cId="2248493236" sldId="2166"/>
            <ac:spMk id="10" creationId="{1189BD07-0C06-9F90-7A86-54C1796797DD}"/>
          </ac:spMkLst>
        </pc:spChg>
        <pc:spChg chg="del">
          <ac:chgData name="Gao, Meng (GSFC-616.0)[SCIENCE SYSTEMS AND APPLICATIONS INC]" userId="75b426fa-68fa-4178-8b59-7bfd17bc2ff3" providerId="ADAL" clId="{8093A011-52DC-664A-AB8A-36BF48A169C0}" dt="2022-12-07T18:19:49.597" v="767" actId="478"/>
          <ac:spMkLst>
            <pc:docMk/>
            <pc:sldMk cId="2248493236" sldId="2166"/>
            <ac:spMk id="17" creationId="{CF3D2C62-5BF4-8FAD-613F-146818C70E64}"/>
          </ac:spMkLst>
        </pc:spChg>
      </pc:sldChg>
      <pc:sldChg chg="addSp delSp modSp mod delAnim modAnim">
        <pc:chgData name="Gao, Meng (GSFC-616.0)[SCIENCE SYSTEMS AND APPLICATIONS INC]" userId="75b426fa-68fa-4178-8b59-7bfd17bc2ff3" providerId="ADAL" clId="{8093A011-52DC-664A-AB8A-36BF48A169C0}" dt="2022-12-07T20:25:21.225" v="1624" actId="1076"/>
        <pc:sldMkLst>
          <pc:docMk/>
          <pc:sldMk cId="1570929984" sldId="2167"/>
        </pc:sldMkLst>
        <pc:spChg chg="mod">
          <ac:chgData name="Gao, Meng (GSFC-616.0)[SCIENCE SYSTEMS AND APPLICATIONS INC]" userId="75b426fa-68fa-4178-8b59-7bfd17bc2ff3" providerId="ADAL" clId="{8093A011-52DC-664A-AB8A-36BF48A169C0}" dt="2022-12-07T20:25:17.323" v="1623" actId="1076"/>
          <ac:spMkLst>
            <pc:docMk/>
            <pc:sldMk cId="1570929984" sldId="2167"/>
            <ac:spMk id="2" creationId="{E0F3FB7F-FB11-397F-76FF-04CF1F055DFC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20:11:16.944" v="1571" actId="478"/>
          <ac:spMkLst>
            <pc:docMk/>
            <pc:sldMk cId="1570929984" sldId="2167"/>
            <ac:spMk id="3" creationId="{720DD878-A2D5-895B-6646-270BEB363D7E}"/>
          </ac:spMkLst>
        </pc:spChg>
        <pc:spChg chg="add del mod topLvl">
          <ac:chgData name="Gao, Meng (GSFC-616.0)[SCIENCE SYSTEMS AND APPLICATIONS INC]" userId="75b426fa-68fa-4178-8b59-7bfd17bc2ff3" providerId="ADAL" clId="{8093A011-52DC-664A-AB8A-36BF48A169C0}" dt="2022-12-07T19:29:04.982" v="1527" actId="478"/>
          <ac:spMkLst>
            <pc:docMk/>
            <pc:sldMk cId="1570929984" sldId="2167"/>
            <ac:spMk id="11" creationId="{C98E3DA8-BD99-CB8A-7FB3-FF6975265FBF}"/>
          </ac:spMkLst>
        </pc:spChg>
        <pc:spChg chg="add del mod topLvl">
          <ac:chgData name="Gao, Meng (GSFC-616.0)[SCIENCE SYSTEMS AND APPLICATIONS INC]" userId="75b426fa-68fa-4178-8b59-7bfd17bc2ff3" providerId="ADAL" clId="{8093A011-52DC-664A-AB8A-36BF48A169C0}" dt="2022-12-07T19:29:06.473" v="1528" actId="478"/>
          <ac:spMkLst>
            <pc:docMk/>
            <pc:sldMk cId="1570929984" sldId="2167"/>
            <ac:spMk id="12" creationId="{A1B983F9-3D30-B8F6-6B56-BFFF273590AF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13" creationId="{C509C346-954D-8230-F378-9390CF2E31B3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14" creationId="{2C3B1E1F-CEC5-2AE3-3BC9-CA2A00C98CDC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15" creationId="{43A70D87-6CE1-C061-64B7-84916CD26DC4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19:29:03.261" v="1526" actId="478"/>
          <ac:spMkLst>
            <pc:docMk/>
            <pc:sldMk cId="1570929984" sldId="2167"/>
            <ac:spMk id="16" creationId="{C869443B-D839-87D4-490B-87831D701051}"/>
          </ac:spMkLst>
        </pc:spChg>
        <pc:spChg chg="del mod">
          <ac:chgData name="Gao, Meng (GSFC-616.0)[SCIENCE SYSTEMS AND APPLICATIONS INC]" userId="75b426fa-68fa-4178-8b59-7bfd17bc2ff3" providerId="ADAL" clId="{8093A011-52DC-664A-AB8A-36BF48A169C0}" dt="2022-12-07T19:27:55.412" v="1506" actId="478"/>
          <ac:spMkLst>
            <pc:docMk/>
            <pc:sldMk cId="1570929984" sldId="2167"/>
            <ac:spMk id="19" creationId="{DAE868AA-A17E-60CC-0F7C-978A4A0C37C6}"/>
          </ac:spMkLst>
        </pc:spChg>
        <pc:spChg chg="del mod">
          <ac:chgData name="Gao, Meng (GSFC-616.0)[SCIENCE SYSTEMS AND APPLICATIONS INC]" userId="75b426fa-68fa-4178-8b59-7bfd17bc2ff3" providerId="ADAL" clId="{8093A011-52DC-664A-AB8A-36BF48A169C0}" dt="2022-12-07T19:27:56.669" v="1507" actId="478"/>
          <ac:spMkLst>
            <pc:docMk/>
            <pc:sldMk cId="1570929984" sldId="2167"/>
            <ac:spMk id="20" creationId="{4B83CA6F-C02A-7E56-FA6F-E2BFCBC5FCBD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22" creationId="{773AFB45-E32D-8A8F-1420-86A888C53C47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23" creationId="{88808398-1D25-A359-54EA-701156146967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9:30:10.210" v="1530" actId="1076"/>
          <ac:spMkLst>
            <pc:docMk/>
            <pc:sldMk cId="1570929984" sldId="2167"/>
            <ac:spMk id="24" creationId="{90F8B44C-661C-E237-B6E3-5AF226D989F9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20:11:17.447" v="1572"/>
          <ac:spMkLst>
            <pc:docMk/>
            <pc:sldMk cId="1570929984" sldId="2167"/>
            <ac:spMk id="25" creationId="{2BE0E6F0-8900-A443-77CF-B7AB1C326B3E}"/>
          </ac:spMkLst>
        </pc:spChg>
        <pc:spChg chg="del mod">
          <ac:chgData name="Gao, Meng (GSFC-616.0)[SCIENCE SYSTEMS AND APPLICATIONS INC]" userId="75b426fa-68fa-4178-8b59-7bfd17bc2ff3" providerId="ADAL" clId="{8093A011-52DC-664A-AB8A-36BF48A169C0}" dt="2022-12-07T19:26:33.619" v="1470" actId="478"/>
          <ac:spMkLst>
            <pc:docMk/>
            <pc:sldMk cId="1570929984" sldId="2167"/>
            <ac:spMk id="27" creationId="{C562916F-4439-73E9-6BC4-F97DAA6D1E36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20:25:21.225" v="1624" actId="1076"/>
          <ac:spMkLst>
            <pc:docMk/>
            <pc:sldMk cId="1570929984" sldId="2167"/>
            <ac:spMk id="30" creationId="{9BA5F864-F988-8B56-FD8E-0FB13A9A110F}"/>
          </ac:spMkLst>
        </pc:spChg>
        <pc:grpChg chg="add del mod">
          <ac:chgData name="Gao, Meng (GSFC-616.0)[SCIENCE SYSTEMS AND APPLICATIONS INC]" userId="75b426fa-68fa-4178-8b59-7bfd17bc2ff3" providerId="ADAL" clId="{8093A011-52DC-664A-AB8A-36BF48A169C0}" dt="2022-12-07T19:29:04.982" v="1527" actId="478"/>
          <ac:grpSpMkLst>
            <pc:docMk/>
            <pc:sldMk cId="1570929984" sldId="2167"/>
            <ac:grpSpMk id="18" creationId="{6864A499-A8C6-CAD7-CCCE-173E466C4C6E}"/>
          </ac:grpSpMkLst>
        </pc:grpChg>
        <pc:pic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picMkLst>
            <pc:docMk/>
            <pc:sldMk cId="1570929984" sldId="2167"/>
            <ac:picMk id="6" creationId="{B8C83902-CE1B-C1FC-BB05-87BC76407592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picMkLst>
            <pc:docMk/>
            <pc:sldMk cId="1570929984" sldId="2167"/>
            <ac:picMk id="8" creationId="{11CA4C3F-138A-2EBE-C981-9D66F8F042A6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9:30:10.210" v="1530" actId="1076"/>
          <ac:picMkLst>
            <pc:docMk/>
            <pc:sldMk cId="1570929984" sldId="2167"/>
            <ac:picMk id="10" creationId="{2AE4468F-BDF7-E448-41B7-DDC4FAA8D2E8}"/>
          </ac:picMkLst>
        </pc:picChg>
        <pc:cxnChg chg="del mod">
          <ac:chgData name="Gao, Meng (GSFC-616.0)[SCIENCE SYSTEMS AND APPLICATIONS INC]" userId="75b426fa-68fa-4178-8b59-7bfd17bc2ff3" providerId="ADAL" clId="{8093A011-52DC-664A-AB8A-36BF48A169C0}" dt="2022-12-07T19:26:39.257" v="1472" actId="478"/>
          <ac:cxnSpMkLst>
            <pc:docMk/>
            <pc:sldMk cId="1570929984" sldId="2167"/>
            <ac:cxnSpMk id="17" creationId="{0D698EFD-98FA-7F40-FB19-56AE0F00214A}"/>
          </ac:cxnSpMkLst>
        </pc:cxnChg>
        <pc:cxnChg chg="del mod">
          <ac:chgData name="Gao, Meng (GSFC-616.0)[SCIENCE SYSTEMS AND APPLICATIONS INC]" userId="75b426fa-68fa-4178-8b59-7bfd17bc2ff3" providerId="ADAL" clId="{8093A011-52DC-664A-AB8A-36BF48A169C0}" dt="2022-12-07T19:26:36.818" v="1471" actId="478"/>
          <ac:cxnSpMkLst>
            <pc:docMk/>
            <pc:sldMk cId="1570929984" sldId="2167"/>
            <ac:cxnSpMk id="21" creationId="{EB942C1A-8D06-9C0B-07E9-F288A838C3E6}"/>
          </ac:cxnSpMkLst>
        </pc:cxnChg>
        <pc:cxnChg chg="del mod">
          <ac:chgData name="Gao, Meng (GSFC-616.0)[SCIENCE SYSTEMS AND APPLICATIONS INC]" userId="75b426fa-68fa-4178-8b59-7bfd17bc2ff3" providerId="ADAL" clId="{8093A011-52DC-664A-AB8A-36BF48A169C0}" dt="2022-12-07T19:25:26.590" v="1422" actId="478"/>
          <ac:cxnSpMkLst>
            <pc:docMk/>
            <pc:sldMk cId="1570929984" sldId="2167"/>
            <ac:cxnSpMk id="28" creationId="{144D1BC0-86D9-DE8B-F6BD-E0412D76964C}"/>
          </ac:cxnSpMkLst>
        </pc:cxn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85562852" sldId="2168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7:45:07.086" v="638" actId="2696"/>
        <pc:sldMkLst>
          <pc:docMk/>
          <pc:sldMk cId="3647237760" sldId="2169"/>
        </pc:sldMkLst>
      </pc:sldChg>
      <pc:sldChg chg="add 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116866879" sldId="2169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248692116" sldId="2170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997056475" sldId="217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272700047" sldId="2172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3576630958" sldId="2173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488279063" sldId="2174"/>
        </pc:sldMkLst>
      </pc:sldChg>
      <pc:sldChg chg="addSp delSp modSp mod">
        <pc:chgData name="Gao, Meng (GSFC-616.0)[SCIENCE SYSTEMS AND APPLICATIONS INC]" userId="75b426fa-68fa-4178-8b59-7bfd17bc2ff3" providerId="ADAL" clId="{8093A011-52DC-664A-AB8A-36BF48A169C0}" dt="2022-12-07T20:27:11.681" v="1637" actId="1076"/>
        <pc:sldMkLst>
          <pc:docMk/>
          <pc:sldMk cId="3147558126" sldId="2175"/>
        </pc:sldMkLst>
        <pc:spChg chg="add del mod">
          <ac:chgData name="Gao, Meng (GSFC-616.0)[SCIENCE SYSTEMS AND APPLICATIONS INC]" userId="75b426fa-68fa-4178-8b59-7bfd17bc2ff3" providerId="ADAL" clId="{8093A011-52DC-664A-AB8A-36BF48A169C0}" dt="2022-12-07T17:22:05.694" v="371" actId="21"/>
          <ac:spMkLst>
            <pc:docMk/>
            <pc:sldMk cId="3147558126" sldId="2175"/>
            <ac:spMk id="2" creationId="{89FB87E4-438F-5802-EFA5-1B1F5435DEA0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20:00:04.495" v="1549" actId="14100"/>
          <ac:spMkLst>
            <pc:docMk/>
            <pc:sldMk cId="3147558126" sldId="2175"/>
            <ac:spMk id="4" creationId="{7F06D2F7-2B48-5E34-F041-FA6B4F7E0925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20:00:28.909" v="1553" actId="1076"/>
          <ac:spMkLst>
            <pc:docMk/>
            <pc:sldMk cId="3147558126" sldId="2175"/>
            <ac:spMk id="14" creationId="{76B696E7-3C18-B0DF-EA8D-C9CC59AD8270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20:27:11.681" v="1637" actId="1076"/>
          <ac:spMkLst>
            <pc:docMk/>
            <pc:sldMk cId="3147558126" sldId="2175"/>
            <ac:spMk id="48" creationId="{F783880E-4101-C1DA-DEEA-9C5A34BCA1C7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7:20:04.654" v="341" actId="21"/>
          <ac:spMkLst>
            <pc:docMk/>
            <pc:sldMk cId="3147558126" sldId="2175"/>
            <ac:spMk id="51" creationId="{00362A20-0EAC-53BF-B1CA-FCACC0587EDE}"/>
          </ac:spMkLst>
        </pc:spChg>
        <pc:picChg chg="mod">
          <ac:chgData name="Gao, Meng (GSFC-616.0)[SCIENCE SYSTEMS AND APPLICATIONS INC]" userId="75b426fa-68fa-4178-8b59-7bfd17bc2ff3" providerId="ADAL" clId="{8093A011-52DC-664A-AB8A-36BF48A169C0}" dt="2022-12-07T17:21:55.789" v="370" actId="1076"/>
          <ac:picMkLst>
            <pc:docMk/>
            <pc:sldMk cId="3147558126" sldId="2175"/>
            <ac:picMk id="9" creationId="{EC63B128-78E7-5822-B675-87C33659E938}"/>
          </ac:picMkLst>
        </pc:picChg>
        <pc:cxnChg chg="add mod">
          <ac:chgData name="Gao, Meng (GSFC-616.0)[SCIENCE SYSTEMS AND APPLICATIONS INC]" userId="75b426fa-68fa-4178-8b59-7bfd17bc2ff3" providerId="ADAL" clId="{8093A011-52DC-664A-AB8A-36BF48A169C0}" dt="2022-12-07T20:00:15.740" v="1551" actId="1076"/>
          <ac:cxnSpMkLst>
            <pc:docMk/>
            <pc:sldMk cId="3147558126" sldId="2175"/>
            <ac:cxnSpMk id="6" creationId="{EF4E2302-70AC-089A-CAAF-8920BA61C19E}"/>
          </ac:cxnSpMkLst>
        </pc:cxnChg>
        <pc:cxnChg chg="add mod">
          <ac:chgData name="Gao, Meng (GSFC-616.0)[SCIENCE SYSTEMS AND APPLICATIONS INC]" userId="75b426fa-68fa-4178-8b59-7bfd17bc2ff3" providerId="ADAL" clId="{8093A011-52DC-664A-AB8A-36BF48A169C0}" dt="2022-12-07T20:00:12.127" v="1550" actId="14100"/>
          <ac:cxnSpMkLst>
            <pc:docMk/>
            <pc:sldMk cId="3147558126" sldId="2175"/>
            <ac:cxnSpMk id="7" creationId="{D97B2610-E051-C8D0-F60C-3AB8F0E2BAB0}"/>
          </ac:cxnSpMkLst>
        </pc:cxnChg>
        <pc:cxnChg chg="add mod">
          <ac:chgData name="Gao, Meng (GSFC-616.0)[SCIENCE SYSTEMS AND APPLICATIONS INC]" userId="75b426fa-68fa-4178-8b59-7bfd17bc2ff3" providerId="ADAL" clId="{8093A011-52DC-664A-AB8A-36BF48A169C0}" dt="2022-12-07T20:00:28.909" v="1553" actId="1076"/>
          <ac:cxnSpMkLst>
            <pc:docMk/>
            <pc:sldMk cId="3147558126" sldId="2175"/>
            <ac:cxnSpMk id="15" creationId="{3773EFE2-3398-7A7D-95FB-49CFCA4BAC7F}"/>
          </ac:cxnSpMkLst>
        </pc:cxnChg>
        <pc:cxnChg chg="add mod">
          <ac:chgData name="Gao, Meng (GSFC-616.0)[SCIENCE SYSTEMS AND APPLICATIONS INC]" userId="75b426fa-68fa-4178-8b59-7bfd17bc2ff3" providerId="ADAL" clId="{8093A011-52DC-664A-AB8A-36BF48A169C0}" dt="2022-12-07T20:00:28.909" v="1553" actId="1076"/>
          <ac:cxnSpMkLst>
            <pc:docMk/>
            <pc:sldMk cId="3147558126" sldId="2175"/>
            <ac:cxnSpMk id="17" creationId="{50861D16-2413-2AC6-868F-459B4830733C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16:58.778" v="1590" actId="14100"/>
          <ac:cxnSpMkLst>
            <pc:docMk/>
            <pc:sldMk cId="3147558126" sldId="2175"/>
            <ac:cxnSpMk id="53" creationId="{AAE39777-8A89-6D63-9349-188A2A0330FF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17:01.868" v="1591" actId="14100"/>
          <ac:cxnSpMkLst>
            <pc:docMk/>
            <pc:sldMk cId="3147558126" sldId="2175"/>
            <ac:cxnSpMk id="55" creationId="{FA616ADE-4D5C-917F-B95F-7B7A24BFCE1A}"/>
          </ac:cxnSpMkLst>
        </pc:cxn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502864506" sldId="2176"/>
        </pc:sldMkLst>
      </pc:sldChg>
      <pc:sldChg chg="modSp mod">
        <pc:chgData name="Gao, Meng (GSFC-616.0)[SCIENCE SYSTEMS AND APPLICATIONS INC]" userId="75b426fa-68fa-4178-8b59-7bfd17bc2ff3" providerId="ADAL" clId="{8093A011-52DC-664A-AB8A-36BF48A169C0}" dt="2022-12-07T20:30:42.790" v="1666" actId="1076"/>
        <pc:sldMkLst>
          <pc:docMk/>
          <pc:sldMk cId="4031308312" sldId="2178"/>
        </pc:sldMkLst>
        <pc:spChg chg="mod">
          <ac:chgData name="Gao, Meng (GSFC-616.0)[SCIENCE SYSTEMS AND APPLICATIONS INC]" userId="75b426fa-68fa-4178-8b59-7bfd17bc2ff3" providerId="ADAL" clId="{8093A011-52DC-664A-AB8A-36BF48A169C0}" dt="2022-12-07T20:30:42.790" v="1666" actId="1076"/>
          <ac:spMkLst>
            <pc:docMk/>
            <pc:sldMk cId="4031308312" sldId="2178"/>
            <ac:spMk id="2" creationId="{1F5DE153-0172-A6C0-A730-E6EB8E28144F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7:13:10.626" v="293" actId="1076"/>
          <ac:spMkLst>
            <pc:docMk/>
            <pc:sldMk cId="4031308312" sldId="2178"/>
            <ac:spMk id="16" creationId="{1D79542F-32B0-192A-E24B-97D0B12B6B3A}"/>
          </ac:spMkLst>
        </pc:spChg>
        <pc:picChg chg="mod">
          <ac:chgData name="Gao, Meng (GSFC-616.0)[SCIENCE SYSTEMS AND APPLICATIONS INC]" userId="75b426fa-68fa-4178-8b59-7bfd17bc2ff3" providerId="ADAL" clId="{8093A011-52DC-664A-AB8A-36BF48A169C0}" dt="2022-12-07T17:13:21.147" v="296" actId="1037"/>
          <ac:picMkLst>
            <pc:docMk/>
            <pc:sldMk cId="4031308312" sldId="2178"/>
            <ac:picMk id="6" creationId="{AF19D109-E68C-36E7-06A1-9363C65968D4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7:12:06.476" v="288" actId="1076"/>
          <ac:picMkLst>
            <pc:docMk/>
            <pc:sldMk cId="4031308312" sldId="2178"/>
            <ac:picMk id="8" creationId="{ACE451E6-AC76-7B92-E8CA-81EC6297D011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7:12:06.476" v="288" actId="1076"/>
          <ac:picMkLst>
            <pc:docMk/>
            <pc:sldMk cId="4031308312" sldId="2178"/>
            <ac:picMk id="10" creationId="{5C8204AD-6E8D-4B7A-03FB-CAE68A3A8772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7:12:06.476" v="288" actId="1076"/>
          <ac:picMkLst>
            <pc:docMk/>
            <pc:sldMk cId="4031308312" sldId="2178"/>
            <ac:picMk id="12" creationId="{0C0C48D0-0957-0788-6D5B-C7BCEEA6C8A3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7:12:06.476" v="288" actId="1076"/>
          <ac:picMkLst>
            <pc:docMk/>
            <pc:sldMk cId="4031308312" sldId="2178"/>
            <ac:picMk id="13" creationId="{56776E1C-4694-5DB2-8B02-C392D344451E}"/>
          </ac:picMkLst>
        </pc:pic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439715121" sldId="2179"/>
        </pc:sldMkLst>
      </pc:sldChg>
      <pc:sldChg chg="modSp mod">
        <pc:chgData name="Gao, Meng (GSFC-616.0)[SCIENCE SYSTEMS AND APPLICATIONS INC]" userId="75b426fa-68fa-4178-8b59-7bfd17bc2ff3" providerId="ADAL" clId="{8093A011-52DC-664A-AB8A-36BF48A169C0}" dt="2022-12-07T20:14:19.961" v="1589" actId="20577"/>
        <pc:sldMkLst>
          <pc:docMk/>
          <pc:sldMk cId="3867272539" sldId="2180"/>
        </pc:sldMkLst>
        <pc:spChg chg="mod">
          <ac:chgData name="Gao, Meng (GSFC-616.0)[SCIENCE SYSTEMS AND APPLICATIONS INC]" userId="75b426fa-68fa-4178-8b59-7bfd17bc2ff3" providerId="ADAL" clId="{8093A011-52DC-664A-AB8A-36BF48A169C0}" dt="2022-12-07T20:14:19.961" v="1589" actId="20577"/>
          <ac:spMkLst>
            <pc:docMk/>
            <pc:sldMk cId="3867272539" sldId="2180"/>
            <ac:spMk id="3" creationId="{684E1DE5-5F6E-6974-04B6-8604DF7A7908}"/>
          </ac:spMkLst>
        </pc:spChg>
        <pc:picChg chg="mod">
          <ac:chgData name="Gao, Meng (GSFC-616.0)[SCIENCE SYSTEMS AND APPLICATIONS INC]" userId="75b426fa-68fa-4178-8b59-7bfd17bc2ff3" providerId="ADAL" clId="{8093A011-52DC-664A-AB8A-36BF48A169C0}" dt="2022-12-07T18:40:30.052" v="1381" actId="1076"/>
          <ac:picMkLst>
            <pc:docMk/>
            <pc:sldMk cId="3867272539" sldId="2180"/>
            <ac:picMk id="15" creationId="{C9BF3793-CE56-6409-9D1C-DAF0F2DD2C46}"/>
          </ac:picMkLst>
        </pc:pic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914453198" sldId="2183"/>
        </pc:sldMkLst>
      </pc:sldChg>
      <pc:sldChg chg="modSp mod">
        <pc:chgData name="Gao, Meng (GSFC-616.0)[SCIENCE SYSTEMS AND APPLICATIONS INC]" userId="75b426fa-68fa-4178-8b59-7bfd17bc2ff3" providerId="ADAL" clId="{8093A011-52DC-664A-AB8A-36BF48A169C0}" dt="2022-12-07T18:40:21.872" v="1380" actId="1076"/>
        <pc:sldMkLst>
          <pc:docMk/>
          <pc:sldMk cId="2501520455" sldId="2184"/>
        </pc:sldMkLst>
        <pc:spChg chg="mod">
          <ac:chgData name="Gao, Meng (GSFC-616.0)[SCIENCE SYSTEMS AND APPLICATIONS INC]" userId="75b426fa-68fa-4178-8b59-7bfd17bc2ff3" providerId="ADAL" clId="{8093A011-52DC-664A-AB8A-36BF48A169C0}" dt="2022-12-07T18:40:21.872" v="1380" actId="1076"/>
          <ac:spMkLst>
            <pc:docMk/>
            <pc:sldMk cId="2501520455" sldId="2184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40:16.209" v="1379" actId="1076"/>
          <ac:spMkLst>
            <pc:docMk/>
            <pc:sldMk cId="2501520455" sldId="2184"/>
            <ac:spMk id="3" creationId="{B19E1C70-2333-5C45-49FF-2834464AD928}"/>
          </ac:spMkLst>
        </pc:sp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567572053" sldId="2185"/>
        </pc:sldMkLst>
      </pc:sldChg>
      <pc:sldChg chg="modSp mod">
        <pc:chgData name="Gao, Meng (GSFC-616.0)[SCIENCE SYSTEMS AND APPLICATIONS INC]" userId="75b426fa-68fa-4178-8b59-7bfd17bc2ff3" providerId="ADAL" clId="{8093A011-52DC-664A-AB8A-36BF48A169C0}" dt="2022-12-07T17:51:34.310" v="683" actId="20577"/>
        <pc:sldMkLst>
          <pc:docMk/>
          <pc:sldMk cId="1162941291" sldId="2186"/>
        </pc:sldMkLst>
        <pc:spChg chg="mod">
          <ac:chgData name="Gao, Meng (GSFC-616.0)[SCIENCE SYSTEMS AND APPLICATIONS INC]" userId="75b426fa-68fa-4178-8b59-7bfd17bc2ff3" providerId="ADAL" clId="{8093A011-52DC-664A-AB8A-36BF48A169C0}" dt="2022-12-07T17:51:34.310" v="683" actId="20577"/>
          <ac:spMkLst>
            <pc:docMk/>
            <pc:sldMk cId="1162941291" sldId="2186"/>
            <ac:spMk id="6" creationId="{B7473936-6440-0C22-2F3F-D7AFAF3EA98E}"/>
          </ac:spMkLst>
        </pc:spChg>
      </pc:sldChg>
      <pc:sldChg chg="modSp mod">
        <pc:chgData name="Gao, Meng (GSFC-616.0)[SCIENCE SYSTEMS AND APPLICATIONS INC]" userId="75b426fa-68fa-4178-8b59-7bfd17bc2ff3" providerId="ADAL" clId="{8093A011-52DC-664A-AB8A-36BF48A169C0}" dt="2022-12-07T20:29:09.729" v="1653" actId="1076"/>
        <pc:sldMkLst>
          <pc:docMk/>
          <pc:sldMk cId="2683576471" sldId="2187"/>
        </pc:sldMkLst>
        <pc:spChg chg="mod">
          <ac:chgData name="Gao, Meng (GSFC-616.0)[SCIENCE SYSTEMS AND APPLICATIONS INC]" userId="75b426fa-68fa-4178-8b59-7bfd17bc2ff3" providerId="ADAL" clId="{8093A011-52DC-664A-AB8A-36BF48A169C0}" dt="2022-12-07T20:29:09.729" v="1653" actId="1076"/>
          <ac:spMkLst>
            <pc:docMk/>
            <pc:sldMk cId="2683576471" sldId="2187"/>
            <ac:spMk id="2" creationId="{F27C7760-5B2A-8978-1C1C-65C201DD8E46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40:50.201" v="1383" actId="1076"/>
          <ac:spMkLst>
            <pc:docMk/>
            <pc:sldMk cId="2683576471" sldId="2187"/>
            <ac:spMk id="3" creationId="{B19E1C70-2333-5C45-49FF-2834464AD928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40:55.337" v="1385" actId="1076"/>
          <ac:spMkLst>
            <pc:docMk/>
            <pc:sldMk cId="2683576471" sldId="2187"/>
            <ac:spMk id="5" creationId="{530331D6-F888-DA2F-4115-FC5209FAB405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40:57.051" v="1386" actId="1076"/>
          <ac:spMkLst>
            <pc:docMk/>
            <pc:sldMk cId="2683576471" sldId="2187"/>
            <ac:spMk id="9" creationId="{181D437F-B0BB-F300-BEA5-19550AE2C50A}"/>
          </ac:spMkLst>
        </pc:spChg>
        <pc:picChg chg="mod">
          <ac:chgData name="Gao, Meng (GSFC-616.0)[SCIENCE SYSTEMS AND APPLICATIONS INC]" userId="75b426fa-68fa-4178-8b59-7bfd17bc2ff3" providerId="ADAL" clId="{8093A011-52DC-664A-AB8A-36BF48A169C0}" dt="2022-12-07T18:41:01.577" v="1388" actId="1076"/>
          <ac:picMkLst>
            <pc:docMk/>
            <pc:sldMk cId="2683576471" sldId="2187"/>
            <ac:picMk id="8" creationId="{F557228D-54E4-A217-4DC6-F50C6DF9DAB4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18:40:58.184" v="1387" actId="1076"/>
          <ac:picMkLst>
            <pc:docMk/>
            <pc:sldMk cId="2683576471" sldId="2187"/>
            <ac:picMk id="10" creationId="{950A30FA-C8DD-6456-B809-0A6266E8F437}"/>
          </ac:picMkLst>
        </pc:picChg>
      </pc:sldChg>
      <pc:sldChg chg="modSp mod">
        <pc:chgData name="Gao, Meng (GSFC-616.0)[SCIENCE SYSTEMS AND APPLICATIONS INC]" userId="75b426fa-68fa-4178-8b59-7bfd17bc2ff3" providerId="ADAL" clId="{8093A011-52DC-664A-AB8A-36BF48A169C0}" dt="2022-12-07T17:54:45.790" v="727" actId="20577"/>
        <pc:sldMkLst>
          <pc:docMk/>
          <pc:sldMk cId="3848100774" sldId="2188"/>
        </pc:sldMkLst>
        <pc:spChg chg="mod">
          <ac:chgData name="Gao, Meng (GSFC-616.0)[SCIENCE SYSTEMS AND APPLICATIONS INC]" userId="75b426fa-68fa-4178-8b59-7bfd17bc2ff3" providerId="ADAL" clId="{8093A011-52DC-664A-AB8A-36BF48A169C0}" dt="2022-12-07T17:54:45.790" v="727" actId="20577"/>
          <ac:spMkLst>
            <pc:docMk/>
            <pc:sldMk cId="3848100774" sldId="2188"/>
            <ac:spMk id="3" creationId="{684E1DE5-5F6E-6974-04B6-8604DF7A7908}"/>
          </ac:spMkLst>
        </pc:spChg>
      </pc:sldChg>
      <pc:sldChg chg="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210987037" sldId="2189"/>
        </pc:sldMkLst>
      </pc:sldChg>
      <pc:sldChg chg="addSp delSp modSp mod">
        <pc:chgData name="Gao, Meng (GSFC-616.0)[SCIENCE SYSTEMS AND APPLICATIONS INC]" userId="75b426fa-68fa-4178-8b59-7bfd17bc2ff3" providerId="ADAL" clId="{8093A011-52DC-664A-AB8A-36BF48A169C0}" dt="2022-12-07T20:27:01.448" v="1636" actId="1076"/>
        <pc:sldMkLst>
          <pc:docMk/>
          <pc:sldMk cId="3736473018" sldId="2190"/>
        </pc:sldMkLst>
        <pc:spChg chg="mod">
          <ac:chgData name="Gao, Meng (GSFC-616.0)[SCIENCE SYSTEMS AND APPLICATIONS INC]" userId="75b426fa-68fa-4178-8b59-7bfd17bc2ff3" providerId="ADAL" clId="{8093A011-52DC-664A-AB8A-36BF48A169C0}" dt="2022-12-07T20:27:01.448" v="1636" actId="1076"/>
          <ac:spMkLst>
            <pc:docMk/>
            <pc:sldMk cId="3736473018" sldId="2190"/>
            <ac:spMk id="2" creationId="{42A7BBFD-A5D7-805C-353B-B75CE1CE143B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7:17:09.167" v="317" actId="1076"/>
          <ac:spMkLst>
            <pc:docMk/>
            <pc:sldMk cId="3736473018" sldId="2190"/>
            <ac:spMk id="9" creationId="{054FAE80-49E4-987B-8CC9-A89300BC1AA1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17:21:06.128" v="362"/>
          <ac:spMkLst>
            <pc:docMk/>
            <pc:sldMk cId="3736473018" sldId="2190"/>
            <ac:spMk id="15" creationId="{8CF4392C-2420-8DD3-5101-7077D486C2FB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7:22:10.165" v="373" actId="1076"/>
          <ac:spMkLst>
            <pc:docMk/>
            <pc:sldMk cId="3736473018" sldId="2190"/>
            <ac:spMk id="16" creationId="{9DC6DBBB-ECD3-42F3-339F-21681D6B1386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17:17:26.618" v="321" actId="478"/>
          <ac:spMkLst>
            <pc:docMk/>
            <pc:sldMk cId="3736473018" sldId="2190"/>
            <ac:spMk id="49" creationId="{EAA302DF-47E3-7E2E-CD4A-9F4E3405CC99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17:17:26.618" v="321" actId="478"/>
          <ac:spMkLst>
            <pc:docMk/>
            <pc:sldMk cId="3736473018" sldId="2190"/>
            <ac:spMk id="50" creationId="{37ACBEAF-791A-B8CD-EC40-FFBD049FBA56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20:21:55.044" v="1592"/>
          <ac:spMkLst>
            <pc:docMk/>
            <pc:sldMk cId="3736473018" sldId="2190"/>
            <ac:spMk id="51" creationId="{0B9B1B80-867F-26AA-7A57-47657B4E8A29}"/>
          </ac:spMkLst>
        </pc:spChg>
        <pc:spChg chg="del mod">
          <ac:chgData name="Gao, Meng (GSFC-616.0)[SCIENCE SYSTEMS AND APPLICATIONS INC]" userId="75b426fa-68fa-4178-8b59-7bfd17bc2ff3" providerId="ADAL" clId="{8093A011-52DC-664A-AB8A-36BF48A169C0}" dt="2022-12-07T17:17:17.821" v="318" actId="21"/>
          <ac:spMkLst>
            <pc:docMk/>
            <pc:sldMk cId="3736473018" sldId="2190"/>
            <ac:spMk id="54" creationId="{345DC266-7BF3-2EFA-8FEA-0B48FA239DED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20:21:55.044" v="1592"/>
          <ac:spMkLst>
            <pc:docMk/>
            <pc:sldMk cId="3736473018" sldId="2190"/>
            <ac:spMk id="56" creationId="{823D6D31-DD58-4113-994D-02C6B1F9FCE7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20:22:54.975" v="1622"/>
          <ac:spMkLst>
            <pc:docMk/>
            <pc:sldMk cId="3736473018" sldId="2190"/>
            <ac:spMk id="65" creationId="{E1B2EB68-5C84-AA37-85AB-0B94B31F8CFE}"/>
          </ac:spMkLst>
        </pc:spChg>
        <pc:spChg chg="add del mod">
          <ac:chgData name="Gao, Meng (GSFC-616.0)[SCIENCE SYSTEMS AND APPLICATIONS INC]" userId="75b426fa-68fa-4178-8b59-7bfd17bc2ff3" providerId="ADAL" clId="{8093A011-52DC-664A-AB8A-36BF48A169C0}" dt="2022-12-07T20:22:54.975" v="1622"/>
          <ac:spMkLst>
            <pc:docMk/>
            <pc:sldMk cId="3736473018" sldId="2190"/>
            <ac:spMk id="66" creationId="{E1FD44C7-557B-A2AC-3B40-E8D7A3754B99}"/>
          </ac:spMkLst>
        </pc:spChg>
        <pc:grpChg chg="add del mod">
          <ac:chgData name="Gao, Meng (GSFC-616.0)[SCIENCE SYSTEMS AND APPLICATIONS INC]" userId="75b426fa-68fa-4178-8b59-7bfd17bc2ff3" providerId="ADAL" clId="{8093A011-52DC-664A-AB8A-36BF48A169C0}" dt="2022-12-07T20:22:54.975" v="1622"/>
          <ac:grpSpMkLst>
            <pc:docMk/>
            <pc:sldMk cId="3736473018" sldId="2190"/>
            <ac:grpSpMk id="19" creationId="{5C4A18B4-8D81-9D9B-8BD3-94BD59B2F73F}"/>
          </ac:grpSpMkLst>
        </pc:grpChg>
        <pc:grpChg chg="del mod">
          <ac:chgData name="Gao, Meng (GSFC-616.0)[SCIENCE SYSTEMS AND APPLICATIONS INC]" userId="75b426fa-68fa-4178-8b59-7bfd17bc2ff3" providerId="ADAL" clId="{8093A011-52DC-664A-AB8A-36BF48A169C0}" dt="2022-12-07T17:17:26.618" v="321" actId="478"/>
          <ac:grpSpMkLst>
            <pc:docMk/>
            <pc:sldMk cId="3736473018" sldId="2190"/>
            <ac:grpSpMk id="20" creationId="{C3F82741-5851-C225-7081-532376A01CA7}"/>
          </ac:grpSpMkLst>
        </pc:grpChg>
        <pc:grpChg chg="mod">
          <ac:chgData name="Gao, Meng (GSFC-616.0)[SCIENCE SYSTEMS AND APPLICATIONS INC]" userId="75b426fa-68fa-4178-8b59-7bfd17bc2ff3" providerId="ADAL" clId="{8093A011-52DC-664A-AB8A-36BF48A169C0}" dt="2022-12-07T20:21:55.044" v="1592"/>
          <ac:grpSpMkLst>
            <pc:docMk/>
            <pc:sldMk cId="3736473018" sldId="2190"/>
            <ac:grpSpMk id="21" creationId="{9A6BA70F-22B8-75A6-EAEE-BE384F230881}"/>
          </ac:grpSpMkLst>
        </pc:grpChg>
        <pc:grpChg chg="add del mod">
          <ac:chgData name="Gao, Meng (GSFC-616.0)[SCIENCE SYSTEMS AND APPLICATIONS INC]" userId="75b426fa-68fa-4178-8b59-7bfd17bc2ff3" providerId="ADAL" clId="{8093A011-52DC-664A-AB8A-36BF48A169C0}" dt="2022-12-07T17:17:26.618" v="321" actId="478"/>
          <ac:grpSpMkLst>
            <pc:docMk/>
            <pc:sldMk cId="3736473018" sldId="2190"/>
            <ac:grpSpMk id="35" creationId="{3D9021ED-FCEC-42FC-A1EB-A456C59B454A}"/>
          </ac:grpSpMkLst>
        </pc:grpChg>
        <pc:grpChg chg="mod">
          <ac:chgData name="Gao, Meng (GSFC-616.0)[SCIENCE SYSTEMS AND APPLICATIONS INC]" userId="75b426fa-68fa-4178-8b59-7bfd17bc2ff3" providerId="ADAL" clId="{8093A011-52DC-664A-AB8A-36BF48A169C0}" dt="2022-12-07T17:21:08.554" v="366" actId="1076"/>
          <ac:grpSpMkLst>
            <pc:docMk/>
            <pc:sldMk cId="3736473018" sldId="2190"/>
            <ac:grpSpMk id="53" creationId="{8D191683-35BC-6F68-9D6D-F047B90F2231}"/>
          </ac:grpSpMkLst>
        </pc:grpChg>
        <pc:picChg chg="mod">
          <ac:chgData name="Gao, Meng (GSFC-616.0)[SCIENCE SYSTEMS AND APPLICATIONS INC]" userId="75b426fa-68fa-4178-8b59-7bfd17bc2ff3" providerId="ADAL" clId="{8093A011-52DC-664A-AB8A-36BF48A169C0}" dt="2022-12-07T17:17:09.167" v="317" actId="1076"/>
          <ac:picMkLst>
            <pc:docMk/>
            <pc:sldMk cId="3736473018" sldId="2190"/>
            <ac:picMk id="6" creationId="{BD6ADBB1-24FD-CE41-AF0B-9CBE5F9B93E5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5:58.369" v="1629" actId="1076"/>
          <ac:picMkLst>
            <pc:docMk/>
            <pc:sldMk cId="3736473018" sldId="2190"/>
            <ac:picMk id="8" creationId="{7BC2418D-3883-B43B-EE8E-297A5CA45726}"/>
          </ac:picMkLst>
        </pc:picChg>
        <pc:picChg chg="add del mod">
          <ac:chgData name="Gao, Meng (GSFC-616.0)[SCIENCE SYSTEMS AND APPLICATIONS INC]" userId="75b426fa-68fa-4178-8b59-7bfd17bc2ff3" providerId="ADAL" clId="{8093A011-52DC-664A-AB8A-36BF48A169C0}" dt="2022-12-07T17:21:07.626" v="365"/>
          <ac:picMkLst>
            <pc:docMk/>
            <pc:sldMk cId="3736473018" sldId="2190"/>
            <ac:picMk id="14" creationId="{1341322F-0F88-8936-E45C-DFC584459002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1:55.044" v="1592"/>
          <ac:picMkLst>
            <pc:docMk/>
            <pc:sldMk cId="3736473018" sldId="2190"/>
            <ac:picMk id="55" creationId="{6CA2BEE4-8568-200E-AE51-3F297F0DDFFB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1:55.044" v="1592"/>
          <ac:picMkLst>
            <pc:docMk/>
            <pc:sldMk cId="3736473018" sldId="2190"/>
            <ac:picMk id="58" creationId="{0143346A-EE4E-67D2-475E-6C3DEA5C65A6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1:55.044" v="1592"/>
          <ac:picMkLst>
            <pc:docMk/>
            <pc:sldMk cId="3736473018" sldId="2190"/>
            <ac:picMk id="59" creationId="{86F89218-F4F6-5705-AAA6-A3213BAA155D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1:55.044" v="1592"/>
          <ac:picMkLst>
            <pc:docMk/>
            <pc:sldMk cId="3736473018" sldId="2190"/>
            <ac:picMk id="63" creationId="{0EF80AB3-11E5-7999-AA57-94231D814E60}"/>
          </ac:picMkLst>
        </pc:picChg>
        <pc:picChg chg="mod">
          <ac:chgData name="Gao, Meng (GSFC-616.0)[SCIENCE SYSTEMS AND APPLICATIONS INC]" userId="75b426fa-68fa-4178-8b59-7bfd17bc2ff3" providerId="ADAL" clId="{8093A011-52DC-664A-AB8A-36BF48A169C0}" dt="2022-12-07T20:21:55.044" v="1592"/>
          <ac:picMkLst>
            <pc:docMk/>
            <pc:sldMk cId="3736473018" sldId="2190"/>
            <ac:picMk id="64" creationId="{A6570194-E616-03E1-8140-A39F6B69372A}"/>
          </ac:picMkLst>
        </pc:picChg>
        <pc:cxnChg chg="add mod">
          <ac:chgData name="Gao, Meng (GSFC-616.0)[SCIENCE SYSTEMS AND APPLICATIONS INC]" userId="75b426fa-68fa-4178-8b59-7bfd17bc2ff3" providerId="ADAL" clId="{8093A011-52DC-664A-AB8A-36BF48A169C0}" dt="2022-12-07T17:23:15.463" v="395" actId="14100"/>
          <ac:cxnSpMkLst>
            <pc:docMk/>
            <pc:sldMk cId="3736473018" sldId="2190"/>
            <ac:cxnSpMk id="4" creationId="{074C7844-894B-462C-4F5B-4491A3924D8D}"/>
          </ac:cxnSpMkLst>
        </pc:cxnChg>
        <pc:cxnChg chg="add del mod">
          <ac:chgData name="Gao, Meng (GSFC-616.0)[SCIENCE SYSTEMS AND APPLICATIONS INC]" userId="75b426fa-68fa-4178-8b59-7bfd17bc2ff3" providerId="ADAL" clId="{8093A011-52DC-664A-AB8A-36BF48A169C0}" dt="2022-12-07T17:19:07.402" v="333" actId="478"/>
          <ac:cxnSpMkLst>
            <pc:docMk/>
            <pc:sldMk cId="3736473018" sldId="2190"/>
            <ac:cxnSpMk id="7" creationId="{63C9BA43-249C-9277-9E7F-C1A4BAB9F6EC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17:26.618" v="321" actId="478"/>
          <ac:cxnSpMkLst>
            <pc:docMk/>
            <pc:sldMk cId="3736473018" sldId="2190"/>
            <ac:cxnSpMk id="24" creationId="{7D923D9F-E205-4599-FEF4-6ADF659067F7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17:26.618" v="321" actId="478"/>
          <ac:cxnSpMkLst>
            <pc:docMk/>
            <pc:sldMk cId="3736473018" sldId="2190"/>
            <ac:cxnSpMk id="32" creationId="{274F9E70-02A0-27E0-768A-3C8AEE5D2A80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17:26.618" v="321" actId="478"/>
          <ac:cxnSpMkLst>
            <pc:docMk/>
            <pc:sldMk cId="3736473018" sldId="2190"/>
            <ac:cxnSpMk id="38" creationId="{ED7A2EE9-8492-B567-92CF-650CA67F19AA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17:26.618" v="321" actId="478"/>
          <ac:cxnSpMkLst>
            <pc:docMk/>
            <pc:sldMk cId="3736473018" sldId="2190"/>
            <ac:cxnSpMk id="46" creationId="{EB531F43-6061-CE74-7F56-E7FDF4BEA5EB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21:55.044" v="1592"/>
          <ac:cxnSpMkLst>
            <pc:docMk/>
            <pc:sldMk cId="3736473018" sldId="2190"/>
            <ac:cxnSpMk id="52" creationId="{1469EE48-730E-A40F-5185-7E8009CA2C13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21:55.044" v="1592"/>
          <ac:cxnSpMkLst>
            <pc:docMk/>
            <pc:sldMk cId="3736473018" sldId="2190"/>
            <ac:cxnSpMk id="57" creationId="{833620F7-CB55-E789-C989-7E62203423C2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21:55.044" v="1592"/>
          <ac:cxnSpMkLst>
            <pc:docMk/>
            <pc:sldMk cId="3736473018" sldId="2190"/>
            <ac:cxnSpMk id="60" creationId="{7EC7984F-22BD-0B27-4287-F2AF8C1A3C73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21:55.044" v="1592"/>
          <ac:cxnSpMkLst>
            <pc:docMk/>
            <pc:sldMk cId="3736473018" sldId="2190"/>
            <ac:cxnSpMk id="61" creationId="{82069AE6-7237-EB48-3CCB-C7B9D0DDA36C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20:22:17.861" v="1595" actId="1076"/>
          <ac:cxnSpMkLst>
            <pc:docMk/>
            <pc:sldMk cId="3736473018" sldId="2190"/>
            <ac:cxnSpMk id="62" creationId="{B1CD8A1C-CC4D-1641-87B8-6FA0E3DD4FA4}"/>
          </ac:cxnSpMkLst>
        </pc:cxnChg>
      </pc:sldChg>
      <pc:sldChg chg="del">
        <pc:chgData name="Gao, Meng (GSFC-616.0)[SCIENCE SYSTEMS AND APPLICATIONS INC]" userId="75b426fa-68fa-4178-8b59-7bfd17bc2ff3" providerId="ADAL" clId="{8093A011-52DC-664A-AB8A-36BF48A169C0}" dt="2022-12-07T17:14:55.024" v="297" actId="2696"/>
        <pc:sldMkLst>
          <pc:docMk/>
          <pc:sldMk cId="3697827369" sldId="2191"/>
        </pc:sldMkLst>
      </pc:sldChg>
      <pc:sldChg chg="del">
        <pc:chgData name="Gao, Meng (GSFC-616.0)[SCIENCE SYSTEMS AND APPLICATIONS INC]" userId="75b426fa-68fa-4178-8b59-7bfd17bc2ff3" providerId="ADAL" clId="{8093A011-52DC-664A-AB8A-36BF48A169C0}" dt="2022-12-07T17:02:36.613" v="1" actId="2696"/>
        <pc:sldMkLst>
          <pc:docMk/>
          <pc:sldMk cId="2526138603" sldId="2193"/>
        </pc:sldMkLst>
      </pc:sldChg>
      <pc:sldChg chg="add del">
        <pc:chgData name="Gao, Meng (GSFC-616.0)[SCIENCE SYSTEMS AND APPLICATIONS INC]" userId="75b426fa-68fa-4178-8b59-7bfd17bc2ff3" providerId="ADAL" clId="{8093A011-52DC-664A-AB8A-36BF48A169C0}" dt="2022-12-07T17:03:28.822" v="3" actId="2696"/>
        <pc:sldMkLst>
          <pc:docMk/>
          <pc:sldMk cId="2945785791" sldId="2193"/>
        </pc:sldMkLst>
      </pc:sldChg>
      <pc:sldChg chg="add del">
        <pc:chgData name="Gao, Meng (GSFC-616.0)[SCIENCE SYSTEMS AND APPLICATIONS INC]" userId="75b426fa-68fa-4178-8b59-7bfd17bc2ff3" providerId="ADAL" clId="{8093A011-52DC-664A-AB8A-36BF48A169C0}" dt="2022-12-07T17:03:38.777" v="5"/>
        <pc:sldMkLst>
          <pc:docMk/>
          <pc:sldMk cId="3669730299" sldId="2193"/>
        </pc:sldMkLst>
      </pc:sldChg>
      <pc:sldChg chg="addSp modSp add mod modNotesTx">
        <pc:chgData name="Gao, Meng (GSFC-616.0)[SCIENCE SYSTEMS AND APPLICATIONS INC]" userId="75b426fa-68fa-4178-8b59-7bfd17bc2ff3" providerId="ADAL" clId="{8093A011-52DC-664A-AB8A-36BF48A169C0}" dt="2022-12-07T20:30:36.897" v="1665" actId="1076"/>
        <pc:sldMkLst>
          <pc:docMk/>
          <pc:sldMk cId="4153562277" sldId="2194"/>
        </pc:sldMkLst>
        <pc:spChg chg="mod">
          <ac:chgData name="Gao, Meng (GSFC-616.0)[SCIENCE SYSTEMS AND APPLICATIONS INC]" userId="75b426fa-68fa-4178-8b59-7bfd17bc2ff3" providerId="ADAL" clId="{8093A011-52DC-664A-AB8A-36BF48A169C0}" dt="2022-12-07T20:30:36.897" v="1665" actId="1076"/>
          <ac:spMkLst>
            <pc:docMk/>
            <pc:sldMk cId="4153562277" sldId="2194"/>
            <ac:spMk id="3" creationId="{0C88C45B-FECF-BA57-1556-48B7DC515EAB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7:05:19.628" v="59" actId="313"/>
          <ac:spMkLst>
            <pc:docMk/>
            <pc:sldMk cId="4153562277" sldId="2194"/>
            <ac:spMk id="13" creationId="{A916B3F4-B09F-437D-9E09-FDA80F4B3308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7:55:24.652" v="738" actId="255"/>
          <ac:spMkLst>
            <pc:docMk/>
            <pc:sldMk cId="4153562277" sldId="2194"/>
            <ac:spMk id="24" creationId="{65BB0FA2-D48F-D350-1D4C-4F87522616CF}"/>
          </ac:spMkLst>
        </pc:spChg>
        <pc:cxnChg chg="mod">
          <ac:chgData name="Gao, Meng (GSFC-616.0)[SCIENCE SYSTEMS AND APPLICATIONS INC]" userId="75b426fa-68fa-4178-8b59-7bfd17bc2ff3" providerId="ADAL" clId="{8093A011-52DC-664A-AB8A-36BF48A169C0}" dt="2022-12-07T17:05:25.224" v="60" actId="1076"/>
          <ac:cxnSpMkLst>
            <pc:docMk/>
            <pc:sldMk cId="4153562277" sldId="2194"/>
            <ac:cxnSpMk id="5" creationId="{B3934BA8-06BF-90C0-7873-E249C228BCB6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04:57.942" v="38" actId="1076"/>
          <ac:cxnSpMkLst>
            <pc:docMk/>
            <pc:sldMk cId="4153562277" sldId="2194"/>
            <ac:cxnSpMk id="9" creationId="{5F4E4257-AD9B-8338-984A-34F177EE6EF1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05:34.152" v="62" actId="14100"/>
          <ac:cxnSpMkLst>
            <pc:docMk/>
            <pc:sldMk cId="4153562277" sldId="2194"/>
            <ac:cxnSpMk id="28" creationId="{A96070F3-820B-7B1F-D7B1-F6C9A2F3762B}"/>
          </ac:cxnSpMkLst>
        </pc:cxnChg>
        <pc:cxnChg chg="mod">
          <ac:chgData name="Gao, Meng (GSFC-616.0)[SCIENCE SYSTEMS AND APPLICATIONS INC]" userId="75b426fa-68fa-4178-8b59-7bfd17bc2ff3" providerId="ADAL" clId="{8093A011-52DC-664A-AB8A-36BF48A169C0}" dt="2022-12-07T17:05:31.377" v="61" actId="14100"/>
          <ac:cxnSpMkLst>
            <pc:docMk/>
            <pc:sldMk cId="4153562277" sldId="2194"/>
            <ac:cxnSpMk id="30" creationId="{66571C92-3598-7ED1-556A-4E0A832DC0DE}"/>
          </ac:cxnSpMkLst>
        </pc:cxnChg>
      </pc:sldChg>
      <pc:sldChg chg="addSp modSp new mod modNotesTx">
        <pc:chgData name="Gao, Meng (GSFC-616.0)[SCIENCE SYSTEMS AND APPLICATIONS INC]" userId="75b426fa-68fa-4178-8b59-7bfd17bc2ff3" providerId="ADAL" clId="{8093A011-52DC-664A-AB8A-36BF48A169C0}" dt="2022-12-07T18:27:38.575" v="1197" actId="207"/>
        <pc:sldMkLst>
          <pc:docMk/>
          <pc:sldMk cId="1994400301" sldId="2195"/>
        </pc:sldMkLst>
        <pc:spChg chg="mod">
          <ac:chgData name="Gao, Meng (GSFC-616.0)[SCIENCE SYSTEMS AND APPLICATIONS INC]" userId="75b426fa-68fa-4178-8b59-7bfd17bc2ff3" providerId="ADAL" clId="{8093A011-52DC-664A-AB8A-36BF48A169C0}" dt="2022-12-07T17:45:19.333" v="640" actId="20577"/>
          <ac:spMkLst>
            <pc:docMk/>
            <pc:sldMk cId="1994400301" sldId="2195"/>
            <ac:spMk id="2" creationId="{5637DFFA-6373-9020-9419-E37E001004DA}"/>
          </ac:spMkLst>
        </pc:spChg>
        <pc:spChg chg="mod">
          <ac:chgData name="Gao, Meng (GSFC-616.0)[SCIENCE SYSTEMS AND APPLICATIONS INC]" userId="75b426fa-68fa-4178-8b59-7bfd17bc2ff3" providerId="ADAL" clId="{8093A011-52DC-664A-AB8A-36BF48A169C0}" dt="2022-12-07T18:27:38.575" v="1197" actId="207"/>
          <ac:spMkLst>
            <pc:docMk/>
            <pc:sldMk cId="1994400301" sldId="2195"/>
            <ac:spMk id="3" creationId="{B84DEFCA-3E58-ECF3-D23D-F47C27F17A83}"/>
          </ac:spMkLst>
        </pc:spChg>
        <pc:spChg chg="add mod">
          <ac:chgData name="Gao, Meng (GSFC-616.0)[SCIENCE SYSTEMS AND APPLICATIONS INC]" userId="75b426fa-68fa-4178-8b59-7bfd17bc2ff3" providerId="ADAL" clId="{8093A011-52DC-664A-AB8A-36BF48A169C0}" dt="2022-12-07T18:23:12.607" v="797" actId="1076"/>
          <ac:spMkLst>
            <pc:docMk/>
            <pc:sldMk cId="1994400301" sldId="2195"/>
            <ac:spMk id="6" creationId="{E5003217-77AB-DE42-6373-90DFA8B40B62}"/>
          </ac:spMkLst>
        </pc:spChg>
        <pc:picChg chg="add mod">
          <ac:chgData name="Gao, Meng (GSFC-616.0)[SCIENCE SYSTEMS AND APPLICATIONS INC]" userId="75b426fa-68fa-4178-8b59-7bfd17bc2ff3" providerId="ADAL" clId="{8093A011-52DC-664A-AB8A-36BF48A169C0}" dt="2022-12-07T18:20:54.309" v="785" actId="1076"/>
          <ac:picMkLst>
            <pc:docMk/>
            <pc:sldMk cId="1994400301" sldId="2195"/>
            <ac:picMk id="5" creationId="{C6C9AF9F-AB7E-3F89-F49C-00DFF0259E96}"/>
          </ac:picMkLst>
        </pc:picChg>
      </pc:sldChg>
      <pc:sldChg chg="add del">
        <pc:chgData name="Gao, Meng (GSFC-616.0)[SCIENCE SYSTEMS AND APPLICATIONS INC]" userId="75b426fa-68fa-4178-8b59-7bfd17bc2ff3" providerId="ADAL" clId="{8093A011-52DC-664A-AB8A-36BF48A169C0}" dt="2022-12-07T18:22:54.447" v="795" actId="2696"/>
        <pc:sldMkLst>
          <pc:docMk/>
          <pc:sldMk cId="160466686" sldId="2196"/>
        </pc:sldMkLst>
      </pc:sldChg>
      <pc:sldChg chg="add del">
        <pc:chgData name="Gao, Meng (GSFC-616.0)[SCIENCE SYSTEMS AND APPLICATIONS INC]" userId="75b426fa-68fa-4178-8b59-7bfd17bc2ff3" providerId="ADAL" clId="{8093A011-52DC-664A-AB8A-36BF48A169C0}" dt="2022-12-07T19:29:37.851" v="1529" actId="2696"/>
        <pc:sldMkLst>
          <pc:docMk/>
          <pc:sldMk cId="483236134" sldId="2196"/>
        </pc:sldMkLst>
      </pc:sldChg>
      <pc:sldChg chg="add del">
        <pc:chgData name="Gao, Meng (GSFC-616.0)[SCIENCE SYSTEMS AND APPLICATIONS INC]" userId="75b426fa-68fa-4178-8b59-7bfd17bc2ff3" providerId="ADAL" clId="{8093A011-52DC-664A-AB8A-36BF48A169C0}" dt="2022-12-07T17:45:02.118" v="636" actId="2696"/>
        <pc:sldMkLst>
          <pc:docMk/>
          <pc:sldMk cId="988449260" sldId="2196"/>
        </pc:sldMkLst>
      </pc:sldChg>
      <pc:sldChg chg="addSp modSp add del mod ord">
        <pc:chgData name="Gao, Meng (GSFC-616.0)[SCIENCE SYSTEMS AND APPLICATIONS INC]" userId="75b426fa-68fa-4178-8b59-7bfd17bc2ff3" providerId="ADAL" clId="{8093A011-52DC-664A-AB8A-36BF48A169C0}" dt="2022-12-07T20:27:22.912" v="1639" actId="2696"/>
        <pc:sldMkLst>
          <pc:docMk/>
          <pc:sldMk cId="3234144421" sldId="2196"/>
        </pc:sldMkLst>
        <pc:spChg chg="mod">
          <ac:chgData name="Gao, Meng (GSFC-616.0)[SCIENCE SYSTEMS AND APPLICATIONS INC]" userId="75b426fa-68fa-4178-8b59-7bfd17bc2ff3" providerId="ADAL" clId="{8093A011-52DC-664A-AB8A-36BF48A169C0}" dt="2022-12-07T20:26:19.828" v="1632" actId="1076"/>
          <ac:spMkLst>
            <pc:docMk/>
            <pc:sldMk cId="3234144421" sldId="2196"/>
            <ac:spMk id="2" creationId="{42A7BBFD-A5D7-805C-353B-B75CE1CE143B}"/>
          </ac:spMkLst>
        </pc:spChg>
        <pc:grpChg chg="mod">
          <ac:chgData name="Gao, Meng (GSFC-616.0)[SCIENCE SYSTEMS AND APPLICATIONS INC]" userId="75b426fa-68fa-4178-8b59-7bfd17bc2ff3" providerId="ADAL" clId="{8093A011-52DC-664A-AB8A-36BF48A169C0}" dt="2022-12-07T20:01:35.802" v="1560" actId="1076"/>
          <ac:grpSpMkLst>
            <pc:docMk/>
            <pc:sldMk cId="3234144421" sldId="2196"/>
            <ac:grpSpMk id="53" creationId="{8D191683-35BC-6F68-9D6D-F047B90F2231}"/>
          </ac:grpSpMkLst>
        </pc:grpChg>
        <pc:picChg chg="mod">
          <ac:chgData name="Gao, Meng (GSFC-616.0)[SCIENCE SYSTEMS AND APPLICATIONS INC]" userId="75b426fa-68fa-4178-8b59-7bfd17bc2ff3" providerId="ADAL" clId="{8093A011-52DC-664A-AB8A-36BF48A169C0}" dt="2022-12-07T20:25:53.290" v="1628" actId="1076"/>
          <ac:picMkLst>
            <pc:docMk/>
            <pc:sldMk cId="3234144421" sldId="2196"/>
            <ac:picMk id="8" creationId="{7BC2418D-3883-B43B-EE8E-297A5CA45726}"/>
          </ac:picMkLst>
        </pc:picChg>
        <pc:cxnChg chg="add mod">
          <ac:chgData name="Gao, Meng (GSFC-616.0)[SCIENCE SYSTEMS AND APPLICATIONS INC]" userId="75b426fa-68fa-4178-8b59-7bfd17bc2ff3" providerId="ADAL" clId="{8093A011-52DC-664A-AB8A-36BF48A169C0}" dt="2022-12-07T20:01:38.810" v="1561" actId="14100"/>
          <ac:cxnSpMkLst>
            <pc:docMk/>
            <pc:sldMk cId="3234144421" sldId="2196"/>
            <ac:cxnSpMk id="5" creationId="{8F119F46-8DEC-490C-EA3C-B11B8F227740}"/>
          </ac:cxnSpMkLst>
        </pc:cxnChg>
      </pc:sldChg>
      <pc:sldChg chg="delSp modSp add mod">
        <pc:chgData name="Gao, Meng (GSFC-616.0)[SCIENCE SYSTEMS AND APPLICATIONS INC]" userId="75b426fa-68fa-4178-8b59-7bfd17bc2ff3" providerId="ADAL" clId="{8093A011-52DC-664A-AB8A-36BF48A169C0}" dt="2022-12-07T20:27:39.745" v="1644" actId="478"/>
        <pc:sldMkLst>
          <pc:docMk/>
          <pc:sldMk cId="465796370" sldId="2197"/>
        </pc:sldMkLst>
        <pc:spChg chg="del">
          <ac:chgData name="Gao, Meng (GSFC-616.0)[SCIENCE SYSTEMS AND APPLICATIONS INC]" userId="75b426fa-68fa-4178-8b59-7bfd17bc2ff3" providerId="ADAL" clId="{8093A011-52DC-664A-AB8A-36BF48A169C0}" dt="2022-12-07T20:27:39.745" v="1644" actId="478"/>
          <ac:spMkLst>
            <pc:docMk/>
            <pc:sldMk cId="465796370" sldId="2197"/>
            <ac:spMk id="9" creationId="{054FAE80-49E4-987B-8CC9-A89300BC1AA1}"/>
          </ac:spMkLst>
        </pc:spChg>
        <pc:cxnChg chg="mod">
          <ac:chgData name="Gao, Meng (GSFC-616.0)[SCIENCE SYSTEMS AND APPLICATIONS INC]" userId="75b426fa-68fa-4178-8b59-7bfd17bc2ff3" providerId="ADAL" clId="{8093A011-52DC-664A-AB8A-36BF48A169C0}" dt="2022-12-07T20:27:37.097" v="1643" actId="1076"/>
          <ac:cxnSpMkLst>
            <pc:docMk/>
            <pc:sldMk cId="465796370" sldId="2197"/>
            <ac:cxnSpMk id="4" creationId="{074C7844-894B-462C-4F5B-4491A3924D8D}"/>
          </ac:cxnSpMkLst>
        </pc:cxnChg>
      </pc:sldChg>
      <pc:sldChg chg="new del">
        <pc:chgData name="Gao, Meng (GSFC-616.0)[SCIENCE SYSTEMS AND APPLICATIONS INC]" userId="75b426fa-68fa-4178-8b59-7bfd17bc2ff3" providerId="ADAL" clId="{8093A011-52DC-664A-AB8A-36BF48A169C0}" dt="2022-12-07T20:31:03.500" v="1670" actId="2696"/>
        <pc:sldMkLst>
          <pc:docMk/>
          <pc:sldMk cId="2824259055" sldId="2198"/>
        </pc:sldMkLst>
      </pc:sldChg>
    </pc:docChg>
  </pc:docChgLst>
  <pc:docChgLst>
    <pc:chgData name="Gao, Meng (GSFC-616.0)[SCIENCE SYSTEMS AND APPLICATIONS INC]" userId="75b426fa-68fa-4178-8b59-7bfd17bc2ff3" providerId="ADAL" clId="{ED0E71A9-2203-D84C-8313-B9583E76EDEE}"/>
    <pc:docChg chg="undo custSel addSld delSld modSld sldOrd">
      <pc:chgData name="Gao, Meng (GSFC-616.0)[SCIENCE SYSTEMS AND APPLICATIONS INC]" userId="75b426fa-68fa-4178-8b59-7bfd17bc2ff3" providerId="ADAL" clId="{ED0E71A9-2203-D84C-8313-B9583E76EDEE}" dt="2021-12-07T17:57:47.458" v="782" actId="2696"/>
      <pc:docMkLst>
        <pc:docMk/>
      </pc:docMkLst>
      <pc:sldChg chg="addSp delSp modSp del mod">
        <pc:chgData name="Gao, Meng (GSFC-616.0)[SCIENCE SYSTEMS AND APPLICATIONS INC]" userId="75b426fa-68fa-4178-8b59-7bfd17bc2ff3" providerId="ADAL" clId="{ED0E71A9-2203-D84C-8313-B9583E76EDEE}" dt="2021-12-06T21:29:15.726" v="251" actId="2696"/>
        <pc:sldMkLst>
          <pc:docMk/>
          <pc:sldMk cId="836579711" sldId="268"/>
        </pc:sldMkLst>
        <pc:spChg chg="add del">
          <ac:chgData name="Gao, Meng (GSFC-616.0)[SCIENCE SYSTEMS AND APPLICATIONS INC]" userId="75b426fa-68fa-4178-8b59-7bfd17bc2ff3" providerId="ADAL" clId="{ED0E71A9-2203-D84C-8313-B9583E76EDEE}" dt="2021-12-06T20:36:57.839" v="222" actId="478"/>
          <ac:spMkLst>
            <pc:docMk/>
            <pc:sldMk cId="836579711" sldId="268"/>
            <ac:spMk id="3" creationId="{9FE0C788-EBF2-1B41-ACFA-98355D85A81D}"/>
          </ac:spMkLst>
        </pc:spChg>
        <pc:spChg chg="add mod">
          <ac:chgData name="Gao, Meng (GSFC-616.0)[SCIENCE SYSTEMS AND APPLICATIONS INC]" userId="75b426fa-68fa-4178-8b59-7bfd17bc2ff3" providerId="ADAL" clId="{ED0E71A9-2203-D84C-8313-B9583E76EDEE}" dt="2021-12-06T20:37:01.486" v="224"/>
          <ac:spMkLst>
            <pc:docMk/>
            <pc:sldMk cId="836579711" sldId="268"/>
            <ac:spMk id="20" creationId="{56F9E8D0-75B8-164B-B464-49EBAFF2678E}"/>
          </ac:spMkLst>
        </pc:spChg>
        <pc:spChg chg="del">
          <ac:chgData name="Gao, Meng (GSFC-616.0)[SCIENCE SYSTEMS AND APPLICATIONS INC]" userId="75b426fa-68fa-4178-8b59-7bfd17bc2ff3" providerId="ADAL" clId="{ED0E71A9-2203-D84C-8313-B9583E76EDEE}" dt="2021-12-06T20:37:00.909" v="223" actId="478"/>
          <ac:spMkLst>
            <pc:docMk/>
            <pc:sldMk cId="836579711" sldId="268"/>
            <ac:spMk id="21" creationId="{8F5934E3-1CFE-6A43-94FD-0AF2A43C7564}"/>
          </ac:spMkLst>
        </pc:spChg>
      </pc:sldChg>
      <pc:sldChg chg="del">
        <pc:chgData name="Gao, Meng (GSFC-616.0)[SCIENCE SYSTEMS AND APPLICATIONS INC]" userId="75b426fa-68fa-4178-8b59-7bfd17bc2ff3" providerId="ADAL" clId="{ED0E71A9-2203-D84C-8313-B9583E76EDEE}" dt="2021-12-07T17:57:47.458" v="782" actId="2696"/>
        <pc:sldMkLst>
          <pc:docMk/>
          <pc:sldMk cId="1291762118" sldId="285"/>
        </pc:sldMkLst>
      </pc:sldChg>
      <pc:sldChg chg="addSp delSp modSp mod">
        <pc:chgData name="Gao, Meng (GSFC-616.0)[SCIENCE SYSTEMS AND APPLICATIONS INC]" userId="75b426fa-68fa-4178-8b59-7bfd17bc2ff3" providerId="ADAL" clId="{ED0E71A9-2203-D84C-8313-B9583E76EDEE}" dt="2021-12-07T15:37:09.362" v="779" actId="478"/>
        <pc:sldMkLst>
          <pc:docMk/>
          <pc:sldMk cId="3706547783" sldId="291"/>
        </pc:sldMkLst>
        <pc:spChg chg="del">
          <ac:chgData name="Gao, Meng (GSFC-616.0)[SCIENCE SYSTEMS AND APPLICATIONS INC]" userId="75b426fa-68fa-4178-8b59-7bfd17bc2ff3" providerId="ADAL" clId="{ED0E71A9-2203-D84C-8313-B9583E76EDEE}" dt="2021-12-06T20:36:40.639" v="218" actId="478"/>
          <ac:spMkLst>
            <pc:docMk/>
            <pc:sldMk cId="3706547783" sldId="291"/>
            <ac:spMk id="56" creationId="{0871D159-4131-564C-B69C-26469D29569C}"/>
          </ac:spMkLst>
        </pc:spChg>
        <pc:spChg chg="add del mod">
          <ac:chgData name="Gao, Meng (GSFC-616.0)[SCIENCE SYSTEMS AND APPLICATIONS INC]" userId="75b426fa-68fa-4178-8b59-7bfd17bc2ff3" providerId="ADAL" clId="{ED0E71A9-2203-D84C-8313-B9583E76EDEE}" dt="2021-12-07T15:37:09.362" v="779" actId="478"/>
          <ac:spMkLst>
            <pc:docMk/>
            <pc:sldMk cId="3706547783" sldId="291"/>
            <ac:spMk id="57" creationId="{C5773D8F-8231-B64F-9217-F075BAA070F0}"/>
          </ac:spMkLst>
        </pc:spChg>
      </pc:sldChg>
      <pc:sldChg chg="delSp modSp mod">
        <pc:chgData name="Gao, Meng (GSFC-616.0)[SCIENCE SYSTEMS AND APPLICATIONS INC]" userId="75b426fa-68fa-4178-8b59-7bfd17bc2ff3" providerId="ADAL" clId="{ED0E71A9-2203-D84C-8313-B9583E76EDEE}" dt="2021-12-06T21:29:43.567" v="254" actId="1076"/>
        <pc:sldMkLst>
          <pc:docMk/>
          <pc:sldMk cId="825907926" sldId="1823"/>
        </pc:sldMkLst>
        <pc:spChg chg="mod">
          <ac:chgData name="Gao, Meng (GSFC-616.0)[SCIENCE SYSTEMS AND APPLICATIONS INC]" userId="75b426fa-68fa-4178-8b59-7bfd17bc2ff3" providerId="ADAL" clId="{ED0E71A9-2203-D84C-8313-B9583E76EDEE}" dt="2021-12-06T21:29:43.567" v="254" actId="1076"/>
          <ac:spMkLst>
            <pc:docMk/>
            <pc:sldMk cId="825907926" sldId="1823"/>
            <ac:spMk id="4" creationId="{162C4683-9A90-7C4A-9230-84F6FD241AAA}"/>
          </ac:spMkLst>
        </pc:spChg>
        <pc:spChg chg="del">
          <ac:chgData name="Gao, Meng (GSFC-616.0)[SCIENCE SYSTEMS AND APPLICATIONS INC]" userId="75b426fa-68fa-4178-8b59-7bfd17bc2ff3" providerId="ADAL" clId="{ED0E71A9-2203-D84C-8313-B9583E76EDEE}" dt="2021-12-06T20:36:46.149" v="220" actId="478"/>
          <ac:spMkLst>
            <pc:docMk/>
            <pc:sldMk cId="825907926" sldId="1823"/>
            <ac:spMk id="19" creationId="{268C53A4-1E57-EF42-A0BC-F14B8BECB3BC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7T15:15:57.192" v="676" actId="20577"/>
        <pc:sldMkLst>
          <pc:docMk/>
          <pc:sldMk cId="83421090" sldId="1833"/>
        </pc:sldMkLst>
        <pc:spChg chg="mod">
          <ac:chgData name="Gao, Meng (GSFC-616.0)[SCIENCE SYSTEMS AND APPLICATIONS INC]" userId="75b426fa-68fa-4178-8b59-7bfd17bc2ff3" providerId="ADAL" clId="{ED0E71A9-2203-D84C-8313-B9583E76EDEE}" dt="2021-12-06T15:19:49.090" v="81" actId="20577"/>
          <ac:spMkLst>
            <pc:docMk/>
            <pc:sldMk cId="83421090" sldId="1833"/>
            <ac:spMk id="3" creationId="{2002E8FC-F014-9F49-BAD8-ECD2FF506A97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7T15:15:57.192" v="676" actId="20577"/>
          <ac:spMkLst>
            <pc:docMk/>
            <pc:sldMk cId="83421090" sldId="1833"/>
            <ac:spMk id="4" creationId="{B18A2CCB-CF13-7746-A121-24577FBD8C05}"/>
          </ac:spMkLst>
        </pc:spChg>
      </pc:sldChg>
      <pc:sldChg chg="addSp modSp mod">
        <pc:chgData name="Gao, Meng (GSFC-616.0)[SCIENCE SYSTEMS AND APPLICATIONS INC]" userId="75b426fa-68fa-4178-8b59-7bfd17bc2ff3" providerId="ADAL" clId="{ED0E71A9-2203-D84C-8313-B9583E76EDEE}" dt="2021-12-06T21:11:49.745" v="247" actId="2085"/>
        <pc:sldMkLst>
          <pc:docMk/>
          <pc:sldMk cId="3630710454" sldId="1848"/>
        </pc:sldMkLst>
        <pc:spChg chg="add mod">
          <ac:chgData name="Gao, Meng (GSFC-616.0)[SCIENCE SYSTEMS AND APPLICATIONS INC]" userId="75b426fa-68fa-4178-8b59-7bfd17bc2ff3" providerId="ADAL" clId="{ED0E71A9-2203-D84C-8313-B9583E76EDEE}" dt="2021-12-06T21:11:49.745" v="247" actId="2085"/>
          <ac:spMkLst>
            <pc:docMk/>
            <pc:sldMk cId="3630710454" sldId="1848"/>
            <ac:spMk id="5" creationId="{D7C21CA0-1E5C-7E4C-8828-CC62862076BC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15:27:03.975" v="151" actId="1076"/>
        <pc:sldMkLst>
          <pc:docMk/>
          <pc:sldMk cId="2869884800" sldId="1849"/>
        </pc:sldMkLst>
        <pc:spChg chg="mod">
          <ac:chgData name="Gao, Meng (GSFC-616.0)[SCIENCE SYSTEMS AND APPLICATIONS INC]" userId="75b426fa-68fa-4178-8b59-7bfd17bc2ff3" providerId="ADAL" clId="{ED0E71A9-2203-D84C-8313-B9583E76EDEE}" dt="2021-12-06T15:27:03.975" v="151" actId="1076"/>
          <ac:spMkLst>
            <pc:docMk/>
            <pc:sldMk cId="2869884800" sldId="1849"/>
            <ac:spMk id="75" creationId="{43DCE010-D047-9C4B-BA4F-54E161BEEAA9}"/>
          </ac:spMkLst>
        </pc:spChg>
      </pc:sldChg>
      <pc:sldChg chg="addSp modSp mod">
        <pc:chgData name="Gao, Meng (GSFC-616.0)[SCIENCE SYSTEMS AND APPLICATIONS INC]" userId="75b426fa-68fa-4178-8b59-7bfd17bc2ff3" providerId="ADAL" clId="{ED0E71A9-2203-D84C-8313-B9583E76EDEE}" dt="2021-12-07T15:16:38.220" v="729" actId="1076"/>
        <pc:sldMkLst>
          <pc:docMk/>
          <pc:sldMk cId="1974465045" sldId="1869"/>
        </pc:sldMkLst>
        <pc:spChg chg="add mod">
          <ac:chgData name="Gao, Meng (GSFC-616.0)[SCIENCE SYSTEMS AND APPLICATIONS INC]" userId="75b426fa-68fa-4178-8b59-7bfd17bc2ff3" providerId="ADAL" clId="{ED0E71A9-2203-D84C-8313-B9583E76EDEE}" dt="2021-12-07T15:16:38.220" v="729" actId="1076"/>
          <ac:spMkLst>
            <pc:docMk/>
            <pc:sldMk cId="1974465045" sldId="1869"/>
            <ac:spMk id="5" creationId="{5A75035A-7504-204D-B7AA-D4402E5BF6B2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14:58:42.326" v="74" actId="6549"/>
        <pc:sldMkLst>
          <pc:docMk/>
          <pc:sldMk cId="1217040061" sldId="1874"/>
        </pc:sldMkLst>
        <pc:spChg chg="mod">
          <ac:chgData name="Gao, Meng (GSFC-616.0)[SCIENCE SYSTEMS AND APPLICATIONS INC]" userId="75b426fa-68fa-4178-8b59-7bfd17bc2ff3" providerId="ADAL" clId="{ED0E71A9-2203-D84C-8313-B9583E76EDEE}" dt="2021-12-06T14:58:42.326" v="74" actId="6549"/>
          <ac:spMkLst>
            <pc:docMk/>
            <pc:sldMk cId="1217040061" sldId="1874"/>
            <ac:spMk id="23" creationId="{D30A667C-9B67-E34A-83C6-A1EBCF1F3175}"/>
          </ac:spMkLst>
        </pc:spChg>
      </pc:sldChg>
      <pc:sldChg chg="addSp delSp modSp mod">
        <pc:chgData name="Gao, Meng (GSFC-616.0)[SCIENCE SYSTEMS AND APPLICATIONS INC]" userId="75b426fa-68fa-4178-8b59-7bfd17bc2ff3" providerId="ADAL" clId="{ED0E71A9-2203-D84C-8313-B9583E76EDEE}" dt="2021-12-06T14:58:25.406" v="62" actId="478"/>
        <pc:sldMkLst>
          <pc:docMk/>
          <pc:sldMk cId="528331998" sldId="1879"/>
        </pc:sldMkLst>
        <pc:spChg chg="mod">
          <ac:chgData name="Gao, Meng (GSFC-616.0)[SCIENCE SYSTEMS AND APPLICATIONS INC]" userId="75b426fa-68fa-4178-8b59-7bfd17bc2ff3" providerId="ADAL" clId="{ED0E71A9-2203-D84C-8313-B9583E76EDEE}" dt="2021-12-06T14:58:11.292" v="57" actId="1076"/>
          <ac:spMkLst>
            <pc:docMk/>
            <pc:sldMk cId="528331998" sldId="1879"/>
            <ac:spMk id="7" creationId="{20A0EAAF-BAAD-554E-909D-A15C02C58630}"/>
          </ac:spMkLst>
        </pc:spChg>
        <pc:cxnChg chg="add del mod">
          <ac:chgData name="Gao, Meng (GSFC-616.0)[SCIENCE SYSTEMS AND APPLICATIONS INC]" userId="75b426fa-68fa-4178-8b59-7bfd17bc2ff3" providerId="ADAL" clId="{ED0E71A9-2203-D84C-8313-B9583E76EDEE}" dt="2021-12-06T14:58:25.406" v="62" actId="478"/>
          <ac:cxnSpMkLst>
            <pc:docMk/>
            <pc:sldMk cId="528331998" sldId="1879"/>
            <ac:cxnSpMk id="19" creationId="{7F797EC7-099B-AC49-84A7-207FEC496611}"/>
          </ac:cxnSpMkLst>
        </pc:cxnChg>
      </pc:sldChg>
      <pc:sldChg chg="addSp delSp modSp mod">
        <pc:chgData name="Gao, Meng (GSFC-616.0)[SCIENCE SYSTEMS AND APPLICATIONS INC]" userId="75b426fa-68fa-4178-8b59-7bfd17bc2ff3" providerId="ADAL" clId="{ED0E71A9-2203-D84C-8313-B9583E76EDEE}" dt="2021-12-07T15:35:09.580" v="773" actId="478"/>
        <pc:sldMkLst>
          <pc:docMk/>
          <pc:sldMk cId="4117557359" sldId="1912"/>
        </pc:sldMkLst>
        <pc:spChg chg="add del mod">
          <ac:chgData name="Gao, Meng (GSFC-616.0)[SCIENCE SYSTEMS AND APPLICATIONS INC]" userId="75b426fa-68fa-4178-8b59-7bfd17bc2ff3" providerId="ADAL" clId="{ED0E71A9-2203-D84C-8313-B9583E76EDEE}" dt="2021-12-07T15:35:09.580" v="773" actId="478"/>
          <ac:spMkLst>
            <pc:docMk/>
            <pc:sldMk cId="4117557359" sldId="1912"/>
            <ac:spMk id="33" creationId="{D7C56403-7337-C14B-A482-65AF66BB323D}"/>
          </ac:spMkLst>
        </pc:spChg>
      </pc:sldChg>
      <pc:sldChg chg="del">
        <pc:chgData name="Gao, Meng (GSFC-616.0)[SCIENCE SYSTEMS AND APPLICATIONS INC]" userId="75b426fa-68fa-4178-8b59-7bfd17bc2ff3" providerId="ADAL" clId="{ED0E71A9-2203-D84C-8313-B9583E76EDEE}" dt="2021-12-07T17:57:47.458" v="782" actId="2696"/>
        <pc:sldMkLst>
          <pc:docMk/>
          <pc:sldMk cId="1144971123" sldId="1931"/>
        </pc:sldMkLst>
      </pc:sldChg>
      <pc:sldChg chg="modSp mod">
        <pc:chgData name="Gao, Meng (GSFC-616.0)[SCIENCE SYSTEMS AND APPLICATIONS INC]" userId="75b426fa-68fa-4178-8b59-7bfd17bc2ff3" providerId="ADAL" clId="{ED0E71A9-2203-D84C-8313-B9583E76EDEE}" dt="2021-12-06T23:42:40.426" v="490" actId="20577"/>
        <pc:sldMkLst>
          <pc:docMk/>
          <pc:sldMk cId="4192861503" sldId="1934"/>
        </pc:sldMkLst>
        <pc:spChg chg="mod">
          <ac:chgData name="Gao, Meng (GSFC-616.0)[SCIENCE SYSTEMS AND APPLICATIONS INC]" userId="75b426fa-68fa-4178-8b59-7bfd17bc2ff3" providerId="ADAL" clId="{ED0E71A9-2203-D84C-8313-B9583E76EDEE}" dt="2021-12-06T23:42:40.426" v="490" actId="20577"/>
          <ac:spMkLst>
            <pc:docMk/>
            <pc:sldMk cId="4192861503" sldId="1934"/>
            <ac:spMk id="3" creationId="{BFB1474B-01E9-C94D-B405-DD7AA6646788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21:39:52.297" v="256" actId="255"/>
          <ac:spMkLst>
            <pc:docMk/>
            <pc:sldMk cId="4192861503" sldId="1934"/>
            <ac:spMk id="25" creationId="{6D096ABD-7220-2E4D-AFB7-DB64B70EF615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21:39:52.297" v="256" actId="255"/>
          <ac:spMkLst>
            <pc:docMk/>
            <pc:sldMk cId="4192861503" sldId="1934"/>
            <ac:spMk id="26" creationId="{4C8367A8-A66E-2F4F-827C-056977144FEC}"/>
          </ac:spMkLst>
        </pc:spChg>
      </pc:sldChg>
      <pc:sldChg chg="addSp modSp">
        <pc:chgData name="Gao, Meng (GSFC-616.0)[SCIENCE SYSTEMS AND APPLICATIONS INC]" userId="75b426fa-68fa-4178-8b59-7bfd17bc2ff3" providerId="ADAL" clId="{ED0E71A9-2203-D84C-8313-B9583E76EDEE}" dt="2021-12-06T20:36:24.179" v="217"/>
        <pc:sldMkLst>
          <pc:docMk/>
          <pc:sldMk cId="3125199988" sldId="1941"/>
        </pc:sldMkLst>
        <pc:spChg chg="add mod">
          <ac:chgData name="Gao, Meng (GSFC-616.0)[SCIENCE SYSTEMS AND APPLICATIONS INC]" userId="75b426fa-68fa-4178-8b59-7bfd17bc2ff3" providerId="ADAL" clId="{ED0E71A9-2203-D84C-8313-B9583E76EDEE}" dt="2021-12-06T20:36:24.179" v="217"/>
          <ac:spMkLst>
            <pc:docMk/>
            <pc:sldMk cId="3125199988" sldId="1941"/>
            <ac:spMk id="22" creationId="{B1504D24-2D70-C240-9D92-EAD1A048A18A}"/>
          </ac:spMkLst>
        </pc:spChg>
      </pc:sldChg>
      <pc:sldChg chg="addSp modSp mod">
        <pc:chgData name="Gao, Meng (GSFC-616.0)[SCIENCE SYSTEMS AND APPLICATIONS INC]" userId="75b426fa-68fa-4178-8b59-7bfd17bc2ff3" providerId="ADAL" clId="{ED0E71A9-2203-D84C-8313-B9583E76EDEE}" dt="2021-12-07T14:55:33.792" v="628" actId="1035"/>
        <pc:sldMkLst>
          <pc:docMk/>
          <pc:sldMk cId="960752195" sldId="1943"/>
        </pc:sldMkLst>
        <pc:spChg chg="mod">
          <ac:chgData name="Gao, Meng (GSFC-616.0)[SCIENCE SYSTEMS AND APPLICATIONS INC]" userId="75b426fa-68fa-4178-8b59-7bfd17bc2ff3" providerId="ADAL" clId="{ED0E71A9-2203-D84C-8313-B9583E76EDEE}" dt="2021-12-07T14:55:33.792" v="628" actId="1035"/>
          <ac:spMkLst>
            <pc:docMk/>
            <pc:sldMk cId="960752195" sldId="1943"/>
            <ac:spMk id="9" creationId="{BAB8D282-8036-7142-A711-374695A9734B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7T14:55:29.816" v="626" actId="1036"/>
          <ac:spMkLst>
            <pc:docMk/>
            <pc:sldMk cId="960752195" sldId="1943"/>
            <ac:spMk id="10" creationId="{A5E60BFD-0C53-DB47-BDB8-61B1BE5AFF3A}"/>
          </ac:spMkLst>
        </pc:spChg>
        <pc:spChg chg="add mod">
          <ac:chgData name="Gao, Meng (GSFC-616.0)[SCIENCE SYSTEMS AND APPLICATIONS INC]" userId="75b426fa-68fa-4178-8b59-7bfd17bc2ff3" providerId="ADAL" clId="{ED0E71A9-2203-D84C-8313-B9583E76EDEE}" dt="2021-12-07T14:55:15.207" v="612" actId="167"/>
          <ac:spMkLst>
            <pc:docMk/>
            <pc:sldMk cId="960752195" sldId="1943"/>
            <ac:spMk id="12" creationId="{34C03582-E98D-F64C-9514-45A24DBC1E94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7T14:55:19.922" v="617" actId="1036"/>
          <ac:spMkLst>
            <pc:docMk/>
            <pc:sldMk cId="960752195" sldId="1943"/>
            <ac:spMk id="16" creationId="{5B19693C-1A75-5C4C-A483-436F4BA2D3F8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7T14:55:24.264" v="621" actId="1035"/>
          <ac:spMkLst>
            <pc:docMk/>
            <pc:sldMk cId="960752195" sldId="1943"/>
            <ac:spMk id="17" creationId="{81560BE5-B600-7B48-B522-B6E422554D87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21:42:18.825" v="257" actId="14100"/>
          <ac:spMkLst>
            <pc:docMk/>
            <pc:sldMk cId="960752195" sldId="1943"/>
            <ac:spMk id="25" creationId="{D2D4555E-E7AB-974D-9B86-1AD74FA11B64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21:42:23.956" v="258" actId="14100"/>
          <ac:spMkLst>
            <pc:docMk/>
            <pc:sldMk cId="960752195" sldId="1943"/>
            <ac:spMk id="28" creationId="{9F7D53A1-BB25-1843-9213-E691A4ED739B}"/>
          </ac:spMkLst>
        </pc:spChg>
        <pc:picChg chg="mod">
          <ac:chgData name="Gao, Meng (GSFC-616.0)[SCIENCE SYSTEMS AND APPLICATIONS INC]" userId="75b426fa-68fa-4178-8b59-7bfd17bc2ff3" providerId="ADAL" clId="{ED0E71A9-2203-D84C-8313-B9583E76EDEE}" dt="2021-12-07T14:55:01.054" v="611" actId="1076"/>
          <ac:picMkLst>
            <pc:docMk/>
            <pc:sldMk cId="960752195" sldId="1943"/>
            <ac:picMk id="27" creationId="{E262C2CC-5160-7A42-9A6D-FB86AE24BA78}"/>
          </ac:picMkLst>
        </pc:picChg>
      </pc:sldChg>
      <pc:sldChg chg="modSp mod">
        <pc:chgData name="Gao, Meng (GSFC-616.0)[SCIENCE SYSTEMS AND APPLICATIONS INC]" userId="75b426fa-68fa-4178-8b59-7bfd17bc2ff3" providerId="ADAL" clId="{ED0E71A9-2203-D84C-8313-B9583E76EDEE}" dt="2021-12-07T01:36:09.890" v="584" actId="1076"/>
        <pc:sldMkLst>
          <pc:docMk/>
          <pc:sldMk cId="4038192511" sldId="1947"/>
        </pc:sldMkLst>
        <pc:spChg chg="mod">
          <ac:chgData name="Gao, Meng (GSFC-616.0)[SCIENCE SYSTEMS AND APPLICATIONS INC]" userId="75b426fa-68fa-4178-8b59-7bfd17bc2ff3" providerId="ADAL" clId="{ED0E71A9-2203-D84C-8313-B9583E76EDEE}" dt="2021-12-07T01:36:09.890" v="584" actId="1076"/>
          <ac:spMkLst>
            <pc:docMk/>
            <pc:sldMk cId="4038192511" sldId="1947"/>
            <ac:spMk id="2" creationId="{A018391D-46F1-BD40-B558-8B856F6DA325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7T01:37:26.377" v="588" actId="20577"/>
        <pc:sldMkLst>
          <pc:docMk/>
          <pc:sldMk cId="403137233" sldId="1949"/>
        </pc:sldMkLst>
        <pc:spChg chg="mod">
          <ac:chgData name="Gao, Meng (GSFC-616.0)[SCIENCE SYSTEMS AND APPLICATIONS INC]" userId="75b426fa-68fa-4178-8b59-7bfd17bc2ff3" providerId="ADAL" clId="{ED0E71A9-2203-D84C-8313-B9583E76EDEE}" dt="2021-12-07T01:37:26.377" v="588" actId="20577"/>
          <ac:spMkLst>
            <pc:docMk/>
            <pc:sldMk cId="403137233" sldId="1949"/>
            <ac:spMk id="3" creationId="{747A6AD4-5EF4-FE48-8562-C410BEC2E8B3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14:57:55.138" v="56" actId="20577"/>
        <pc:sldMkLst>
          <pc:docMk/>
          <pc:sldMk cId="212385310" sldId="1951"/>
        </pc:sldMkLst>
        <pc:spChg chg="mod">
          <ac:chgData name="Gao, Meng (GSFC-616.0)[SCIENCE SYSTEMS AND APPLICATIONS INC]" userId="75b426fa-68fa-4178-8b59-7bfd17bc2ff3" providerId="ADAL" clId="{ED0E71A9-2203-D84C-8313-B9583E76EDEE}" dt="2021-12-06T14:57:55.138" v="56" actId="20577"/>
          <ac:spMkLst>
            <pc:docMk/>
            <pc:sldMk cId="212385310" sldId="1951"/>
            <ac:spMk id="3" creationId="{C7B786B1-4F53-FD40-ADD6-8A4615C39EB8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15:23:15.497" v="122" actId="20577"/>
        <pc:sldMkLst>
          <pc:docMk/>
          <pc:sldMk cId="4016734961" sldId="1959"/>
        </pc:sldMkLst>
        <pc:spChg chg="mod">
          <ac:chgData name="Gao, Meng (GSFC-616.0)[SCIENCE SYSTEMS AND APPLICATIONS INC]" userId="75b426fa-68fa-4178-8b59-7bfd17bc2ff3" providerId="ADAL" clId="{ED0E71A9-2203-D84C-8313-B9583E76EDEE}" dt="2021-12-06T15:23:15.497" v="122" actId="20577"/>
          <ac:spMkLst>
            <pc:docMk/>
            <pc:sldMk cId="4016734961" sldId="1959"/>
            <ac:spMk id="9" creationId="{B422DB62-9574-5D47-96F5-F8B500D46B77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15:22:13.695" v="114" actId="1038"/>
          <ac:spMkLst>
            <pc:docMk/>
            <pc:sldMk cId="4016734961" sldId="1959"/>
            <ac:spMk id="22" creationId="{8CC6A320-6312-B74C-9B33-4821C79479DD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23:55:34.154" v="565" actId="20577"/>
        <pc:sldMkLst>
          <pc:docMk/>
          <pc:sldMk cId="902769972" sldId="1961"/>
        </pc:sldMkLst>
        <pc:spChg chg="mod">
          <ac:chgData name="Gao, Meng (GSFC-616.0)[SCIENCE SYSTEMS AND APPLICATIONS INC]" userId="75b426fa-68fa-4178-8b59-7bfd17bc2ff3" providerId="ADAL" clId="{ED0E71A9-2203-D84C-8313-B9583E76EDEE}" dt="2021-12-06T23:55:34.154" v="565" actId="20577"/>
          <ac:spMkLst>
            <pc:docMk/>
            <pc:sldMk cId="902769972" sldId="1961"/>
            <ac:spMk id="5" creationId="{AF2891E6-21D2-E74A-A81C-13CD876320EC}"/>
          </ac:spMkLst>
        </pc:spChg>
      </pc:sldChg>
      <pc:sldChg chg="modSp mod modNotesTx">
        <pc:chgData name="Gao, Meng (GSFC-616.0)[SCIENCE SYSTEMS AND APPLICATIONS INC]" userId="75b426fa-68fa-4178-8b59-7bfd17bc2ff3" providerId="ADAL" clId="{ED0E71A9-2203-D84C-8313-B9583E76EDEE}" dt="2021-12-07T15:09:56.657" v="633" actId="20577"/>
        <pc:sldMkLst>
          <pc:docMk/>
          <pc:sldMk cId="1672864423" sldId="1962"/>
        </pc:sldMkLst>
        <pc:spChg chg="mod">
          <ac:chgData name="Gao, Meng (GSFC-616.0)[SCIENCE SYSTEMS AND APPLICATIONS INC]" userId="75b426fa-68fa-4178-8b59-7bfd17bc2ff3" providerId="ADAL" clId="{ED0E71A9-2203-D84C-8313-B9583E76EDEE}" dt="2021-12-07T15:09:56.657" v="633" actId="20577"/>
          <ac:spMkLst>
            <pc:docMk/>
            <pc:sldMk cId="1672864423" sldId="1962"/>
            <ac:spMk id="32" creationId="{DF267C14-7F0E-7448-949E-B68D634800A1}"/>
          </ac:spMkLst>
        </pc:spChg>
        <pc:picChg chg="mod">
          <ac:chgData name="Gao, Meng (GSFC-616.0)[SCIENCE SYSTEMS AND APPLICATIONS INC]" userId="75b426fa-68fa-4178-8b59-7bfd17bc2ff3" providerId="ADAL" clId="{ED0E71A9-2203-D84C-8313-B9583E76EDEE}" dt="2021-12-06T23:49:17.398" v="536" actId="1076"/>
          <ac:picMkLst>
            <pc:docMk/>
            <pc:sldMk cId="1672864423" sldId="1962"/>
            <ac:picMk id="35" creationId="{14A463D8-D879-164B-81C3-B2A56325B5AA}"/>
          </ac:picMkLst>
        </pc:picChg>
      </pc:sldChg>
      <pc:sldChg chg="addSp delSp modSp mod">
        <pc:chgData name="Gao, Meng (GSFC-616.0)[SCIENCE SYSTEMS AND APPLICATIONS INC]" userId="75b426fa-68fa-4178-8b59-7bfd17bc2ff3" providerId="ADAL" clId="{ED0E71A9-2203-D84C-8313-B9583E76EDEE}" dt="2021-12-07T01:31:27.949" v="573" actId="478"/>
        <pc:sldMkLst>
          <pc:docMk/>
          <pc:sldMk cId="1222531509" sldId="1965"/>
        </pc:sldMkLst>
        <pc:spChg chg="add del mod">
          <ac:chgData name="Gao, Meng (GSFC-616.0)[SCIENCE SYSTEMS AND APPLICATIONS INC]" userId="75b426fa-68fa-4178-8b59-7bfd17bc2ff3" providerId="ADAL" clId="{ED0E71A9-2203-D84C-8313-B9583E76EDEE}" dt="2021-12-07T01:31:27.949" v="573" actId="478"/>
          <ac:spMkLst>
            <pc:docMk/>
            <pc:sldMk cId="1222531509" sldId="1965"/>
            <ac:spMk id="5" creationId="{48FB6B58-C0EB-A748-951C-B90924C574DF}"/>
          </ac:spMkLst>
        </pc:spChg>
      </pc:sldChg>
      <pc:sldChg chg="del">
        <pc:chgData name="Gao, Meng (GSFC-616.0)[SCIENCE SYSTEMS AND APPLICATIONS INC]" userId="75b426fa-68fa-4178-8b59-7bfd17bc2ff3" providerId="ADAL" clId="{ED0E71A9-2203-D84C-8313-B9583E76EDEE}" dt="2021-12-07T17:57:47.458" v="782" actId="2696"/>
        <pc:sldMkLst>
          <pc:docMk/>
          <pc:sldMk cId="1323674010" sldId="1975"/>
        </pc:sldMkLst>
      </pc:sldChg>
      <pc:sldChg chg="modSp mod">
        <pc:chgData name="Gao, Meng (GSFC-616.0)[SCIENCE SYSTEMS AND APPLICATIONS INC]" userId="75b426fa-68fa-4178-8b59-7bfd17bc2ff3" providerId="ADAL" clId="{ED0E71A9-2203-D84C-8313-B9583E76EDEE}" dt="2021-12-06T17:55:57.906" v="197" actId="1076"/>
        <pc:sldMkLst>
          <pc:docMk/>
          <pc:sldMk cId="4249818092" sldId="1978"/>
        </pc:sldMkLst>
        <pc:spChg chg="mod">
          <ac:chgData name="Gao, Meng (GSFC-616.0)[SCIENCE SYSTEMS AND APPLICATIONS INC]" userId="75b426fa-68fa-4178-8b59-7bfd17bc2ff3" providerId="ADAL" clId="{ED0E71A9-2203-D84C-8313-B9583E76EDEE}" dt="2021-12-06T17:55:57.906" v="197" actId="1076"/>
          <ac:spMkLst>
            <pc:docMk/>
            <pc:sldMk cId="4249818092" sldId="1978"/>
            <ac:spMk id="18" creationId="{B8154D40-F8E9-F64C-88EB-67FDCA15032C}"/>
          </ac:spMkLst>
        </pc:spChg>
      </pc:sldChg>
      <pc:sldChg chg="addSp delSp modSp mod">
        <pc:chgData name="Gao, Meng (GSFC-616.0)[SCIENCE SYSTEMS AND APPLICATIONS INC]" userId="75b426fa-68fa-4178-8b59-7bfd17bc2ff3" providerId="ADAL" clId="{ED0E71A9-2203-D84C-8313-B9583E76EDEE}" dt="2021-12-07T15:34:35.114" v="768" actId="478"/>
        <pc:sldMkLst>
          <pc:docMk/>
          <pc:sldMk cId="2145343226" sldId="1986"/>
        </pc:sldMkLst>
        <pc:spChg chg="add mod">
          <ac:chgData name="Gao, Meng (GSFC-616.0)[SCIENCE SYSTEMS AND APPLICATIONS INC]" userId="75b426fa-68fa-4178-8b59-7bfd17bc2ff3" providerId="ADAL" clId="{ED0E71A9-2203-D84C-8313-B9583E76EDEE}" dt="2021-12-07T15:19:02.259" v="763" actId="1076"/>
          <ac:spMkLst>
            <pc:docMk/>
            <pc:sldMk cId="2145343226" sldId="1986"/>
            <ac:spMk id="3" creationId="{F6FABF8D-78E9-5347-9DA1-CFCB931FA833}"/>
          </ac:spMkLst>
        </pc:spChg>
        <pc:spChg chg="add del mod">
          <ac:chgData name="Gao, Meng (GSFC-616.0)[SCIENCE SYSTEMS AND APPLICATIONS INC]" userId="75b426fa-68fa-4178-8b59-7bfd17bc2ff3" providerId="ADAL" clId="{ED0E71A9-2203-D84C-8313-B9583E76EDEE}" dt="2021-12-07T15:34:35.114" v="768" actId="478"/>
          <ac:spMkLst>
            <pc:docMk/>
            <pc:sldMk cId="2145343226" sldId="1986"/>
            <ac:spMk id="65" creationId="{C71B1F80-9A2E-C846-82B3-F5EEAF237359}"/>
          </ac:spMkLst>
        </pc:spChg>
      </pc:sldChg>
      <pc:sldChg chg="modSp mod">
        <pc:chgData name="Gao, Meng (GSFC-616.0)[SCIENCE SYSTEMS AND APPLICATIONS INC]" userId="75b426fa-68fa-4178-8b59-7bfd17bc2ff3" providerId="ADAL" clId="{ED0E71A9-2203-D84C-8313-B9583E76EDEE}" dt="2021-12-06T15:20:55.211" v="96" actId="1038"/>
        <pc:sldMkLst>
          <pc:docMk/>
          <pc:sldMk cId="3314848515" sldId="1991"/>
        </pc:sldMkLst>
        <pc:picChg chg="mod">
          <ac:chgData name="Gao, Meng (GSFC-616.0)[SCIENCE SYSTEMS AND APPLICATIONS INC]" userId="75b426fa-68fa-4178-8b59-7bfd17bc2ff3" providerId="ADAL" clId="{ED0E71A9-2203-D84C-8313-B9583E76EDEE}" dt="2021-12-06T15:20:51.116" v="88" actId="1038"/>
          <ac:picMkLst>
            <pc:docMk/>
            <pc:sldMk cId="3314848515" sldId="1991"/>
            <ac:picMk id="10" creationId="{CBFE4B1B-96CA-4445-9FE9-7F637673EB19}"/>
          </ac:picMkLst>
        </pc:picChg>
        <pc:picChg chg="mod">
          <ac:chgData name="Gao, Meng (GSFC-616.0)[SCIENCE SYSTEMS AND APPLICATIONS INC]" userId="75b426fa-68fa-4178-8b59-7bfd17bc2ff3" providerId="ADAL" clId="{ED0E71A9-2203-D84C-8313-B9583E76EDEE}" dt="2021-12-06T15:20:55.211" v="96" actId="1038"/>
          <ac:picMkLst>
            <pc:docMk/>
            <pc:sldMk cId="3314848515" sldId="1991"/>
            <ac:picMk id="12" creationId="{0014B468-8EAB-4B45-A84E-0C8528C4AC6E}"/>
          </ac:picMkLst>
        </pc:picChg>
      </pc:sldChg>
      <pc:sldChg chg="modSp mod">
        <pc:chgData name="Gao, Meng (GSFC-616.0)[SCIENCE SYSTEMS AND APPLICATIONS INC]" userId="75b426fa-68fa-4178-8b59-7bfd17bc2ff3" providerId="ADAL" clId="{ED0E71A9-2203-D84C-8313-B9583E76EDEE}" dt="2021-12-07T15:36:20.604" v="778" actId="20577"/>
        <pc:sldMkLst>
          <pc:docMk/>
          <pc:sldMk cId="3685643377" sldId="1995"/>
        </pc:sldMkLst>
        <pc:spChg chg="mod">
          <ac:chgData name="Gao, Meng (GSFC-616.0)[SCIENCE SYSTEMS AND APPLICATIONS INC]" userId="75b426fa-68fa-4178-8b59-7bfd17bc2ff3" providerId="ADAL" clId="{ED0E71A9-2203-D84C-8313-B9583E76EDEE}" dt="2021-12-07T15:36:20.604" v="778" actId="20577"/>
          <ac:spMkLst>
            <pc:docMk/>
            <pc:sldMk cId="3685643377" sldId="1995"/>
            <ac:spMk id="14" creationId="{62C21898-7A3D-784E-921F-A60864E49E2F}"/>
          </ac:spMkLst>
        </pc:spChg>
      </pc:sldChg>
      <pc:sldChg chg="del">
        <pc:chgData name="Gao, Meng (GSFC-616.0)[SCIENCE SYSTEMS AND APPLICATIONS INC]" userId="75b426fa-68fa-4178-8b59-7bfd17bc2ff3" providerId="ADAL" clId="{ED0E71A9-2203-D84C-8313-B9583E76EDEE}" dt="2021-12-07T17:57:47.458" v="782" actId="2696"/>
        <pc:sldMkLst>
          <pc:docMk/>
          <pc:sldMk cId="2242417009" sldId="1996"/>
        </pc:sldMkLst>
      </pc:sldChg>
      <pc:sldChg chg="modSp add mod">
        <pc:chgData name="Gao, Meng (GSFC-616.0)[SCIENCE SYSTEMS AND APPLICATIONS INC]" userId="75b426fa-68fa-4178-8b59-7bfd17bc2ff3" providerId="ADAL" clId="{ED0E71A9-2203-D84C-8313-B9583E76EDEE}" dt="2021-12-06T15:34:43.736" v="152" actId="20577"/>
        <pc:sldMkLst>
          <pc:docMk/>
          <pc:sldMk cId="1265330770" sldId="1997"/>
        </pc:sldMkLst>
        <pc:spChg chg="mod">
          <ac:chgData name="Gao, Meng (GSFC-616.0)[SCIENCE SYSTEMS AND APPLICATIONS INC]" userId="75b426fa-68fa-4178-8b59-7bfd17bc2ff3" providerId="ADAL" clId="{ED0E71A9-2203-D84C-8313-B9583E76EDEE}" dt="2021-12-05T23:40:41.580" v="2" actId="207"/>
          <ac:spMkLst>
            <pc:docMk/>
            <pc:sldMk cId="1265330770" sldId="1997"/>
            <ac:spMk id="2" creationId="{F1F4B4B9-230B-0247-8F46-6FBC86712A29}"/>
          </ac:spMkLst>
        </pc:spChg>
        <pc:spChg chg="mod">
          <ac:chgData name="Gao, Meng (GSFC-616.0)[SCIENCE SYSTEMS AND APPLICATIONS INC]" userId="75b426fa-68fa-4178-8b59-7bfd17bc2ff3" providerId="ADAL" clId="{ED0E71A9-2203-D84C-8313-B9583E76EDEE}" dt="2021-12-06T15:34:43.736" v="152" actId="20577"/>
          <ac:spMkLst>
            <pc:docMk/>
            <pc:sldMk cId="1265330770" sldId="1997"/>
            <ac:spMk id="3" creationId="{E539DBDC-DACF-8C47-B818-8C09C4BD976A}"/>
          </ac:spMkLst>
        </pc:spChg>
      </pc:sldChg>
      <pc:sldChg chg="del">
        <pc:chgData name="Gao, Meng (GSFC-616.0)[SCIENCE SYSTEMS AND APPLICATIONS INC]" userId="75b426fa-68fa-4178-8b59-7bfd17bc2ff3" providerId="ADAL" clId="{ED0E71A9-2203-D84C-8313-B9583E76EDEE}" dt="2021-12-05T23:39:59.478" v="0" actId="2696"/>
        <pc:sldMkLst>
          <pc:docMk/>
          <pc:sldMk cId="3814213600" sldId="1997"/>
        </pc:sldMkLst>
      </pc:sldChg>
      <pc:sldChg chg="modSp mod">
        <pc:chgData name="Gao, Meng (GSFC-616.0)[SCIENCE SYSTEMS AND APPLICATIONS INC]" userId="75b426fa-68fa-4178-8b59-7bfd17bc2ff3" providerId="ADAL" clId="{ED0E71A9-2203-D84C-8313-B9583E76EDEE}" dt="2021-12-06T15:37:10.773" v="195" actId="20577"/>
        <pc:sldMkLst>
          <pc:docMk/>
          <pc:sldMk cId="2362217059" sldId="1998"/>
        </pc:sldMkLst>
        <pc:spChg chg="mod">
          <ac:chgData name="Gao, Meng (GSFC-616.0)[SCIENCE SYSTEMS AND APPLICATIONS INC]" userId="75b426fa-68fa-4178-8b59-7bfd17bc2ff3" providerId="ADAL" clId="{ED0E71A9-2203-D84C-8313-B9583E76EDEE}" dt="2021-12-06T15:37:10.773" v="195" actId="20577"/>
          <ac:spMkLst>
            <pc:docMk/>
            <pc:sldMk cId="2362217059" sldId="1998"/>
            <ac:spMk id="3" creationId="{E539DBDC-DACF-8C47-B818-8C09C4BD976A}"/>
          </ac:spMkLst>
        </pc:spChg>
      </pc:sldChg>
      <pc:sldChg chg="add del">
        <pc:chgData name="Gao, Meng (GSFC-616.0)[SCIENCE SYSTEMS AND APPLICATIONS INC]" userId="75b426fa-68fa-4178-8b59-7bfd17bc2ff3" providerId="ADAL" clId="{ED0E71A9-2203-D84C-8313-B9583E76EDEE}" dt="2021-12-06T21:29:14.371" v="250" actId="2696"/>
        <pc:sldMkLst>
          <pc:docMk/>
          <pc:sldMk cId="998490111" sldId="1999"/>
        </pc:sldMkLst>
      </pc:sldChg>
      <pc:sldChg chg="add del">
        <pc:chgData name="Gao, Meng (GSFC-616.0)[SCIENCE SYSTEMS AND APPLICATIONS INC]" userId="75b426fa-68fa-4178-8b59-7bfd17bc2ff3" providerId="ADAL" clId="{ED0E71A9-2203-D84C-8313-B9583E76EDEE}" dt="2021-12-07T00:58:11.057" v="567" actId="2696"/>
        <pc:sldMkLst>
          <pc:docMk/>
          <pc:sldMk cId="683105246" sldId="2000"/>
        </pc:sldMkLst>
      </pc:sldChg>
      <pc:sldChg chg="addSp delSp modSp new del mod">
        <pc:chgData name="Gao, Meng (GSFC-616.0)[SCIENCE SYSTEMS AND APPLICATIONS INC]" userId="75b426fa-68fa-4178-8b59-7bfd17bc2ff3" providerId="ADAL" clId="{ED0E71A9-2203-D84C-8313-B9583E76EDEE}" dt="2021-12-06T22:07:15.674" v="436" actId="2696"/>
        <pc:sldMkLst>
          <pc:docMk/>
          <pc:sldMk cId="3383579645" sldId="2001"/>
        </pc:sldMkLst>
        <pc:spChg chg="mod">
          <ac:chgData name="Gao, Meng (GSFC-616.0)[SCIENCE SYSTEMS AND APPLICATIONS INC]" userId="75b426fa-68fa-4178-8b59-7bfd17bc2ff3" providerId="ADAL" clId="{ED0E71A9-2203-D84C-8313-B9583E76EDEE}" dt="2021-12-06T22:04:35.661" v="264" actId="14100"/>
          <ac:spMkLst>
            <pc:docMk/>
            <pc:sldMk cId="3383579645" sldId="2001"/>
            <ac:spMk id="2" creationId="{18A3D91C-FF60-844F-BF3A-75014F2410F8}"/>
          </ac:spMkLst>
        </pc:spChg>
        <pc:spChg chg="del">
          <ac:chgData name="Gao, Meng (GSFC-616.0)[SCIENCE SYSTEMS AND APPLICATIONS INC]" userId="75b426fa-68fa-4178-8b59-7bfd17bc2ff3" providerId="ADAL" clId="{ED0E71A9-2203-D84C-8313-B9583E76EDEE}" dt="2021-12-06T22:04:23.895" v="260"/>
          <ac:spMkLst>
            <pc:docMk/>
            <pc:sldMk cId="3383579645" sldId="2001"/>
            <ac:spMk id="3" creationId="{45BEEE41-5B91-DB4D-9BC7-FB336DCF1F1A}"/>
          </ac:spMkLst>
        </pc:spChg>
        <pc:spChg chg="add mod">
          <ac:chgData name="Gao, Meng (GSFC-616.0)[SCIENCE SYSTEMS AND APPLICATIONS INC]" userId="75b426fa-68fa-4178-8b59-7bfd17bc2ff3" providerId="ADAL" clId="{ED0E71A9-2203-D84C-8313-B9583E76EDEE}" dt="2021-12-06T22:04:52.736" v="266" actId="21"/>
          <ac:spMkLst>
            <pc:docMk/>
            <pc:sldMk cId="3383579645" sldId="2001"/>
            <ac:spMk id="7" creationId="{65A9B766-DCE8-7944-A392-0E573B921292}"/>
          </ac:spMkLst>
        </pc:spChg>
        <pc:picChg chg="add del mod">
          <ac:chgData name="Gao, Meng (GSFC-616.0)[SCIENCE SYSTEMS AND APPLICATIONS INC]" userId="75b426fa-68fa-4178-8b59-7bfd17bc2ff3" providerId="ADAL" clId="{ED0E71A9-2203-D84C-8313-B9583E76EDEE}" dt="2021-12-06T22:04:52.736" v="266" actId="21"/>
          <ac:picMkLst>
            <pc:docMk/>
            <pc:sldMk cId="3383579645" sldId="2001"/>
            <ac:picMk id="5" creationId="{38E58C73-9D51-F341-A899-BF46FAE3E040}"/>
          </ac:picMkLst>
        </pc:picChg>
      </pc:sldChg>
      <pc:sldChg chg="addSp delSp modSp add del mod ord">
        <pc:chgData name="Gao, Meng (GSFC-616.0)[SCIENCE SYSTEMS AND APPLICATIONS INC]" userId="75b426fa-68fa-4178-8b59-7bfd17bc2ff3" providerId="ADAL" clId="{ED0E71A9-2203-D84C-8313-B9583E76EDEE}" dt="2021-12-07T17:57:47.458" v="782" actId="2696"/>
        <pc:sldMkLst>
          <pc:docMk/>
          <pc:sldMk cId="1510110591" sldId="2002"/>
        </pc:sldMkLst>
        <pc:spChg chg="mod">
          <ac:chgData name="Gao, Meng (GSFC-616.0)[SCIENCE SYSTEMS AND APPLICATIONS INC]" userId="75b426fa-68fa-4178-8b59-7bfd17bc2ff3" providerId="ADAL" clId="{ED0E71A9-2203-D84C-8313-B9583E76EDEE}" dt="2021-12-06T22:07:09.289" v="434" actId="14100"/>
          <ac:spMkLst>
            <pc:docMk/>
            <pc:sldMk cId="1510110591" sldId="2002"/>
            <ac:spMk id="2" creationId="{057FD479-3138-1D49-9953-7B3F33FF6F58}"/>
          </ac:spMkLst>
        </pc:spChg>
        <pc:spChg chg="del">
          <ac:chgData name="Gao, Meng (GSFC-616.0)[SCIENCE SYSTEMS AND APPLICATIONS INC]" userId="75b426fa-68fa-4178-8b59-7bfd17bc2ff3" providerId="ADAL" clId="{ED0E71A9-2203-D84C-8313-B9583E76EDEE}" dt="2021-12-06T22:04:59.780" v="268" actId="478"/>
          <ac:spMkLst>
            <pc:docMk/>
            <pc:sldMk cId="1510110591" sldId="2002"/>
            <ac:spMk id="3" creationId="{BFB1474B-01E9-C94D-B405-DD7AA6646788}"/>
          </ac:spMkLst>
        </pc:spChg>
        <pc:spChg chg="add mod">
          <ac:chgData name="Gao, Meng (GSFC-616.0)[SCIENCE SYSTEMS AND APPLICATIONS INC]" userId="75b426fa-68fa-4178-8b59-7bfd17bc2ff3" providerId="ADAL" clId="{ED0E71A9-2203-D84C-8313-B9583E76EDEE}" dt="2021-12-06T23:41:25.859" v="476" actId="1076"/>
          <ac:spMkLst>
            <pc:docMk/>
            <pc:sldMk cId="1510110591" sldId="2002"/>
            <ac:spMk id="5" creationId="{B33F6B1D-25DA-AB4C-946D-D8663DC32DF7}"/>
          </ac:spMkLst>
        </pc:spChg>
        <pc:spChg chg="del">
          <ac:chgData name="Gao, Meng (GSFC-616.0)[SCIENCE SYSTEMS AND APPLICATIONS INC]" userId="75b426fa-68fa-4178-8b59-7bfd17bc2ff3" providerId="ADAL" clId="{ED0E71A9-2203-D84C-8313-B9583E76EDEE}" dt="2021-12-06T22:05:04.868" v="269" actId="478"/>
          <ac:spMkLst>
            <pc:docMk/>
            <pc:sldMk cId="1510110591" sldId="2002"/>
            <ac:spMk id="10" creationId="{72A2CBC7-92D3-8747-9DC5-49BAD0B8F820}"/>
          </ac:spMkLst>
        </pc:spChg>
        <pc:grpChg chg="del">
          <ac:chgData name="Gao, Meng (GSFC-616.0)[SCIENCE SYSTEMS AND APPLICATIONS INC]" userId="75b426fa-68fa-4178-8b59-7bfd17bc2ff3" providerId="ADAL" clId="{ED0E71A9-2203-D84C-8313-B9583E76EDEE}" dt="2021-12-06T22:04:56.357" v="267" actId="478"/>
          <ac:grpSpMkLst>
            <pc:docMk/>
            <pc:sldMk cId="1510110591" sldId="2002"/>
            <ac:grpSpMk id="23" creationId="{6359C264-FB74-AC4D-B1DB-643A978EDE6B}"/>
          </ac:grpSpMkLst>
        </pc:grpChg>
        <pc:picChg chg="add mod">
          <ac:chgData name="Gao, Meng (GSFC-616.0)[SCIENCE SYSTEMS AND APPLICATIONS INC]" userId="75b426fa-68fa-4178-8b59-7bfd17bc2ff3" providerId="ADAL" clId="{ED0E71A9-2203-D84C-8313-B9583E76EDEE}" dt="2021-12-06T22:07:13.077" v="435" actId="1076"/>
          <ac:picMkLst>
            <pc:docMk/>
            <pc:sldMk cId="1510110591" sldId="2002"/>
            <ac:picMk id="11" creationId="{0BE6C9F2-B3B0-324B-9DF3-F2312FA2E127}"/>
          </ac:picMkLst>
        </pc:picChg>
      </pc:sldChg>
      <pc:sldChg chg="modSp add mod">
        <pc:chgData name="Gao, Meng (GSFC-616.0)[SCIENCE SYSTEMS AND APPLICATIONS INC]" userId="75b426fa-68fa-4178-8b59-7bfd17bc2ff3" providerId="ADAL" clId="{ED0E71A9-2203-D84C-8313-B9583E76EDEE}" dt="2021-12-07T15:34:11.481" v="764" actId="20577"/>
        <pc:sldMkLst>
          <pc:docMk/>
          <pc:sldMk cId="4018848768" sldId="2003"/>
        </pc:sldMkLst>
        <pc:spChg chg="mod">
          <ac:chgData name="Gao, Meng (GSFC-616.0)[SCIENCE SYSTEMS AND APPLICATIONS INC]" userId="75b426fa-68fa-4178-8b59-7bfd17bc2ff3" providerId="ADAL" clId="{ED0E71A9-2203-D84C-8313-B9583E76EDEE}" dt="2021-12-07T15:34:11.481" v="764" actId="20577"/>
          <ac:spMkLst>
            <pc:docMk/>
            <pc:sldMk cId="4018848768" sldId="2003"/>
            <ac:spMk id="20" creationId="{56F9E8D0-75B8-164B-B464-49EBAFF2678E}"/>
          </ac:spMkLst>
        </pc:spChg>
      </pc:sldChg>
    </pc:docChg>
  </pc:docChgLst>
  <pc:docChgLst>
    <pc:chgData name="Gao, Meng (GSFC-616.0)[SCIENCE SYSTEMS AND APPLICATIONS INC]" userId="75b426fa-68fa-4178-8b59-7bfd17bc2ff3" providerId="ADAL" clId="{925A418E-9EE6-4642-836D-ADB88F873457}"/>
    <pc:docChg chg="custSel modSld">
      <pc:chgData name="Gao, Meng (GSFC-616.0)[SCIENCE SYSTEMS AND APPLICATIONS INC]" userId="75b426fa-68fa-4178-8b59-7bfd17bc2ff3" providerId="ADAL" clId="{925A418E-9EE6-4642-836D-ADB88F873457}" dt="2023-07-21T23:00:56.136" v="167" actId="1076"/>
      <pc:docMkLst>
        <pc:docMk/>
      </pc:docMkLst>
      <pc:sldChg chg="addSp delSp modSp mod delAnim modAnim">
        <pc:chgData name="Gao, Meng (GSFC-616.0)[SCIENCE SYSTEMS AND APPLICATIONS INC]" userId="75b426fa-68fa-4178-8b59-7bfd17bc2ff3" providerId="ADAL" clId="{925A418E-9EE6-4642-836D-ADB88F873457}" dt="2023-07-21T23:00:31.888" v="160"/>
        <pc:sldMkLst>
          <pc:docMk/>
          <pc:sldMk cId="1245226642" sldId="29140"/>
        </pc:sldMkLst>
        <pc:spChg chg="add mod">
          <ac:chgData name="Gao, Meng (GSFC-616.0)[SCIENCE SYSTEMS AND APPLICATIONS INC]" userId="75b426fa-68fa-4178-8b59-7bfd17bc2ff3" providerId="ADAL" clId="{925A418E-9EE6-4642-836D-ADB88F873457}" dt="2023-07-21T23:00:27.192" v="159" actId="1076"/>
          <ac:spMkLst>
            <pc:docMk/>
            <pc:sldMk cId="1245226642" sldId="29140"/>
            <ac:spMk id="2" creationId="{58925CF5-5E2D-B7D3-BB0B-0651F4EC8D11}"/>
          </ac:spMkLst>
        </pc:spChg>
        <pc:spChg chg="del">
          <ac:chgData name="Gao, Meng (GSFC-616.0)[SCIENCE SYSTEMS AND APPLICATIONS INC]" userId="75b426fa-68fa-4178-8b59-7bfd17bc2ff3" providerId="ADAL" clId="{925A418E-9EE6-4642-836D-ADB88F873457}" dt="2023-07-21T22:57:55.560" v="0" actId="21"/>
          <ac:spMkLst>
            <pc:docMk/>
            <pc:sldMk cId="1245226642" sldId="29140"/>
            <ac:spMk id="15" creationId="{9415ED24-975D-964F-A75E-D4DA763BB813}"/>
          </ac:spMkLst>
        </pc:spChg>
      </pc:sldChg>
      <pc:sldChg chg="addSp modSp mod modAnim">
        <pc:chgData name="Gao, Meng (GSFC-616.0)[SCIENCE SYSTEMS AND APPLICATIONS INC]" userId="75b426fa-68fa-4178-8b59-7bfd17bc2ff3" providerId="ADAL" clId="{925A418E-9EE6-4642-836D-ADB88F873457}" dt="2023-07-21T23:00:56.136" v="167" actId="1076"/>
        <pc:sldMkLst>
          <pc:docMk/>
          <pc:sldMk cId="1647483083" sldId="29187"/>
        </pc:sldMkLst>
        <pc:spChg chg="mod">
          <ac:chgData name="Gao, Meng (GSFC-616.0)[SCIENCE SYSTEMS AND APPLICATIONS INC]" userId="75b426fa-68fa-4178-8b59-7bfd17bc2ff3" providerId="ADAL" clId="{925A418E-9EE6-4642-836D-ADB88F873457}" dt="2023-07-21T23:00:41.665" v="163" actId="1076"/>
          <ac:spMkLst>
            <pc:docMk/>
            <pc:sldMk cId="1647483083" sldId="29187"/>
            <ac:spMk id="3" creationId="{28203FBA-7316-AA3F-A2DD-854F260A9ACE}"/>
          </ac:spMkLst>
        </pc:spChg>
        <pc:spChg chg="mod">
          <ac:chgData name="Gao, Meng (GSFC-616.0)[SCIENCE SYSTEMS AND APPLICATIONS INC]" userId="75b426fa-68fa-4178-8b59-7bfd17bc2ff3" providerId="ADAL" clId="{925A418E-9EE6-4642-836D-ADB88F873457}" dt="2023-07-21T23:00:43.984" v="164" actId="1076"/>
          <ac:spMkLst>
            <pc:docMk/>
            <pc:sldMk cId="1647483083" sldId="29187"/>
            <ac:spMk id="4" creationId="{DA7303C7-928F-0C4F-FC8D-57EFB413696F}"/>
          </ac:spMkLst>
        </pc:spChg>
        <pc:spChg chg="mod">
          <ac:chgData name="Gao, Meng (GSFC-616.0)[SCIENCE SYSTEMS AND APPLICATIONS INC]" userId="75b426fa-68fa-4178-8b59-7bfd17bc2ff3" providerId="ADAL" clId="{925A418E-9EE6-4642-836D-ADB88F873457}" dt="2023-07-21T23:00:46.942" v="165" actId="1076"/>
          <ac:spMkLst>
            <pc:docMk/>
            <pc:sldMk cId="1647483083" sldId="29187"/>
            <ac:spMk id="5" creationId="{CBC97F82-625C-E3D8-A5D7-BDF124241FA4}"/>
          </ac:spMkLst>
        </pc:spChg>
        <pc:spChg chg="add mod">
          <ac:chgData name="Gao, Meng (GSFC-616.0)[SCIENCE SYSTEMS AND APPLICATIONS INC]" userId="75b426fa-68fa-4178-8b59-7bfd17bc2ff3" providerId="ADAL" clId="{925A418E-9EE6-4642-836D-ADB88F873457}" dt="2023-07-21T23:00:56.136" v="167" actId="1076"/>
          <ac:spMkLst>
            <pc:docMk/>
            <pc:sldMk cId="1647483083" sldId="29187"/>
            <ac:spMk id="6" creationId="{12FDDCFD-710C-DC0D-93CB-9C5E3B30BCD7}"/>
          </ac:spMkLst>
        </pc:spChg>
      </pc:sldChg>
    </pc:docChg>
  </pc:docChgLst>
  <pc:docChgLst>
    <pc:chgData name="Gao, Meng (GSFC-616.0)[SCIENCE SYSTEMS AND APPLICATIONS INC]" userId="75b426fa-68fa-4178-8b59-7bfd17bc2ff3" providerId="ADAL" clId="{A63A1928-78C3-5C4F-95B6-DC285D9AA374}"/>
    <pc:docChg chg="custSel delSld modSld">
      <pc:chgData name="Gao, Meng (GSFC-616.0)[SCIENCE SYSTEMS AND APPLICATIONS INC]" userId="75b426fa-68fa-4178-8b59-7bfd17bc2ff3" providerId="ADAL" clId="{A63A1928-78C3-5C4F-95B6-DC285D9AA374}" dt="2022-12-08T02:48:37.455" v="1778" actId="313"/>
      <pc:docMkLst>
        <pc:docMk/>
      </pc:docMkLst>
      <pc:sldChg chg="addSp delSp modSp modTransition modAnim modNotesTx">
        <pc:chgData name="Gao, Meng (GSFC-616.0)[SCIENCE SYSTEMS AND APPLICATIONS INC]" userId="75b426fa-68fa-4178-8b59-7bfd17bc2ff3" providerId="ADAL" clId="{A63A1928-78C3-5C4F-95B6-DC285D9AA374}" dt="2022-12-08T02:12:36.471" v="1603"/>
        <pc:sldMkLst>
          <pc:docMk/>
          <pc:sldMk cId="1951678899" sldId="1954"/>
        </pc:sldMkLst>
        <pc:picChg chg="add del mod">
          <ac:chgData name="Gao, Meng (GSFC-616.0)[SCIENCE SYSTEMS AND APPLICATIONS INC]" userId="75b426fa-68fa-4178-8b59-7bfd17bc2ff3" providerId="ADAL" clId="{A63A1928-78C3-5C4F-95B6-DC285D9AA374}" dt="2022-12-08T02:10:46.281" v="1600"/>
          <ac:picMkLst>
            <pc:docMk/>
            <pc:sldMk cId="1951678899" sldId="1954"/>
            <ac:picMk id="5" creationId="{15A909C7-86FD-4F6F-0B0C-C6C25B27B40E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09:33.423" v="1598"/>
          <ac:picMkLst>
            <pc:docMk/>
            <pc:sldMk cId="1951678899" sldId="1954"/>
            <ac:picMk id="6" creationId="{363E6D11-7C8F-C8B3-1FA5-8F7771F557AC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10:58.507" v="1602"/>
          <ac:picMkLst>
            <pc:docMk/>
            <pc:sldMk cId="1951678899" sldId="1954"/>
            <ac:picMk id="7" creationId="{576DD554-0255-1686-A7A9-B6D961D9267B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12:36.471" v="1603"/>
          <ac:picMkLst>
            <pc:docMk/>
            <pc:sldMk cId="1951678899" sldId="1954"/>
            <ac:picMk id="13" creationId="{B6AE57B5-8D14-A72D-B53F-B9280DADE862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12:36.471" v="1603"/>
        <pc:sldMkLst>
          <pc:docMk/>
          <pc:sldMk cId="3621630063" sldId="1988"/>
        </pc:sldMkLst>
        <pc:picChg chg="add mod">
          <ac:chgData name="Gao, Meng (GSFC-616.0)[SCIENCE SYSTEMS AND APPLICATIONS INC]" userId="75b426fa-68fa-4178-8b59-7bfd17bc2ff3" providerId="ADAL" clId="{A63A1928-78C3-5C4F-95B6-DC285D9AA374}" dt="2022-12-08T02:12:36.471" v="1603"/>
          <ac:picMkLst>
            <pc:docMk/>
            <pc:sldMk cId="3621630063" sldId="1988"/>
            <ac:picMk id="3" creationId="{3205C98E-5D61-1EE8-1135-D18F54299CAF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2:36.471" v="1603"/>
          <ac:picMkLst>
            <pc:docMk/>
            <pc:sldMk cId="3621630063" sldId="1988"/>
            <ac:picMk id="6" creationId="{1246A7EF-375B-58FF-9BD8-F0A8333F70D1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A63A1928-78C3-5C4F-95B6-DC285D9AA374}" dt="2022-12-08T02:28:16.007" v="1654"/>
        <pc:sldMkLst>
          <pc:docMk/>
          <pc:sldMk cId="1805126520" sldId="2160"/>
        </pc:sldMkLst>
        <pc:spChg chg="mod">
          <ac:chgData name="Gao, Meng (GSFC-616.0)[SCIENCE SYSTEMS AND APPLICATIONS INC]" userId="75b426fa-68fa-4178-8b59-7bfd17bc2ff3" providerId="ADAL" clId="{A63A1928-78C3-5C4F-95B6-DC285D9AA374}" dt="2022-12-08T02:08:25.570" v="1543" actId="20577"/>
          <ac:spMkLst>
            <pc:docMk/>
            <pc:sldMk cId="1805126520" sldId="2160"/>
            <ac:spMk id="7" creationId="{969EA575-F388-77A9-191E-A6CAD9BF0159}"/>
          </ac:spMkLst>
        </pc:spChg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1805126520" sldId="2160"/>
            <ac:picMk id="2" creationId="{B1873C7D-7A87-ED3C-B4AB-FC37A9ED6495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1:06.270" v="1614"/>
          <ac:picMkLst>
            <pc:docMk/>
            <pc:sldMk cId="1805126520" sldId="2160"/>
            <ac:picMk id="3" creationId="{A7C39B04-6E55-6030-1B78-8DAF09EAE656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1:38.243" v="1616"/>
          <ac:picMkLst>
            <pc:docMk/>
            <pc:sldMk cId="1805126520" sldId="2160"/>
            <ac:picMk id="5" creationId="{6B0F66B6-97FE-21F5-2B49-39816B7840ED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3:27.139" v="1618"/>
          <ac:picMkLst>
            <pc:docMk/>
            <pc:sldMk cId="1805126520" sldId="2160"/>
            <ac:picMk id="9" creationId="{EBAD7706-785C-453E-78C0-F14798764A6E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4:12.193" v="1626"/>
          <ac:picMkLst>
            <pc:docMk/>
            <pc:sldMk cId="1805126520" sldId="2160"/>
            <ac:picMk id="10" creationId="{237021AD-DA39-54B1-6639-05FEA09B83EB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5:25.703" v="1628"/>
          <ac:picMkLst>
            <pc:docMk/>
            <pc:sldMk cId="1805126520" sldId="2160"/>
            <ac:picMk id="11" creationId="{897C46CF-E651-081D-90AA-185F343E3078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6:27.745" v="1653"/>
          <ac:picMkLst>
            <pc:docMk/>
            <pc:sldMk cId="1805126520" sldId="2160"/>
            <ac:picMk id="12" creationId="{D85C8B5C-A3A6-4A69-81EB-E6FC6B93A6B4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28:16.007" v="1654"/>
          <ac:picMkLst>
            <pc:docMk/>
            <pc:sldMk cId="1805126520" sldId="2160"/>
            <ac:picMk id="13" creationId="{DCF65334-4152-C928-247B-73761C4D1326}"/>
          </ac:picMkLst>
        </pc:picChg>
      </pc:sldChg>
      <pc:sldChg chg="del">
        <pc:chgData name="Gao, Meng (GSFC-616.0)[SCIENCE SYSTEMS AND APPLICATIONS INC]" userId="75b426fa-68fa-4178-8b59-7bfd17bc2ff3" providerId="ADAL" clId="{A63A1928-78C3-5C4F-95B6-DC285D9AA374}" dt="2022-12-08T02:43:42.383" v="1777" actId="2696"/>
        <pc:sldMkLst>
          <pc:docMk/>
          <pc:sldMk cId="3421672410" sldId="2164"/>
        </pc:sldMkLst>
      </pc:sldChg>
      <pc:sldChg chg="del">
        <pc:chgData name="Gao, Meng (GSFC-616.0)[SCIENCE SYSTEMS AND APPLICATIONS INC]" userId="75b426fa-68fa-4178-8b59-7bfd17bc2ff3" providerId="ADAL" clId="{A63A1928-78C3-5C4F-95B6-DC285D9AA374}" dt="2022-12-08T02:43:42.383" v="1777" actId="2696"/>
        <pc:sldMkLst>
          <pc:docMk/>
          <pc:sldMk cId="207889711" sldId="2166"/>
        </pc:sldMkLst>
      </pc:sldChg>
      <pc:sldChg chg="del">
        <pc:chgData name="Gao, Meng (GSFC-616.0)[SCIENCE SYSTEMS AND APPLICATIONS INC]" userId="75b426fa-68fa-4178-8b59-7bfd17bc2ff3" providerId="ADAL" clId="{A63A1928-78C3-5C4F-95B6-DC285D9AA374}" dt="2022-12-08T02:43:42.383" v="1777" actId="2696"/>
        <pc:sldMkLst>
          <pc:docMk/>
          <pc:sldMk cId="4042966071" sldId="2167"/>
        </pc:sldMkLst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3147558126" sldId="2175"/>
        </pc:sldMkLst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147558126" sldId="2175"/>
            <ac:picMk id="5" creationId="{0624199D-CF38-650A-E836-9D316CB5DD15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147558126" sldId="2175"/>
            <ac:picMk id="8" creationId="{3E4FE983-6B91-5984-76AF-7F1635FAAE3A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4031308312" sldId="2178"/>
        </pc:sldMkLst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4031308312" sldId="2178"/>
            <ac:picMk id="2" creationId="{7A4D5C8A-07D0-8313-3EEB-714F15E6DA92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4031308312" sldId="2178"/>
            <ac:picMk id="17" creationId="{B23A84B6-4950-3508-36FD-9DB69AA3B036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17:00.739" v="1611"/>
        <pc:sldMkLst>
          <pc:docMk/>
          <pc:sldMk cId="3867272539" sldId="2180"/>
        </pc:sldMkLst>
        <pc:picChg chg="add mod">
          <ac:chgData name="Gao, Meng (GSFC-616.0)[SCIENCE SYSTEMS AND APPLICATIONS INC]" userId="75b426fa-68fa-4178-8b59-7bfd17bc2ff3" providerId="ADAL" clId="{A63A1928-78C3-5C4F-95B6-DC285D9AA374}" dt="2022-12-08T02:17:00.739" v="1611"/>
          <ac:picMkLst>
            <pc:docMk/>
            <pc:sldMk cId="3867272539" sldId="2180"/>
            <ac:picMk id="2" creationId="{A02E9EE7-6FA4-ED7D-E9D5-F6961605B834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7:00.739" v="1611"/>
          <ac:picMkLst>
            <pc:docMk/>
            <pc:sldMk cId="3867272539" sldId="2180"/>
            <ac:picMk id="9" creationId="{3D499A16-FC4B-5FF9-96B0-C46942EAED8F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A63A1928-78C3-5C4F-95B6-DC285D9AA374}" dt="2022-12-08T02:48:37.455" v="1778" actId="313"/>
        <pc:sldMkLst>
          <pc:docMk/>
          <pc:sldMk cId="2501520455" sldId="2184"/>
        </pc:sldMkLst>
        <pc:picChg chg="add del mod">
          <ac:chgData name="Gao, Meng (GSFC-616.0)[SCIENCE SYSTEMS AND APPLICATIONS INC]" userId="75b426fa-68fa-4178-8b59-7bfd17bc2ff3" providerId="ADAL" clId="{A63A1928-78C3-5C4F-95B6-DC285D9AA374}" dt="2022-12-08T02:14:28.181" v="1606"/>
          <ac:picMkLst>
            <pc:docMk/>
            <pc:sldMk cId="2501520455" sldId="2184"/>
            <ac:picMk id="2" creationId="{2663F4D3-BD07-86B9-205F-7E9CBE85A005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14:41.309" v="1608"/>
          <ac:picMkLst>
            <pc:docMk/>
            <pc:sldMk cId="2501520455" sldId="2184"/>
            <ac:picMk id="8" creationId="{AA327521-85BF-CF94-EC8F-12224E6CFED3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14:49.902" v="1610"/>
          <ac:picMkLst>
            <pc:docMk/>
            <pc:sldMk cId="2501520455" sldId="2184"/>
            <ac:picMk id="9" creationId="{742C5763-8210-1FAC-B9BE-0229CEF1D5C3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17:00.739" v="1611"/>
          <ac:picMkLst>
            <pc:docMk/>
            <pc:sldMk cId="2501520455" sldId="2184"/>
            <ac:picMk id="10" creationId="{A36B93A5-81DC-83E1-782C-C0BF100E0341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4:24.510" v="1605"/>
          <ac:picMkLst>
            <pc:docMk/>
            <pc:sldMk cId="2501520455" sldId="2184"/>
            <ac:picMk id="13" creationId="{B13A19E1-DACC-3FC9-64C8-2E01A7A755E6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A63A1928-78C3-5C4F-95B6-DC285D9AA374}" dt="2022-12-08T02:14:24.510" v="1605"/>
        <pc:sldMkLst>
          <pc:docMk/>
          <pc:sldMk cId="1162941291" sldId="2186"/>
        </pc:sldMkLst>
        <pc:picChg chg="add del mod">
          <ac:chgData name="Gao, Meng (GSFC-616.0)[SCIENCE SYSTEMS AND APPLICATIONS INC]" userId="75b426fa-68fa-4178-8b59-7bfd17bc2ff3" providerId="ADAL" clId="{A63A1928-78C3-5C4F-95B6-DC285D9AA374}" dt="2022-12-08T02:12:37.366" v="1604"/>
          <ac:picMkLst>
            <pc:docMk/>
            <pc:sldMk cId="1162941291" sldId="2186"/>
            <ac:picMk id="2" creationId="{ACD711D0-1C52-FF48-72FD-E32516898B72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14:24.510" v="1605"/>
          <ac:picMkLst>
            <pc:docMk/>
            <pc:sldMk cId="1162941291" sldId="2186"/>
            <ac:picMk id="4" creationId="{3E29726B-663F-36DC-0D98-1A1D96F2ADFC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2:36.471" v="1603"/>
          <ac:picMkLst>
            <pc:docMk/>
            <pc:sldMk cId="1162941291" sldId="2186"/>
            <ac:picMk id="9" creationId="{C95ED171-172B-CB98-B6BF-F04FF4134404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14:24.510" v="1605"/>
        <pc:sldMkLst>
          <pc:docMk/>
          <pc:sldMk cId="2683576471" sldId="2187"/>
        </pc:sldMkLst>
        <pc:picChg chg="add mod">
          <ac:chgData name="Gao, Meng (GSFC-616.0)[SCIENCE SYSTEMS AND APPLICATIONS INC]" userId="75b426fa-68fa-4178-8b59-7bfd17bc2ff3" providerId="ADAL" clId="{A63A1928-78C3-5C4F-95B6-DC285D9AA374}" dt="2022-12-08T02:14:24.510" v="1605"/>
          <ac:picMkLst>
            <pc:docMk/>
            <pc:sldMk cId="2683576471" sldId="2187"/>
            <ac:picMk id="6" creationId="{058FF6DF-4B0A-A52E-7400-7BCFB33C17D5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4:24.510" v="1605"/>
          <ac:picMkLst>
            <pc:docMk/>
            <pc:sldMk cId="2683576471" sldId="2187"/>
            <ac:picMk id="12" creationId="{B485658E-F6FC-9A7E-D894-20ECC26A1174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3848100774" sldId="2188"/>
        </pc:sldMkLst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848100774" sldId="2188"/>
            <ac:picMk id="2" creationId="{49CB0BEF-66DE-5A47-4C22-E1927135E8F3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848100774" sldId="2188"/>
            <ac:picMk id="7" creationId="{0E371233-C5AC-45C4-D31A-42D117C2D55C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3736473018" sldId="2190"/>
        </pc:sldMkLst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736473018" sldId="2190"/>
            <ac:picMk id="5" creationId="{0FF9AF80-BA36-9BE7-5758-5BB5105BA585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3736473018" sldId="2190"/>
            <ac:picMk id="12" creationId="{461DF8A7-7390-C052-0097-6D7E0319D38A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4153562277" sldId="2194"/>
        </pc:sldMkLst>
        <pc:picChg chg="add del mod">
          <ac:chgData name="Gao, Meng (GSFC-616.0)[SCIENCE SYSTEMS AND APPLICATIONS INC]" userId="75b426fa-68fa-4178-8b59-7bfd17bc2ff3" providerId="ADAL" clId="{A63A1928-78C3-5C4F-95B6-DC285D9AA374}" dt="2022-12-08T02:17:04.369" v="1612"/>
          <ac:picMkLst>
            <pc:docMk/>
            <pc:sldMk cId="4153562277" sldId="2194"/>
            <ac:picMk id="2" creationId="{D5385156-4050-F4EB-AFCF-919FBE2EE504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4153562277" sldId="2194"/>
            <ac:picMk id="13" creationId="{FDBB6940-B1E6-59B2-6A6F-5B740009AFAE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17:00.739" v="1611"/>
          <ac:picMkLst>
            <pc:docMk/>
            <pc:sldMk cId="4153562277" sldId="2194"/>
            <ac:picMk id="29" creationId="{6D5C6EE1-9BB1-4E27-2D60-DFF707144391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A63A1928-78C3-5C4F-95B6-DC285D9AA374}" dt="2022-12-08T02:30:17.756" v="1776"/>
        <pc:sldMkLst>
          <pc:docMk/>
          <pc:sldMk cId="1994400301" sldId="2195"/>
        </pc:sldMkLst>
        <pc:picChg chg="del">
          <ac:chgData name="Gao, Meng (GSFC-616.0)[SCIENCE SYSTEMS AND APPLICATIONS INC]" userId="75b426fa-68fa-4178-8b59-7bfd17bc2ff3" providerId="ADAL" clId="{A63A1928-78C3-5C4F-95B6-DC285D9AA374}" dt="2022-12-08T02:28:16.007" v="1654"/>
          <ac:picMkLst>
            <pc:docMk/>
            <pc:sldMk cId="1994400301" sldId="2195"/>
            <ac:picMk id="2" creationId="{66C9D0F2-2767-18E0-B282-0385941FABD5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8:31.503" v="1655"/>
          <ac:picMkLst>
            <pc:docMk/>
            <pc:sldMk cId="1994400301" sldId="2195"/>
            <ac:picMk id="8" creationId="{879E16BC-D4D3-E48E-6B0D-65A51A21489C}"/>
          </ac:picMkLst>
        </pc:picChg>
        <pc:picChg chg="add del mod">
          <ac:chgData name="Gao, Meng (GSFC-616.0)[SCIENCE SYSTEMS AND APPLICATIONS INC]" userId="75b426fa-68fa-4178-8b59-7bfd17bc2ff3" providerId="ADAL" clId="{A63A1928-78C3-5C4F-95B6-DC285D9AA374}" dt="2022-12-08T02:29:09.692" v="1657"/>
          <ac:picMkLst>
            <pc:docMk/>
            <pc:sldMk cId="1994400301" sldId="2195"/>
            <ac:picMk id="9" creationId="{E0D93117-0500-FECE-9D2C-C796EACBC819}"/>
          </ac:picMkLst>
        </pc:picChg>
        <pc:picChg chg="add mod">
          <ac:chgData name="Gao, Meng (GSFC-616.0)[SCIENCE SYSTEMS AND APPLICATIONS INC]" userId="75b426fa-68fa-4178-8b59-7bfd17bc2ff3" providerId="ADAL" clId="{A63A1928-78C3-5C4F-95B6-DC285D9AA374}" dt="2022-12-08T02:30:17.756" v="1776"/>
          <ac:picMkLst>
            <pc:docMk/>
            <pc:sldMk cId="1994400301" sldId="2195"/>
            <ac:picMk id="10" creationId="{FBC50356-A358-FFAD-EB67-9FAE7EC10D0C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A63A1928-78C3-5C4F-95B6-DC285D9AA374}" dt="2022-12-08T02:20:53.147" v="1613"/>
        <pc:sldMkLst>
          <pc:docMk/>
          <pc:sldMk cId="465796370" sldId="2197"/>
        </pc:sldMkLst>
        <pc:picChg chg="add mod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465796370" sldId="2197"/>
            <ac:picMk id="2" creationId="{D6071B91-DA55-7B90-D8C5-994A1550B356}"/>
          </ac:picMkLst>
        </pc:picChg>
        <pc:picChg chg="del">
          <ac:chgData name="Gao, Meng (GSFC-616.0)[SCIENCE SYSTEMS AND APPLICATIONS INC]" userId="75b426fa-68fa-4178-8b59-7bfd17bc2ff3" providerId="ADAL" clId="{A63A1928-78C3-5C4F-95B6-DC285D9AA374}" dt="2022-12-08T02:20:53.147" v="1613"/>
          <ac:picMkLst>
            <pc:docMk/>
            <pc:sldMk cId="465796370" sldId="2197"/>
            <ac:picMk id="8" creationId="{4B94AF9E-1E13-A1E8-D665-A3A6E61A9E37}"/>
          </ac:picMkLst>
        </pc:picChg>
      </pc:sldChg>
      <pc:sldChg chg="del">
        <pc:chgData name="Gao, Meng (GSFC-616.0)[SCIENCE SYSTEMS AND APPLICATIONS INC]" userId="75b426fa-68fa-4178-8b59-7bfd17bc2ff3" providerId="ADAL" clId="{A63A1928-78C3-5C4F-95B6-DC285D9AA374}" dt="2022-12-08T02:43:42.383" v="1777" actId="2696"/>
        <pc:sldMkLst>
          <pc:docMk/>
          <pc:sldMk cId="2659221309" sldId="2198"/>
        </pc:sldMkLst>
      </pc:sldChg>
    </pc:docChg>
  </pc:docChgLst>
  <pc:docChgLst>
    <pc:chgData name="Gao, Meng (GSFC-616.0)[SCIENCE SYSTEMS AND APPLICATIONS INC]" userId="75b426fa-68fa-4178-8b59-7bfd17bc2ff3" providerId="ADAL" clId="{EC4744C0-F137-384C-BE60-19D66AC12F8C}"/>
    <pc:docChg chg="modSld">
      <pc:chgData name="Gao, Meng (GSFC-616.0)[SCIENCE SYSTEMS AND APPLICATIONS INC]" userId="75b426fa-68fa-4178-8b59-7bfd17bc2ff3" providerId="ADAL" clId="{EC4744C0-F137-384C-BE60-19D66AC12F8C}" dt="2023-07-23T22:18:23.994" v="380" actId="14100"/>
      <pc:docMkLst>
        <pc:docMk/>
      </pc:docMkLst>
      <pc:sldChg chg="addSp modSp mod">
        <pc:chgData name="Gao, Meng (GSFC-616.0)[SCIENCE SYSTEMS AND APPLICATIONS INC]" userId="75b426fa-68fa-4178-8b59-7bfd17bc2ff3" providerId="ADAL" clId="{EC4744C0-F137-384C-BE60-19D66AC12F8C}" dt="2023-07-23T22:18:23.994" v="380" actId="14100"/>
        <pc:sldMkLst>
          <pc:docMk/>
          <pc:sldMk cId="2419901478" sldId="29132"/>
        </pc:sldMkLst>
        <pc:spChg chg="mod">
          <ac:chgData name="Gao, Meng (GSFC-616.0)[SCIENCE SYSTEMS AND APPLICATIONS INC]" userId="75b426fa-68fa-4178-8b59-7bfd17bc2ff3" providerId="ADAL" clId="{EC4744C0-F137-384C-BE60-19D66AC12F8C}" dt="2023-07-23T22:10:20.515" v="16" actId="20577"/>
          <ac:spMkLst>
            <pc:docMk/>
            <pc:sldMk cId="2419901478" sldId="29132"/>
            <ac:spMk id="11" creationId="{E1BE1960-EEA9-9E31-2266-404C85470C73}"/>
          </ac:spMkLst>
        </pc:spChg>
        <pc:picChg chg="add mod">
          <ac:chgData name="Gao, Meng (GSFC-616.0)[SCIENCE SYSTEMS AND APPLICATIONS INC]" userId="75b426fa-68fa-4178-8b59-7bfd17bc2ff3" providerId="ADAL" clId="{EC4744C0-F137-384C-BE60-19D66AC12F8C}" dt="2023-07-23T22:18:23.994" v="380" actId="14100"/>
          <ac:picMkLst>
            <pc:docMk/>
            <pc:sldMk cId="2419901478" sldId="29132"/>
            <ac:picMk id="6" creationId="{7601A7D7-B103-8D74-7E9B-2EA0250D9FDF}"/>
          </ac:picMkLst>
        </pc:picChg>
      </pc:sldChg>
    </pc:docChg>
  </pc:docChgLst>
  <pc:docChgLst>
    <pc:chgData name="Gao, Meng (GSFC-616.0)[SCIENCE SYSTEMS AND APPLICATIONS INC]" userId="75b426fa-68fa-4178-8b59-7bfd17bc2ff3" providerId="ADAL" clId="{E475C304-D0DC-714B-B7AE-E96A5B5F4299}"/>
    <pc:docChg chg="undo custSel modSld">
      <pc:chgData name="Gao, Meng (GSFC-616.0)[SCIENCE SYSTEMS AND APPLICATIONS INC]" userId="75b426fa-68fa-4178-8b59-7bfd17bc2ff3" providerId="ADAL" clId="{E475C304-D0DC-714B-B7AE-E96A5B5F4299}" dt="2022-12-08T18:49:27.053" v="3004"/>
      <pc:docMkLst>
        <pc:docMk/>
      </pc:docMkLst>
      <pc:sldChg chg="addSp delSp modSp modTransition modAnim">
        <pc:chgData name="Gao, Meng (GSFC-616.0)[SCIENCE SYSTEMS AND APPLICATIONS INC]" userId="75b426fa-68fa-4178-8b59-7bfd17bc2ff3" providerId="ADAL" clId="{E475C304-D0DC-714B-B7AE-E96A5B5F4299}" dt="2022-12-08T18:35:43.392" v="2901"/>
        <pc:sldMkLst>
          <pc:docMk/>
          <pc:sldMk cId="1951678899" sldId="1954"/>
        </pc:sldMkLst>
        <pc:picChg chg="add del mod">
          <ac:chgData name="Gao, Meng (GSFC-616.0)[SCIENCE SYSTEMS AND APPLICATIONS INC]" userId="75b426fa-68fa-4178-8b59-7bfd17bc2ff3" providerId="ADAL" clId="{E475C304-D0DC-714B-B7AE-E96A5B5F4299}" dt="2022-12-08T18:32:24.331" v="2900"/>
          <ac:picMkLst>
            <pc:docMk/>
            <pc:sldMk cId="1951678899" sldId="1954"/>
            <ac:picMk id="5" creationId="{07989781-A1FF-B310-0E23-4D7B0008202D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1951678899" sldId="1954"/>
            <ac:picMk id="6" creationId="{07FAC9CF-3163-BBD2-1970-784D2795909C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23:08.656" v="2355"/>
          <ac:picMkLst>
            <pc:docMk/>
            <pc:sldMk cId="1951678899" sldId="1954"/>
            <ac:picMk id="13" creationId="{B6AE57B5-8D14-A72D-B53F-B9280DADE862}"/>
          </ac:picMkLst>
        </pc:picChg>
      </pc:sldChg>
      <pc:sldChg chg="addSp delSp modSp">
        <pc:chgData name="Gao, Meng (GSFC-616.0)[SCIENCE SYSTEMS AND APPLICATIONS INC]" userId="75b426fa-68fa-4178-8b59-7bfd17bc2ff3" providerId="ADAL" clId="{E475C304-D0DC-714B-B7AE-E96A5B5F4299}" dt="2022-12-08T18:35:43.392" v="2901"/>
        <pc:sldMkLst>
          <pc:docMk/>
          <pc:sldMk cId="3621630063" sldId="1988"/>
        </pc:sldMkLst>
        <pc:picChg chg="del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3621630063" sldId="1988"/>
            <ac:picMk id="3" creationId="{3205C98E-5D61-1EE8-1135-D18F54299CAF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3621630063" sldId="1988"/>
            <ac:picMk id="5" creationId="{A859461A-949D-7C63-B402-9D91988FAD6A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E475C304-D0DC-714B-B7AE-E96A5B5F4299}" dt="2022-12-08T18:48:57.255" v="3002"/>
        <pc:sldMkLst>
          <pc:docMk/>
          <pc:sldMk cId="1805126520" sldId="2160"/>
        </pc:sldMkLst>
        <pc:picChg chg="add del mod">
          <ac:chgData name="Gao, Meng (GSFC-616.0)[SCIENCE SYSTEMS AND APPLICATIONS INC]" userId="75b426fa-68fa-4178-8b59-7bfd17bc2ff3" providerId="ADAL" clId="{E475C304-D0DC-714B-B7AE-E96A5B5F4299}" dt="2022-12-08T18:46:35.787" v="3001"/>
          <ac:picMkLst>
            <pc:docMk/>
            <pc:sldMk cId="1805126520" sldId="2160"/>
            <ac:picMk id="2" creationId="{8A85859A-D17E-6119-42B8-D9C6D055F8A7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8:57.255" v="3002"/>
          <ac:picMkLst>
            <pc:docMk/>
            <pc:sldMk cId="1805126520" sldId="2160"/>
            <ac:picMk id="3" creationId="{441FECD1-15EF-16C1-62A0-130F01D419A5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46:33.470" v="3000"/>
          <ac:picMkLst>
            <pc:docMk/>
            <pc:sldMk cId="1805126520" sldId="2160"/>
            <ac:picMk id="13" creationId="{DCF65334-4152-C928-247B-73761C4D1326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E475C304-D0DC-714B-B7AE-E96A5B5F4299}" dt="2022-12-08T18:45:10.818" v="2996"/>
        <pc:sldMkLst>
          <pc:docMk/>
          <pc:sldMk cId="3147558126" sldId="2175"/>
        </pc:sldMkLst>
        <pc:picChg chg="add mod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147558126" sldId="2175"/>
            <ac:picMk id="5" creationId="{2B70F7E9-76F9-E61D-38F7-C8A51BB52A72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147558126" sldId="2175"/>
            <ac:picMk id="8" creationId="{3E4FE983-6B91-5984-76AF-7F1635FAAE3A}"/>
          </ac:picMkLst>
        </pc:picChg>
      </pc:sldChg>
      <pc:sldChg chg="addSp delSp modSp modNotesTx">
        <pc:chgData name="Gao, Meng (GSFC-616.0)[SCIENCE SYSTEMS AND APPLICATIONS INC]" userId="75b426fa-68fa-4178-8b59-7bfd17bc2ff3" providerId="ADAL" clId="{E475C304-D0DC-714B-B7AE-E96A5B5F4299}" dt="2022-12-08T18:45:10.818" v="2996"/>
        <pc:sldMkLst>
          <pc:docMk/>
          <pc:sldMk cId="4031308312" sldId="2178"/>
        </pc:sldMkLst>
        <pc:picChg chg="del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4031308312" sldId="2178"/>
            <ac:picMk id="2" creationId="{7A4D5C8A-07D0-8313-3EEB-714F15E6DA92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4031308312" sldId="2178"/>
            <ac:picMk id="3" creationId="{9BE2073C-2A01-7826-BE64-4F601DEE2AF5}"/>
          </ac:picMkLst>
        </pc:picChg>
      </pc:sldChg>
      <pc:sldChg chg="addSp delSp modSp mod modTransition modAnim modNotesTx">
        <pc:chgData name="Gao, Meng (GSFC-616.0)[SCIENCE SYSTEMS AND APPLICATIONS INC]" userId="75b426fa-68fa-4178-8b59-7bfd17bc2ff3" providerId="ADAL" clId="{E475C304-D0DC-714B-B7AE-E96A5B5F4299}" dt="2022-12-08T18:38:46.271" v="2907"/>
        <pc:sldMkLst>
          <pc:docMk/>
          <pc:sldMk cId="3867272539" sldId="2180"/>
        </pc:sldMkLst>
        <pc:spChg chg="mod">
          <ac:chgData name="Gao, Meng (GSFC-616.0)[SCIENCE SYSTEMS AND APPLICATIONS INC]" userId="75b426fa-68fa-4178-8b59-7bfd17bc2ff3" providerId="ADAL" clId="{E475C304-D0DC-714B-B7AE-E96A5B5F4299}" dt="2022-12-08T18:07:48.071" v="902" actId="20577"/>
          <ac:spMkLst>
            <pc:docMk/>
            <pc:sldMk cId="3867272539" sldId="2180"/>
            <ac:spMk id="3" creationId="{684E1DE5-5F6E-6974-04B6-8604DF7A7908}"/>
          </ac:spMkLst>
        </pc:spChg>
        <pc:picChg chg="del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3867272539" sldId="2180"/>
            <ac:picMk id="2" creationId="{A02E9EE7-6FA4-ED7D-E9D5-F6961605B834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35:47.514" v="2902"/>
          <ac:picMkLst>
            <pc:docMk/>
            <pc:sldMk cId="3867272539" sldId="2180"/>
            <ac:picMk id="6" creationId="{FD66DB53-B8AC-D227-C1A8-988474686ED4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36:47.113" v="2904"/>
          <ac:picMkLst>
            <pc:docMk/>
            <pc:sldMk cId="3867272539" sldId="2180"/>
            <ac:picMk id="7" creationId="{763AADFE-910B-92AD-A964-B2138CC3B2A7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37:42.228" v="2906"/>
          <ac:picMkLst>
            <pc:docMk/>
            <pc:sldMk cId="3867272539" sldId="2180"/>
            <ac:picMk id="8" creationId="{EBF52045-5930-C7AB-F6F7-BEFE47DF3C6B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38:46.271" v="2907"/>
          <ac:picMkLst>
            <pc:docMk/>
            <pc:sldMk cId="3867272539" sldId="2180"/>
            <ac:picMk id="9" creationId="{92AD1CF2-BB42-B962-0961-B0DA998B635E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E475C304-D0DC-714B-B7AE-E96A5B5F4299}" dt="2022-12-08T18:35:43.392" v="2901"/>
        <pc:sldMkLst>
          <pc:docMk/>
          <pc:sldMk cId="2501520455" sldId="2184"/>
        </pc:sldMkLst>
        <pc:graphicFrameChg chg="mod">
          <ac:chgData name="Gao, Meng (GSFC-616.0)[SCIENCE SYSTEMS AND APPLICATIONS INC]" userId="75b426fa-68fa-4178-8b59-7bfd17bc2ff3" providerId="ADAL" clId="{E475C304-D0DC-714B-B7AE-E96A5B5F4299}" dt="2022-12-08T18:04:29.374" v="632" actId="113"/>
          <ac:graphicFrameMkLst>
            <pc:docMk/>
            <pc:sldMk cId="2501520455" sldId="2184"/>
            <ac:graphicFrameMk id="6" creationId="{DCA42E11-ABF9-0A90-7EA9-11E8AD08B51D}"/>
          </ac:graphicFrameMkLst>
        </pc:graphicFrameChg>
        <pc:picChg chg="add mod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2501520455" sldId="2184"/>
            <ac:picMk id="2" creationId="{A640957D-0EED-1BD1-499F-D255A7035053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32:09.203" v="2899"/>
          <ac:picMkLst>
            <pc:docMk/>
            <pc:sldMk cId="2501520455" sldId="2184"/>
            <ac:picMk id="10" creationId="{A36B93A5-81DC-83E1-782C-C0BF100E0341}"/>
          </ac:picMkLst>
        </pc:picChg>
      </pc:sldChg>
      <pc:sldChg chg="addSp delSp modSp">
        <pc:chgData name="Gao, Meng (GSFC-616.0)[SCIENCE SYSTEMS AND APPLICATIONS INC]" userId="75b426fa-68fa-4178-8b59-7bfd17bc2ff3" providerId="ADAL" clId="{E475C304-D0DC-714B-B7AE-E96A5B5F4299}" dt="2022-12-08T18:35:43.392" v="2901"/>
        <pc:sldMkLst>
          <pc:docMk/>
          <pc:sldMk cId="1162941291" sldId="2186"/>
        </pc:sldMkLst>
        <pc:picChg chg="add mod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1162941291" sldId="2186"/>
            <ac:picMk id="2" creationId="{F267A495-19F0-A735-1BBB-8E17E01A0CAA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1162941291" sldId="2186"/>
            <ac:picMk id="4" creationId="{3E29726B-663F-36DC-0D98-1A1D96F2ADFC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E475C304-D0DC-714B-B7AE-E96A5B5F4299}" dt="2022-12-08T18:35:43.392" v="2901"/>
        <pc:sldMkLst>
          <pc:docMk/>
          <pc:sldMk cId="2683576471" sldId="2187"/>
        </pc:sldMkLst>
        <pc:spChg chg="mod">
          <ac:chgData name="Gao, Meng (GSFC-616.0)[SCIENCE SYSTEMS AND APPLICATIONS INC]" userId="75b426fa-68fa-4178-8b59-7bfd17bc2ff3" providerId="ADAL" clId="{E475C304-D0DC-714B-B7AE-E96A5B5F4299}" dt="2022-12-08T18:00:10.008" v="270" actId="20577"/>
          <ac:spMkLst>
            <pc:docMk/>
            <pc:sldMk cId="2683576471" sldId="2187"/>
            <ac:spMk id="3" creationId="{B19E1C70-2333-5C45-49FF-2834464AD928}"/>
          </ac:spMkLst>
        </pc:spChg>
        <pc:spChg chg="mod">
          <ac:chgData name="Gao, Meng (GSFC-616.0)[SCIENCE SYSTEMS AND APPLICATIONS INC]" userId="75b426fa-68fa-4178-8b59-7bfd17bc2ff3" providerId="ADAL" clId="{E475C304-D0DC-714B-B7AE-E96A5B5F4299}" dt="2022-12-08T18:00:10.845" v="271" actId="21"/>
          <ac:spMkLst>
            <pc:docMk/>
            <pc:sldMk cId="2683576471" sldId="2187"/>
            <ac:spMk id="5" creationId="{530331D6-F888-DA2F-4115-FC5209FAB405}"/>
          </ac:spMkLst>
        </pc:spChg>
        <pc:picChg chg="del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2683576471" sldId="2187"/>
            <ac:picMk id="6" creationId="{058FF6DF-4B0A-A52E-7400-7BCFB33C17D5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35:43.392" v="2901"/>
          <ac:picMkLst>
            <pc:docMk/>
            <pc:sldMk cId="2683576471" sldId="2187"/>
            <ac:picMk id="7" creationId="{6F30E0B2-7A0A-A0E5-0407-70EF319CEA4C}"/>
          </ac:picMkLst>
        </pc:picChg>
      </pc:sldChg>
      <pc:sldChg chg="addSp delSp modSp mod modNotesTx">
        <pc:chgData name="Gao, Meng (GSFC-616.0)[SCIENCE SYSTEMS AND APPLICATIONS INC]" userId="75b426fa-68fa-4178-8b59-7bfd17bc2ff3" providerId="ADAL" clId="{E475C304-D0DC-714B-B7AE-E96A5B5F4299}" dt="2022-12-08T18:45:10.818" v="2996"/>
        <pc:sldMkLst>
          <pc:docMk/>
          <pc:sldMk cId="3848100774" sldId="2188"/>
        </pc:sldMkLst>
        <pc:spChg chg="mod">
          <ac:chgData name="Gao, Meng (GSFC-616.0)[SCIENCE SYSTEMS AND APPLICATIONS INC]" userId="75b426fa-68fa-4178-8b59-7bfd17bc2ff3" providerId="ADAL" clId="{E475C304-D0DC-714B-B7AE-E96A5B5F4299}" dt="2022-12-08T18:07:57.850" v="908" actId="20577"/>
          <ac:spMkLst>
            <pc:docMk/>
            <pc:sldMk cId="3848100774" sldId="2188"/>
            <ac:spMk id="3" creationId="{684E1DE5-5F6E-6974-04B6-8604DF7A7908}"/>
          </ac:spMkLst>
        </pc:spChg>
        <pc:picChg chg="del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848100774" sldId="2188"/>
            <ac:picMk id="2" creationId="{49CB0BEF-66DE-5A47-4C22-E1927135E8F3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848100774" sldId="2188"/>
            <ac:picMk id="5" creationId="{A8F1EF61-2DAA-580E-5539-091A7728443E}"/>
          </ac:picMkLst>
        </pc:picChg>
      </pc:sldChg>
      <pc:sldChg chg="addSp delSp modSp">
        <pc:chgData name="Gao, Meng (GSFC-616.0)[SCIENCE SYSTEMS AND APPLICATIONS INC]" userId="75b426fa-68fa-4178-8b59-7bfd17bc2ff3" providerId="ADAL" clId="{E475C304-D0DC-714B-B7AE-E96A5B5F4299}" dt="2022-12-08T18:45:10.818" v="2996"/>
        <pc:sldMkLst>
          <pc:docMk/>
          <pc:sldMk cId="3736473018" sldId="2190"/>
        </pc:sldMkLst>
        <pc:picChg chg="add mod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736473018" sldId="2190"/>
            <ac:picMk id="5" creationId="{67824F44-8E42-D843-A19F-957C9482B37C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3736473018" sldId="2190"/>
            <ac:picMk id="12" creationId="{461DF8A7-7390-C052-0097-6D7E0319D38A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E475C304-D0DC-714B-B7AE-E96A5B5F4299}" dt="2022-12-08T18:45:10.818" v="2996"/>
        <pc:sldMkLst>
          <pc:docMk/>
          <pc:sldMk cId="4153562277" sldId="2194"/>
        </pc:sldMkLst>
        <pc:picChg chg="add del mod">
          <ac:chgData name="Gao, Meng (GSFC-616.0)[SCIENCE SYSTEMS AND APPLICATIONS INC]" userId="75b426fa-68fa-4178-8b59-7bfd17bc2ff3" providerId="ADAL" clId="{E475C304-D0DC-714B-B7AE-E96A5B5F4299}" dt="2022-12-08T18:38:55.518" v="2908"/>
          <ac:picMkLst>
            <pc:docMk/>
            <pc:sldMk cId="4153562277" sldId="2194"/>
            <ac:picMk id="2" creationId="{4DE5F8B1-C398-0D89-561D-7041DDC8548C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38:46.271" v="2907"/>
          <ac:picMkLst>
            <pc:docMk/>
            <pc:sldMk cId="4153562277" sldId="2194"/>
            <ac:picMk id="13" creationId="{FDBB6940-B1E6-59B2-6A6F-5B740009AFAE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39:31.285" v="2910"/>
          <ac:picMkLst>
            <pc:docMk/>
            <pc:sldMk cId="4153562277" sldId="2194"/>
            <ac:picMk id="15" creationId="{E67FBD9F-5439-DBEA-5459-9E95D23081A8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41:08.642" v="2971"/>
          <ac:picMkLst>
            <pc:docMk/>
            <pc:sldMk cId="4153562277" sldId="2194"/>
            <ac:picMk id="21" creationId="{1E824A7F-C40F-DF89-D1C1-AA9239848101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41:55.053" v="2995"/>
          <ac:picMkLst>
            <pc:docMk/>
            <pc:sldMk cId="4153562277" sldId="2194"/>
            <ac:picMk id="22" creationId="{5536AEA6-CE6F-9E77-AD19-B3FC6602255B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4153562277" sldId="2194"/>
            <ac:picMk id="23" creationId="{42E7327C-2FDE-DE43-EBDB-1DB6BCF89493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E475C304-D0DC-714B-B7AE-E96A5B5F4299}" dt="2022-12-08T18:49:27.053" v="3004"/>
        <pc:sldMkLst>
          <pc:docMk/>
          <pc:sldMk cId="1994400301" sldId="2195"/>
        </pc:sldMkLst>
        <pc:picChg chg="add del mod">
          <ac:chgData name="Gao, Meng (GSFC-616.0)[SCIENCE SYSTEMS AND APPLICATIONS INC]" userId="75b426fa-68fa-4178-8b59-7bfd17bc2ff3" providerId="ADAL" clId="{E475C304-D0DC-714B-B7AE-E96A5B5F4299}" dt="2022-12-08T18:48:59.476" v="3003"/>
          <ac:picMkLst>
            <pc:docMk/>
            <pc:sldMk cId="1994400301" sldId="2195"/>
            <ac:picMk id="2" creationId="{721ED22B-D105-A092-E948-3024694F57F7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9:27.053" v="3004"/>
          <ac:picMkLst>
            <pc:docMk/>
            <pc:sldMk cId="1994400301" sldId="2195"/>
            <ac:picMk id="8" creationId="{8441556F-E67F-31BF-9CAC-EF4762759FE2}"/>
          </ac:picMkLst>
        </pc:picChg>
        <pc:picChg chg="del">
          <ac:chgData name="Gao, Meng (GSFC-616.0)[SCIENCE SYSTEMS AND APPLICATIONS INC]" userId="75b426fa-68fa-4178-8b59-7bfd17bc2ff3" providerId="ADAL" clId="{E475C304-D0DC-714B-B7AE-E96A5B5F4299}" dt="2022-12-08T18:48:57.255" v="3002"/>
          <ac:picMkLst>
            <pc:docMk/>
            <pc:sldMk cId="1994400301" sldId="2195"/>
            <ac:picMk id="10" creationId="{FBC50356-A358-FFAD-EB67-9FAE7EC10D0C}"/>
          </ac:picMkLst>
        </pc:picChg>
      </pc:sldChg>
      <pc:sldChg chg="addSp delSp modSp modTransition modAnim modNotesTx">
        <pc:chgData name="Gao, Meng (GSFC-616.0)[SCIENCE SYSTEMS AND APPLICATIONS INC]" userId="75b426fa-68fa-4178-8b59-7bfd17bc2ff3" providerId="ADAL" clId="{E475C304-D0DC-714B-B7AE-E96A5B5F4299}" dt="2022-12-08T18:46:33.470" v="3000"/>
        <pc:sldMkLst>
          <pc:docMk/>
          <pc:sldMk cId="465796370" sldId="2197"/>
        </pc:sldMkLst>
        <pc:spChg chg="add mod">
          <ac:chgData name="Gao, Meng (GSFC-616.0)[SCIENCE SYSTEMS AND APPLICATIONS INC]" userId="75b426fa-68fa-4178-8b59-7bfd17bc2ff3" providerId="ADAL" clId="{E475C304-D0DC-714B-B7AE-E96A5B5F4299}" dt="2022-12-08T18:18:09.811" v="1760"/>
          <ac:spMkLst>
            <pc:docMk/>
            <pc:sldMk cId="465796370" sldId="2197"/>
            <ac:spMk id="8" creationId="{69D7AB84-AF7C-294E-4478-00DD02BEE347}"/>
          </ac:spMkLst>
        </pc:spChg>
        <pc:picChg chg="del">
          <ac:chgData name="Gao, Meng (GSFC-616.0)[SCIENCE SYSTEMS AND APPLICATIONS INC]" userId="75b426fa-68fa-4178-8b59-7bfd17bc2ff3" providerId="ADAL" clId="{E475C304-D0DC-714B-B7AE-E96A5B5F4299}" dt="2022-12-08T18:45:10.818" v="2996"/>
          <ac:picMkLst>
            <pc:docMk/>
            <pc:sldMk cId="465796370" sldId="2197"/>
            <ac:picMk id="2" creationId="{D6071B91-DA55-7B90-D8C5-994A1550B356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45:13.861" v="2997"/>
          <ac:picMkLst>
            <pc:docMk/>
            <pc:sldMk cId="465796370" sldId="2197"/>
            <ac:picMk id="11" creationId="{60037D6E-D28D-A00D-FF81-5813650AE807}"/>
          </ac:picMkLst>
        </pc:picChg>
        <pc:picChg chg="add del mod">
          <ac:chgData name="Gao, Meng (GSFC-616.0)[SCIENCE SYSTEMS AND APPLICATIONS INC]" userId="75b426fa-68fa-4178-8b59-7bfd17bc2ff3" providerId="ADAL" clId="{E475C304-D0DC-714B-B7AE-E96A5B5F4299}" dt="2022-12-08T18:45:37.767" v="2999"/>
          <ac:picMkLst>
            <pc:docMk/>
            <pc:sldMk cId="465796370" sldId="2197"/>
            <ac:picMk id="12" creationId="{9FCC669B-C45A-ACDF-7230-1FEEDB539B9B}"/>
          </ac:picMkLst>
        </pc:picChg>
        <pc:picChg chg="add mod">
          <ac:chgData name="Gao, Meng (GSFC-616.0)[SCIENCE SYSTEMS AND APPLICATIONS INC]" userId="75b426fa-68fa-4178-8b59-7bfd17bc2ff3" providerId="ADAL" clId="{E475C304-D0DC-714B-B7AE-E96A5B5F4299}" dt="2022-12-08T18:46:33.470" v="3000"/>
          <ac:picMkLst>
            <pc:docMk/>
            <pc:sldMk cId="465796370" sldId="2197"/>
            <ac:picMk id="14" creationId="{AFCC6876-9213-167E-40DC-FC4450CEB92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6AB53-0840-D74F-8AC2-8054A745EDD8}" type="datetimeFigureOut">
              <a:rPr lang="en-US" smtClean="0"/>
              <a:t>9/5/23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5A1776-5F65-3443-8DA6-634DCB49D2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244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00549"/>
            <a:ext cx="5486400" cy="4284663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D4DA71-9086-934A-B3C5-E2B0DDC2D53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173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Visulziation</a:t>
            </a:r>
            <a:r>
              <a:rPr lang="en-US" dirty="0"/>
              <a:t>:</a:t>
            </a:r>
          </a:p>
          <a:p>
            <a:r>
              <a:rPr lang="en-US" dirty="0"/>
              <a:t>Panoply: quick view of the 2D data</a:t>
            </a:r>
          </a:p>
          <a:p>
            <a:r>
              <a:rPr lang="en-US" dirty="0" err="1"/>
              <a:t>SeaDAS</a:t>
            </a:r>
            <a:r>
              <a:rPr lang="en-US" dirty="0"/>
              <a:t>: New functions are being added</a:t>
            </a:r>
          </a:p>
          <a:p>
            <a:r>
              <a:rPr lang="en-US" dirty="0"/>
              <a:t>Python: advanced manipulations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425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92155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8792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5539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235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Uncertainties will assistant data synergy to gauge data quality.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Update on spatial grids will be included to accommodate OCI data.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8F6B2-1DA0-D54B-93DE-192DBDCAF54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6938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5A1776-5F65-3443-8DA6-634DCB49D2F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67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0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39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93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B4E3818-64BF-274D-9F79-A1591ED34EA4}"/>
              </a:ext>
            </a:extLst>
          </p:cNvPr>
          <p:cNvSpPr/>
          <p:nvPr userDrawn="1"/>
        </p:nvSpPr>
        <p:spPr>
          <a:xfrm>
            <a:off x="-22363" y="-8907"/>
            <a:ext cx="9188726" cy="623455"/>
          </a:xfrm>
          <a:prstGeom prst="rect">
            <a:avLst/>
          </a:prstGeom>
          <a:solidFill>
            <a:srgbClr val="0939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A852FD-F2ED-A045-9D16-7E9D46F532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53321" y="88257"/>
            <a:ext cx="537982" cy="4469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E9C2B7-DF50-BE49-91C7-FF85153FCA7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02089" y="5247"/>
            <a:ext cx="619778" cy="56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793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2873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89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643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377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59253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36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061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30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949B5-EE11-7A4E-A6CE-ED8539BFB9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0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doi.org/10.5194/egusphere-2023-1843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hyperlink" Target="https://oceandata.sci.gsfc.nasa.gov/ob/getfile/PACE_HARP2.20220321T200500.L1C.5.2KM.V02.nc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hyperlink" Target="https://doi.org/10.5194/egusphere-2023-1843" TargetMode="Externa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8C7F8A7-EDEE-E74F-AFBA-CF313A236C70}"/>
              </a:ext>
            </a:extLst>
          </p:cNvPr>
          <p:cNvSpPr/>
          <p:nvPr/>
        </p:nvSpPr>
        <p:spPr>
          <a:xfrm>
            <a:off x="-5273" y="0"/>
            <a:ext cx="9144000" cy="51435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D78A982-CF3A-D3D4-F4EE-B9CE0606298E}"/>
              </a:ext>
            </a:extLst>
          </p:cNvPr>
          <p:cNvSpPr txBox="1">
            <a:spLocks/>
          </p:cNvSpPr>
          <p:nvPr/>
        </p:nvSpPr>
        <p:spPr>
          <a:xfrm>
            <a:off x="416644" y="389559"/>
            <a:ext cx="7162028" cy="76091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100" b="1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737DEF8-53D8-6F4F-0BAA-32DF5E1EC6F9}"/>
              </a:ext>
            </a:extLst>
          </p:cNvPr>
          <p:cNvSpPr txBox="1"/>
          <p:nvPr/>
        </p:nvSpPr>
        <p:spPr>
          <a:xfrm>
            <a:off x="416644" y="445661"/>
            <a:ext cx="76488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Simulated data for PACE multi-angle polarimeters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77422E5-2C48-BE31-4392-D015B87BE5EA}"/>
              </a:ext>
            </a:extLst>
          </p:cNvPr>
          <p:cNvGrpSpPr/>
          <p:nvPr/>
        </p:nvGrpSpPr>
        <p:grpSpPr>
          <a:xfrm>
            <a:off x="5273" y="1938583"/>
            <a:ext cx="9144000" cy="3445743"/>
            <a:chOff x="-5273" y="1697757"/>
            <a:chExt cx="9144000" cy="344574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8DB66D9-42E8-A24E-BA2E-F576929ACF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2227"/>
            <a:stretch/>
          </p:blipFill>
          <p:spPr>
            <a:xfrm>
              <a:off x="-5273" y="1697757"/>
              <a:ext cx="9144000" cy="344574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B9EBF4-3895-84FD-2CE6-C3A129BFB475}"/>
                </a:ext>
              </a:extLst>
            </p:cNvPr>
            <p:cNvSpPr txBox="1"/>
            <p:nvPr/>
          </p:nvSpPr>
          <p:spPr>
            <a:xfrm>
              <a:off x="4039898" y="3350503"/>
              <a:ext cx="402336" cy="30008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endParaRPr lang="en-US" sz="1350" dirty="0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C14D72B6-FB66-D658-C8AE-AE447BD50371}"/>
              </a:ext>
            </a:extLst>
          </p:cNvPr>
          <p:cNvSpPr txBox="1"/>
          <p:nvPr/>
        </p:nvSpPr>
        <p:spPr>
          <a:xfrm>
            <a:off x="406098" y="1150472"/>
            <a:ext cx="455651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Meng Gao </a:t>
            </a:r>
          </a:p>
          <a:p>
            <a:r>
              <a:rPr lang="en-US" sz="1400" dirty="0">
                <a:solidFill>
                  <a:schemeClr val="bg1"/>
                </a:solidFill>
              </a:rPr>
              <a:t>SSAI/NASA GSFC Ocean Ecology Lab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r>
              <a:rPr lang="en-US" sz="1400" b="1" dirty="0">
                <a:solidFill>
                  <a:schemeClr val="bg1"/>
                </a:solidFill>
              </a:rPr>
              <a:t>Acknowledgment: </a:t>
            </a:r>
          </a:p>
          <a:p>
            <a:r>
              <a:rPr lang="en-US" sz="1400" dirty="0">
                <a:solidFill>
                  <a:schemeClr val="bg1"/>
                </a:solidFill>
              </a:rPr>
              <a:t>Kirk </a:t>
            </a:r>
            <a:r>
              <a:rPr lang="en-US" sz="1400" dirty="0" err="1">
                <a:solidFill>
                  <a:schemeClr val="bg1"/>
                </a:solidFill>
              </a:rPr>
              <a:t>Knobelspiesse</a:t>
            </a:r>
            <a:r>
              <a:rPr lang="en-US" sz="1400" dirty="0">
                <a:solidFill>
                  <a:schemeClr val="bg1"/>
                </a:solidFill>
              </a:rPr>
              <a:t>, Bryan Franz, Fred </a:t>
            </a:r>
            <a:r>
              <a:rPr lang="en-US" sz="1400" dirty="0" err="1">
                <a:solidFill>
                  <a:schemeClr val="bg1"/>
                </a:solidFill>
              </a:rPr>
              <a:t>Patt</a:t>
            </a:r>
            <a:r>
              <a:rPr lang="en-US" sz="1400" dirty="0">
                <a:solidFill>
                  <a:schemeClr val="bg1"/>
                </a:solidFill>
              </a:rPr>
              <a:t>, Martin Montes, Peng-Wang </a:t>
            </a:r>
            <a:r>
              <a:rPr lang="en-US" sz="1400" dirty="0" err="1">
                <a:solidFill>
                  <a:schemeClr val="bg1"/>
                </a:solidFill>
              </a:rPr>
              <a:t>Zhai</a:t>
            </a:r>
            <a:r>
              <a:rPr lang="en-US" sz="1400" dirty="0">
                <a:solidFill>
                  <a:schemeClr val="bg1"/>
                </a:solidFill>
              </a:rPr>
              <a:t>, Xiaoguang Xu, </a:t>
            </a:r>
            <a:r>
              <a:rPr lang="en-US" sz="1400" dirty="0" err="1">
                <a:solidFill>
                  <a:schemeClr val="bg1"/>
                </a:solidFill>
              </a:rPr>
              <a:t>Vanderlei</a:t>
            </a:r>
            <a:r>
              <a:rPr lang="en-US" sz="1400" dirty="0">
                <a:solidFill>
                  <a:schemeClr val="bg1"/>
                </a:solidFill>
              </a:rPr>
              <a:t> Martins, </a:t>
            </a:r>
          </a:p>
          <a:p>
            <a:r>
              <a:rPr lang="en-US" sz="1400" dirty="0" err="1">
                <a:solidFill>
                  <a:schemeClr val="bg1"/>
                </a:solidFill>
              </a:rPr>
              <a:t>Guangliang</a:t>
            </a:r>
            <a:r>
              <a:rPr lang="en-US" sz="1400" dirty="0">
                <a:solidFill>
                  <a:schemeClr val="bg1"/>
                </a:solidFill>
              </a:rPr>
              <a:t> Fu, Otto </a:t>
            </a:r>
            <a:r>
              <a:rPr lang="en-US" sz="1400" dirty="0" err="1">
                <a:solidFill>
                  <a:schemeClr val="bg1"/>
                </a:solidFill>
              </a:rPr>
              <a:t>Hasekamp</a:t>
            </a:r>
            <a:r>
              <a:rPr lang="en-US" sz="1400" dirty="0">
                <a:solidFill>
                  <a:schemeClr val="bg1"/>
                </a:solidFill>
              </a:rPr>
              <a:t>, Brian Cairns, </a:t>
            </a:r>
          </a:p>
          <a:p>
            <a:r>
              <a:rPr lang="en-US" sz="1400" dirty="0">
                <a:solidFill>
                  <a:schemeClr val="bg1"/>
                </a:solidFill>
              </a:rPr>
              <a:t>Jeremy </a:t>
            </a:r>
            <a:r>
              <a:rPr lang="en-US" sz="1400" dirty="0" err="1">
                <a:solidFill>
                  <a:schemeClr val="bg1"/>
                </a:solidFill>
              </a:rPr>
              <a:t>Werdell</a:t>
            </a:r>
            <a:r>
              <a:rPr lang="en-US" sz="1400" dirty="0">
                <a:solidFill>
                  <a:schemeClr val="bg1"/>
                </a:solidFill>
              </a:rPr>
              <a:t>, </a:t>
            </a:r>
            <a:r>
              <a:rPr lang="en-US" sz="1400" dirty="0" err="1">
                <a:solidFill>
                  <a:schemeClr val="bg1"/>
                </a:solidFill>
              </a:rPr>
              <a:t>etc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2" name="Picture 11" descr="A logo with white text&#10;&#10;Description automatically generated">
            <a:extLst>
              <a:ext uri="{FF2B5EF4-FFF2-40B4-BE49-F238E27FC236}">
                <a16:creationId xmlns:a16="http://schemas.microsoft.com/office/drawing/2014/main" id="{3ACB92D0-9A91-0B62-9006-6003DE4104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9669" y="2683540"/>
            <a:ext cx="1466672" cy="133392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1BE1960-EEA9-9E31-2266-404C85470C73}"/>
              </a:ext>
            </a:extLst>
          </p:cNvPr>
          <p:cNvSpPr txBox="1"/>
          <p:nvPr/>
        </p:nvSpPr>
        <p:spPr>
          <a:xfrm>
            <a:off x="4831916" y="107197"/>
            <a:ext cx="4317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PACE application workshop, Sep 6-7, 2023</a:t>
            </a:r>
          </a:p>
        </p:txBody>
      </p:sp>
    </p:spTree>
    <p:extLst>
      <p:ext uri="{BB962C8B-B14F-4D97-AF65-F5344CB8AC3E}">
        <p14:creationId xmlns:p14="http://schemas.microsoft.com/office/powerpoint/2010/main" val="24199014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7ED79873-1CE1-29E0-EB65-1A4C0DFF26A7}"/>
              </a:ext>
            </a:extLst>
          </p:cNvPr>
          <p:cNvGrpSpPr/>
          <p:nvPr/>
        </p:nvGrpSpPr>
        <p:grpSpPr>
          <a:xfrm>
            <a:off x="-422031" y="553726"/>
            <a:ext cx="10417337" cy="4236915"/>
            <a:chOff x="-3" y="537002"/>
            <a:chExt cx="11119183" cy="4606498"/>
          </a:xfrm>
        </p:grpSpPr>
        <p:pic>
          <p:nvPicPr>
            <p:cNvPr id="2" name="Content Placeholder 5" descr="A map of the world&#10;&#10;Description automatically generated">
              <a:extLst>
                <a:ext uri="{FF2B5EF4-FFF2-40B4-BE49-F238E27FC236}">
                  <a16:creationId xmlns:a16="http://schemas.microsoft.com/office/drawing/2014/main" id="{B1C66C69-31EC-36A0-C87E-61BE12C6EF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3" y="619856"/>
              <a:ext cx="8042033" cy="4523644"/>
            </a:xfrm>
            <a:prstGeom prst="rect">
              <a:avLst/>
            </a:prstGeom>
          </p:spPr>
        </p:pic>
        <p:pic>
          <p:nvPicPr>
            <p:cNvPr id="4" name="Picture 3" descr="A black and white image of a globe&#10;&#10;Description automatically generated">
              <a:extLst>
                <a:ext uri="{FF2B5EF4-FFF2-40B4-BE49-F238E27FC236}">
                  <a16:creationId xmlns:a16="http://schemas.microsoft.com/office/drawing/2014/main" id="{EE0D5645-705A-633E-E319-91FC00014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307521" y="537002"/>
              <a:ext cx="811659" cy="4523644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8129E94-5E02-F7F3-C8C3-7001A5F52AC3}"/>
              </a:ext>
            </a:extLst>
          </p:cNvPr>
          <p:cNvSpPr txBox="1"/>
          <p:nvPr/>
        </p:nvSpPr>
        <p:spPr>
          <a:xfrm>
            <a:off x="253399" y="92061"/>
            <a:ext cx="7555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scattering simulations on HARP2 </a:t>
            </a:r>
            <a:endParaRPr lang="en-US" sz="24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4C9F6-B6E0-9E2B-D9B9-DA02DDA082E7}"/>
              </a:ext>
            </a:extLst>
          </p:cNvPr>
          <p:cNvSpPr txBox="1"/>
          <p:nvPr/>
        </p:nvSpPr>
        <p:spPr>
          <a:xfrm>
            <a:off x="6695043" y="1971623"/>
            <a:ext cx="24489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Angular, spectral and polarization measurements carry rich information on both atmosphere and ocean.</a:t>
            </a:r>
          </a:p>
        </p:txBody>
      </p:sp>
    </p:spTree>
    <p:extLst>
      <p:ext uri="{BB962C8B-B14F-4D97-AF65-F5344CB8AC3E}">
        <p14:creationId xmlns:p14="http://schemas.microsoft.com/office/powerpoint/2010/main" val="17526754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53105-10A5-D948-4E99-AEF2E2DC93B6}"/>
              </a:ext>
            </a:extLst>
          </p:cNvPr>
          <p:cNvSpPr txBox="1"/>
          <p:nvPr/>
        </p:nvSpPr>
        <p:spPr>
          <a:xfrm>
            <a:off x="253399" y="92061"/>
            <a:ext cx="7555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scattering simulations on </a:t>
            </a:r>
            <a:r>
              <a:rPr lang="en-US" sz="2400" dirty="0" err="1">
                <a:solidFill>
                  <a:schemeClr val="bg1"/>
                </a:solidFill>
              </a:rPr>
              <a:t>SPEXone</a:t>
            </a:r>
            <a:endParaRPr lang="en-US" sz="24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D247FCD-0068-9ADF-CA66-856640F04886}"/>
              </a:ext>
            </a:extLst>
          </p:cNvPr>
          <p:cNvSpPr txBox="1"/>
          <p:nvPr/>
        </p:nvSpPr>
        <p:spPr>
          <a:xfrm>
            <a:off x="311075" y="4182138"/>
            <a:ext cx="82545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Generated by SRON SPEX team (</a:t>
            </a:r>
            <a:r>
              <a:rPr lang="en-US" dirty="0" err="1"/>
              <a:t>Guangliang</a:t>
            </a:r>
            <a:r>
              <a:rPr lang="en-US" dirty="0"/>
              <a:t> Fu, Otto </a:t>
            </a:r>
            <a:r>
              <a:rPr lang="en-US" dirty="0" err="1"/>
              <a:t>Hasekamp</a:t>
            </a:r>
            <a:r>
              <a:rPr lang="en-US" dirty="0"/>
              <a:t>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Technical details (https://</a:t>
            </a:r>
            <a:r>
              <a:rPr lang="en-US" dirty="0" err="1"/>
              <a:t>oceancolor.gsfc.nasa.gov</a:t>
            </a:r>
            <a:r>
              <a:rPr lang="en-US" dirty="0"/>
              <a:t>/data/pace/test-data/</a:t>
            </a:r>
            <a:r>
              <a:rPr lang="en-US" dirty="0" err="1"/>
              <a:t>SPEXone</a:t>
            </a:r>
            <a:r>
              <a:rPr lang="en-US" dirty="0"/>
              <a:t>-synthetic-data-</a:t>
            </a:r>
            <a:r>
              <a:rPr lang="en-US" dirty="0" err="1"/>
              <a:t>description.pptx</a:t>
            </a:r>
            <a:r>
              <a:rPr lang="en-US" dirty="0"/>
              <a:t>)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B1070A7-999D-EAF3-989E-4CCC9F40FCB1}"/>
              </a:ext>
            </a:extLst>
          </p:cNvPr>
          <p:cNvGrpSpPr/>
          <p:nvPr/>
        </p:nvGrpSpPr>
        <p:grpSpPr>
          <a:xfrm>
            <a:off x="4031292" y="1479617"/>
            <a:ext cx="4755702" cy="2427130"/>
            <a:chOff x="4265527" y="2190816"/>
            <a:chExt cx="4854260" cy="2427130"/>
          </a:xfrm>
        </p:grpSpPr>
        <p:pic>
          <p:nvPicPr>
            <p:cNvPr id="4" name="Content Placeholder 7">
              <a:extLst>
                <a:ext uri="{FF2B5EF4-FFF2-40B4-BE49-F238E27FC236}">
                  <a16:creationId xmlns:a16="http://schemas.microsoft.com/office/drawing/2014/main" id="{F6666D93-CD4E-A2D9-468E-2911542CB3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65527" y="2190816"/>
              <a:ext cx="4854260" cy="242713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16E628-4E7D-6A9C-B724-5CC9358A50A4}"/>
                </a:ext>
              </a:extLst>
            </p:cNvPr>
            <p:cNvSpPr txBox="1"/>
            <p:nvPr/>
          </p:nvSpPr>
          <p:spPr>
            <a:xfrm>
              <a:off x="7667563" y="2500923"/>
              <a:ext cx="9468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0432FF"/>
                  </a:solidFill>
                </a:rPr>
                <a:t>440</a:t>
              </a:r>
              <a:r>
                <a:rPr lang="en-US" dirty="0"/>
                <a:t>, </a:t>
              </a:r>
              <a:r>
                <a:rPr lang="en-US" dirty="0">
                  <a:solidFill>
                    <a:srgbClr val="FF0000"/>
                  </a:solidFill>
                </a:rPr>
                <a:t>550</a:t>
              </a:r>
              <a:r>
                <a:rPr lang="en-US" dirty="0"/>
                <a:t>, 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670</a:t>
              </a:r>
              <a:r>
                <a:rPr lang="en-US" dirty="0"/>
                <a:t>, </a:t>
              </a:r>
              <a:r>
                <a:rPr lang="en-US" dirty="0">
                  <a:solidFill>
                    <a:srgbClr val="C00000"/>
                  </a:solidFill>
                </a:rPr>
                <a:t>870nm</a:t>
              </a:r>
            </a:p>
          </p:txBody>
        </p:sp>
      </p:grp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092BF40A-FBAE-FADD-FBAD-65B6B61A2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400" y="2414109"/>
            <a:ext cx="3331056" cy="1749404"/>
          </a:xfrm>
          <a:prstGeom prst="rect">
            <a:avLst/>
          </a:prstGeom>
        </p:spPr>
      </p:pic>
      <p:pic>
        <p:nvPicPr>
          <p:cNvPr id="9" name="Content Placeholder 4">
            <a:extLst>
              <a:ext uri="{FF2B5EF4-FFF2-40B4-BE49-F238E27FC236}">
                <a16:creationId xmlns:a16="http://schemas.microsoft.com/office/drawing/2014/main" id="{30AF6C0F-DADD-AE31-E8B7-18C107294B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99" y="829117"/>
            <a:ext cx="3331057" cy="1749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663D8D3-7B5D-8E4E-A7B7-30F660D3E05F}"/>
              </a:ext>
            </a:extLst>
          </p:cNvPr>
          <p:cNvSpPr txBox="1"/>
          <p:nvPr/>
        </p:nvSpPr>
        <p:spPr>
          <a:xfrm>
            <a:off x="117231" y="574179"/>
            <a:ext cx="156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Reflectance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A17732-C0A2-799D-54D2-BF3DD8E3A8D6}"/>
              </a:ext>
            </a:extLst>
          </p:cNvPr>
          <p:cNvSpPr txBox="1"/>
          <p:nvPr/>
        </p:nvSpPr>
        <p:spPr>
          <a:xfrm>
            <a:off x="70552" y="2323850"/>
            <a:ext cx="15630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DoLP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70AD74-7E96-7171-4797-A8B45C2DEDCD}"/>
              </a:ext>
            </a:extLst>
          </p:cNvPr>
          <p:cNvSpPr txBox="1"/>
          <p:nvPr/>
        </p:nvSpPr>
        <p:spPr>
          <a:xfrm>
            <a:off x="4130478" y="973964"/>
            <a:ext cx="44351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Compare HARP2 and </a:t>
            </a:r>
            <a:r>
              <a:rPr lang="en-US" sz="1600" dirty="0" err="1"/>
              <a:t>SPEXone</a:t>
            </a:r>
            <a:r>
              <a:rPr lang="en-US" sz="1600" dirty="0"/>
              <a:t> simulations </a:t>
            </a:r>
          </a:p>
        </p:txBody>
      </p:sp>
    </p:spTree>
    <p:extLst>
      <p:ext uri="{BB962C8B-B14F-4D97-AF65-F5344CB8AC3E}">
        <p14:creationId xmlns:p14="http://schemas.microsoft.com/office/powerpoint/2010/main" val="5256924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5016753-6573-BF47-C13F-72629641BD9D}"/>
              </a:ext>
            </a:extLst>
          </p:cNvPr>
          <p:cNvSpPr txBox="1"/>
          <p:nvPr/>
        </p:nvSpPr>
        <p:spPr>
          <a:xfrm>
            <a:off x="-82747" y="70767"/>
            <a:ext cx="7459643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1">
              <a:lnSpc>
                <a:spcPct val="120000"/>
              </a:lnSpc>
              <a:defRPr/>
            </a:pPr>
            <a:r>
              <a:rPr lang="en-US" sz="2400" b="1" dirty="0">
                <a:solidFill>
                  <a:schemeClr val="bg1"/>
                </a:solidFill>
                <a:latin typeface="Calibri Light" panose="020F0302020204030204"/>
                <a:ea typeface="Helvetica Neue Light" panose="02000403000000020004" pitchFamily="2" charset="0"/>
              </a:rPr>
              <a:t>Level-2 data processing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9664C5-5B87-1692-056F-7D3146CC29EF}"/>
              </a:ext>
            </a:extLst>
          </p:cNvPr>
          <p:cNvSpPr txBox="1"/>
          <p:nvPr/>
        </p:nvSpPr>
        <p:spPr>
          <a:xfrm>
            <a:off x="440783" y="4352651"/>
            <a:ext cx="287106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AOD retrievals (HARP2 @ 550nm)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5564C8-387F-10AB-676F-806C0DC7DC07}"/>
              </a:ext>
            </a:extLst>
          </p:cNvPr>
          <p:cNvSpPr txBox="1"/>
          <p:nvPr/>
        </p:nvSpPr>
        <p:spPr>
          <a:xfrm>
            <a:off x="4851652" y="4421765"/>
            <a:ext cx="328335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AOD retrieval uncertainty (HARP2 @550nm)</a:t>
            </a:r>
          </a:p>
        </p:txBody>
      </p:sp>
      <p:pic>
        <p:nvPicPr>
          <p:cNvPr id="5" name="Content Placeholder 4" descr="A picture containing map&#10;&#10;Description automatically generated">
            <a:extLst>
              <a:ext uri="{FF2B5EF4-FFF2-40B4-BE49-F238E27FC236}">
                <a16:creationId xmlns:a16="http://schemas.microsoft.com/office/drawing/2014/main" id="{1BCBEFFA-34B5-41CE-AD08-70820452C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23" y="2209398"/>
            <a:ext cx="4267936" cy="2021306"/>
          </a:xfrm>
          <a:prstGeom prst="rect">
            <a:avLst/>
          </a:prstGeom>
        </p:spPr>
      </p:pic>
      <p:pic>
        <p:nvPicPr>
          <p:cNvPr id="6" name="Content Placeholder 5" descr="A map of the world&#10;&#10;Description automatically generated with medium confidence">
            <a:extLst>
              <a:ext uri="{FF2B5EF4-FFF2-40B4-BE49-F238E27FC236}">
                <a16:creationId xmlns:a16="http://schemas.microsoft.com/office/drawing/2014/main" id="{F25A5F99-FFCF-65E9-6761-DCCC8236F8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3526" y="2209398"/>
            <a:ext cx="4421651" cy="20747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E8196F3-7EE0-1148-794D-9E9FB51007E2}"/>
              </a:ext>
            </a:extLst>
          </p:cNvPr>
          <p:cNvSpPr txBox="1"/>
          <p:nvPr/>
        </p:nvSpPr>
        <p:spPr>
          <a:xfrm>
            <a:off x="211015" y="912796"/>
            <a:ext cx="80811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Level 2 aerosol data products are produced based on the simulation data for both </a:t>
            </a:r>
            <a:r>
              <a:rPr lang="en-US" dirty="0" err="1"/>
              <a:t>SPEXone</a:t>
            </a:r>
            <a:r>
              <a:rPr lang="en-US" dirty="0"/>
              <a:t> (</a:t>
            </a:r>
            <a:r>
              <a:rPr lang="en-US" dirty="0" err="1"/>
              <a:t>RemoTAP</a:t>
            </a:r>
            <a:r>
              <a:rPr lang="en-US" dirty="0"/>
              <a:t>) and HARP2 (</a:t>
            </a:r>
            <a:r>
              <a:rPr lang="en-US" dirty="0" err="1"/>
              <a:t>FastMAPOL</a:t>
            </a:r>
            <a:r>
              <a:rPr lang="en-US" dirty="0"/>
              <a:t>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Data will be shared soon (OB.DAAC) and available upon request.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More advanced L2 algorithms are under evaluation (PACE-MAPP, GRASP,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28FAB8-DBF7-0CC9-5828-7C98442223F2}"/>
              </a:ext>
            </a:extLst>
          </p:cNvPr>
          <p:cNvSpPr txBox="1"/>
          <p:nvPr/>
        </p:nvSpPr>
        <p:spPr>
          <a:xfrm>
            <a:off x="440783" y="4605659"/>
            <a:ext cx="4623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https://doi.org/10.5194/egusphere-2023-1843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364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DA460D-85F8-12F1-CF2C-309B52175FFE}"/>
              </a:ext>
            </a:extLst>
          </p:cNvPr>
          <p:cNvSpPr txBox="1"/>
          <p:nvPr/>
        </p:nvSpPr>
        <p:spPr>
          <a:xfrm>
            <a:off x="120867" y="84083"/>
            <a:ext cx="741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PACE multi-angle polarimeters: simulated data summary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3BD51-D43A-4FAB-1157-AC9C331083C8}"/>
              </a:ext>
            </a:extLst>
          </p:cNvPr>
          <p:cNvSpPr txBox="1"/>
          <p:nvPr/>
        </p:nvSpPr>
        <p:spPr>
          <a:xfrm>
            <a:off x="332839" y="697339"/>
            <a:ext cx="8478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HARP2 and </a:t>
            </a:r>
            <a:r>
              <a:rPr lang="en-US" b="1" dirty="0" err="1"/>
              <a:t>SPEXone</a:t>
            </a:r>
            <a:r>
              <a:rPr lang="en-US" b="1" dirty="0"/>
              <a:t> simulations: One day, 15 orbits (March 21, 2022)</a:t>
            </a:r>
          </a:p>
          <a:p>
            <a:pPr marL="285750" indent="-285750">
              <a:buFontTx/>
              <a:buChar char="-"/>
            </a:pPr>
            <a:r>
              <a:rPr lang="en-US" dirty="0"/>
              <a:t>Spatial grids, view and solar geometry</a:t>
            </a:r>
          </a:p>
          <a:p>
            <a:pPr marL="285750" indent="-285750">
              <a:buFontTx/>
              <a:buChar char="-"/>
            </a:pPr>
            <a:r>
              <a:rPr lang="en-US" dirty="0"/>
              <a:t>Ancillary data: ozone, surface pressure,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Level 1: Reflectance and Polarization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Level 2: Aerosol and ocean color retrievals and uncertainties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Realistic data format, geometry, grids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Accurate physics including light scattering in both atmosphere and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quality for testing aerosol and ocean color retrieval algorithm</a:t>
            </a:r>
          </a:p>
          <a:p>
            <a:endParaRPr lang="en-US" dirty="0"/>
          </a:p>
          <a:p>
            <a:r>
              <a:rPr lang="en-US" b="1" dirty="0"/>
              <a:t>Coverage and Limitation: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HARP2: aerosol over ocean only; data over land are in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SPEXone</a:t>
            </a:r>
            <a:r>
              <a:rPr lang="en-US" dirty="0"/>
              <a:t>: aerosol over land , ocean and cloud</a:t>
            </a:r>
          </a:p>
        </p:txBody>
      </p:sp>
    </p:spTree>
    <p:extLst>
      <p:ext uri="{BB962C8B-B14F-4D97-AF65-F5344CB8AC3E}">
        <p14:creationId xmlns:p14="http://schemas.microsoft.com/office/powerpoint/2010/main" val="3422481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56568E9-8B3B-5ACC-EC59-DF9E625551A1}"/>
              </a:ext>
            </a:extLst>
          </p:cNvPr>
          <p:cNvSpPr txBox="1"/>
          <p:nvPr/>
        </p:nvSpPr>
        <p:spPr>
          <a:xfrm>
            <a:off x="120868" y="84083"/>
            <a:ext cx="52604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PACE instruments</a:t>
            </a:r>
            <a:endParaRPr lang="en-US" sz="2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A513A-6B11-7343-DEC7-5D3488C0BAB0}"/>
              </a:ext>
            </a:extLst>
          </p:cNvPr>
          <p:cNvSpPr/>
          <p:nvPr/>
        </p:nvSpPr>
        <p:spPr>
          <a:xfrm>
            <a:off x="181925" y="821335"/>
            <a:ext cx="5740986" cy="418576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marL="257168" indent="-257168">
              <a:buFont typeface="Arial" panose="020B0604020202020204" pitchFamily="34" charset="0"/>
              <a:buChar char="•"/>
            </a:pPr>
            <a:r>
              <a:rPr lang="en-US" sz="2000" b="1" dirty="0"/>
              <a:t>OCI: </a:t>
            </a:r>
            <a:r>
              <a:rPr lang="en-US" sz="2000" dirty="0"/>
              <a:t>Ocean Color Instrument:</a:t>
            </a:r>
          </a:p>
          <a:p>
            <a:r>
              <a:rPr lang="en-US" sz="2000" dirty="0"/>
              <a:t>			 </a:t>
            </a:r>
            <a:r>
              <a:rPr lang="en-US" sz="2000" dirty="0">
                <a:solidFill>
                  <a:srgbClr val="FF0000"/>
                </a:solidFill>
              </a:rPr>
              <a:t>– hyper-spectral wide swath</a:t>
            </a:r>
            <a:endParaRPr lang="en-US" sz="2000" dirty="0"/>
          </a:p>
          <a:p>
            <a:pPr marL="1628735" lvl="3" indent="-25716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340-890nm and seven SWIR bands.</a:t>
            </a:r>
          </a:p>
          <a:p>
            <a:pPr marL="1628735" lvl="3" indent="-25716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1500 km swath</a:t>
            </a:r>
          </a:p>
          <a:p>
            <a:pPr marL="714357" lvl="1" indent="-257168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2000" b="1" dirty="0" err="1"/>
              <a:t>SPEXone</a:t>
            </a:r>
            <a:r>
              <a:rPr lang="en-US" sz="2000" b="1" dirty="0"/>
              <a:t>: </a:t>
            </a:r>
            <a:r>
              <a:rPr lang="en-US" sz="2000" dirty="0"/>
              <a:t>SRON Spectro-Polarimeter </a:t>
            </a:r>
            <a:r>
              <a:rPr lang="en-US" sz="2000" dirty="0">
                <a:solidFill>
                  <a:schemeClr val="bg1"/>
                </a:solidFill>
              </a:rPr>
              <a:t>for Planetary Exploration  </a:t>
            </a:r>
            <a:r>
              <a:rPr lang="en-US" sz="2000" dirty="0">
                <a:solidFill>
                  <a:srgbClr val="FF0000"/>
                </a:solidFill>
              </a:rPr>
              <a:t>– hyper-spectral narrow swath</a:t>
            </a:r>
          </a:p>
          <a:p>
            <a:pPr marL="1585874" lvl="3" indent="-2143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385-770nm: 5 angles</a:t>
            </a:r>
          </a:p>
          <a:p>
            <a:pPr marL="1585874" lvl="3" indent="-2143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100 km swath (nadir)</a:t>
            </a:r>
          </a:p>
          <a:p>
            <a:pPr marL="671496" lvl="1" indent="-214308">
              <a:buFont typeface="Arial" panose="020B0604020202020204" pitchFamily="34" charset="0"/>
              <a:buChar char="•"/>
            </a:pPr>
            <a:endParaRPr lang="en-US" sz="1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4308" indent="-214308">
              <a:buFont typeface="Arial" panose="020B0604020202020204" pitchFamily="34" charset="0"/>
              <a:buChar char="•"/>
            </a:pPr>
            <a:r>
              <a:rPr lang="en-US" sz="2000" b="1" dirty="0"/>
              <a:t>HARP2: </a:t>
            </a:r>
            <a:r>
              <a:rPr lang="en-US" sz="2000" dirty="0"/>
              <a:t>UMBC Hyper Angular Rainbow </a:t>
            </a:r>
            <a:r>
              <a:rPr lang="en-US" sz="2000" dirty="0">
                <a:solidFill>
                  <a:schemeClr val="bg1"/>
                </a:solidFill>
              </a:rPr>
              <a:t>Polarimeter </a:t>
            </a:r>
            <a:r>
              <a:rPr lang="en-US" sz="2000" dirty="0"/>
              <a:t>			</a:t>
            </a:r>
            <a:r>
              <a:rPr lang="en-US" sz="2000" dirty="0">
                <a:solidFill>
                  <a:srgbClr val="FF0000"/>
                </a:solidFill>
              </a:rPr>
              <a:t>– hyper-angular wide swath</a:t>
            </a:r>
          </a:p>
          <a:p>
            <a:pPr marL="1628735" lvl="3" indent="-25716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440, 550, 870nm:  10 angles</a:t>
            </a:r>
          </a:p>
          <a:p>
            <a:pPr marL="1628735" lvl="3" indent="-25716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670nm: 60 angles</a:t>
            </a:r>
          </a:p>
          <a:p>
            <a:pPr marL="1585874" lvl="3" indent="-2143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0C0"/>
                </a:solidFill>
              </a:rPr>
              <a:t> 1500 km swath (nadir)</a:t>
            </a:r>
            <a:endParaRPr lang="en-US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752C8B-50E8-1838-DE3C-D890F34120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2911" y="2409485"/>
            <a:ext cx="2677448" cy="246808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0E0D264-4A07-532A-EA3E-D560684ABFFC}"/>
              </a:ext>
            </a:extLst>
          </p:cNvPr>
          <p:cNvSpPr txBox="1"/>
          <p:nvPr/>
        </p:nvSpPr>
        <p:spPr>
          <a:xfrm>
            <a:off x="5688529" y="4789098"/>
            <a:ext cx="3783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PACE Orbits, </a:t>
            </a:r>
            <a:r>
              <a:rPr lang="en-US" sz="1600" dirty="0" err="1"/>
              <a:t>Werdell</a:t>
            </a:r>
            <a:r>
              <a:rPr lang="en-US" sz="1600" dirty="0"/>
              <a:t> et al, BAMS (2019)</a:t>
            </a:r>
          </a:p>
        </p:txBody>
      </p:sp>
      <p:pic>
        <p:nvPicPr>
          <p:cNvPr id="5" name="Picture 4" descr="A graph with numbers and a number of numbers&#10;&#10;Description automatically generated with medium confidence">
            <a:extLst>
              <a:ext uri="{FF2B5EF4-FFF2-40B4-BE49-F238E27FC236}">
                <a16:creationId xmlns:a16="http://schemas.microsoft.com/office/drawing/2014/main" id="{BF1489E3-787C-45CD-A909-AAAF13DBF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911" y="644080"/>
            <a:ext cx="2677448" cy="1644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82657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CDA460D-85F8-12F1-CF2C-309B52175FFE}"/>
              </a:ext>
            </a:extLst>
          </p:cNvPr>
          <p:cNvSpPr txBox="1"/>
          <p:nvPr/>
        </p:nvSpPr>
        <p:spPr>
          <a:xfrm>
            <a:off x="120867" y="84083"/>
            <a:ext cx="74131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PACE multi-angle polarimeters: simulated data summary</a:t>
            </a:r>
            <a:endParaRPr lang="en-US" sz="2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B03BD51-D43A-4FAB-1157-AC9C331083C8}"/>
              </a:ext>
            </a:extLst>
          </p:cNvPr>
          <p:cNvSpPr txBox="1"/>
          <p:nvPr/>
        </p:nvSpPr>
        <p:spPr>
          <a:xfrm>
            <a:off x="332839" y="697339"/>
            <a:ext cx="847832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HARP2 and </a:t>
            </a:r>
            <a:r>
              <a:rPr lang="en-US" b="1" dirty="0" err="1"/>
              <a:t>SPEXone</a:t>
            </a:r>
            <a:r>
              <a:rPr lang="en-US" b="1" dirty="0"/>
              <a:t> simulations: One day, 15 orbits (March 21, 2022)</a:t>
            </a:r>
          </a:p>
          <a:p>
            <a:pPr marL="285750" indent="-285750">
              <a:buFontTx/>
              <a:buChar char="-"/>
            </a:pPr>
            <a:r>
              <a:rPr lang="en-US" dirty="0"/>
              <a:t>Spatial grids, view and solar geometry</a:t>
            </a:r>
          </a:p>
          <a:p>
            <a:pPr marL="285750" indent="-285750">
              <a:buFontTx/>
              <a:buChar char="-"/>
            </a:pPr>
            <a:r>
              <a:rPr lang="en-US" dirty="0"/>
              <a:t>Ancillary data: ozone, surface pressure, </a:t>
            </a:r>
            <a:r>
              <a:rPr lang="en-US" dirty="0" err="1"/>
              <a:t>etc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Level 1: Reflectance and Polarization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0432FF"/>
                </a:solidFill>
              </a:rPr>
              <a:t>Level 2: Aerosol and ocean color retrievals and uncertainties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/>
              <a:t>Applications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Realistic data format, geometry, grids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Accurate physics including light scattering in both atmosphere and ocean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High quality for testing aerosol and ocean color retrieval algorithm</a:t>
            </a:r>
          </a:p>
          <a:p>
            <a:endParaRPr lang="en-US" dirty="0"/>
          </a:p>
          <a:p>
            <a:r>
              <a:rPr lang="en-US" b="1" dirty="0"/>
              <a:t>Coverage and Limitation: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HARP2: aerosol over ocean only; data over land are in development.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SPEXone</a:t>
            </a:r>
            <a:r>
              <a:rPr lang="en-US" dirty="0"/>
              <a:t>: aerosol over land, ocean and cloud</a:t>
            </a:r>
          </a:p>
        </p:txBody>
      </p:sp>
    </p:spTree>
    <p:extLst>
      <p:ext uri="{BB962C8B-B14F-4D97-AF65-F5344CB8AC3E}">
        <p14:creationId xmlns:p14="http://schemas.microsoft.com/office/powerpoint/2010/main" val="2761333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screenshot of a website&#10;&#10;Description automatically generated">
            <a:extLst>
              <a:ext uri="{FF2B5EF4-FFF2-40B4-BE49-F238E27FC236}">
                <a16:creationId xmlns:a16="http://schemas.microsoft.com/office/drawing/2014/main" id="{A3E4FE8D-1436-B423-CDDB-46A0E7F7F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4505"/>
            <a:ext cx="7772400" cy="3749039"/>
          </a:xfrm>
          <a:prstGeom prst="rect">
            <a:avLst/>
          </a:prstGeom>
        </p:spPr>
      </p:pic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C77E0C00-8E2C-D9A6-7975-BF9C622CB1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1329" y="1282200"/>
            <a:ext cx="5093558" cy="3402664"/>
          </a:xfrm>
          <a:prstGeom prst="rect">
            <a:avLst/>
          </a:prstGeom>
          <a:effectLst>
            <a:outerShdw blurRad="50800" dist="38100" dir="14520000" sx="101000" sy="101000" algn="r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1D3084-F52B-275A-9D77-C5B0BBEDAB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7347" y="3348042"/>
            <a:ext cx="1750026" cy="175002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923189F-9387-8326-795C-74671C05D192}"/>
              </a:ext>
            </a:extLst>
          </p:cNvPr>
          <p:cNvSpPr txBox="1"/>
          <p:nvPr/>
        </p:nvSpPr>
        <p:spPr>
          <a:xfrm>
            <a:off x="271161" y="4728736"/>
            <a:ext cx="61003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oceandata.sci.gsfc.nasa.gov</a:t>
            </a:r>
            <a:r>
              <a:rPr lang="en-US" dirty="0"/>
              <a:t>/</a:t>
            </a:r>
            <a:r>
              <a:rPr lang="en-US" dirty="0" err="1"/>
              <a:t>directdataaccess</a:t>
            </a:r>
            <a:r>
              <a:rPr lang="en-US" dirty="0"/>
              <a:t>/Level-1C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F19445-318C-E019-8A10-2BAB4B0F7B8A}"/>
              </a:ext>
            </a:extLst>
          </p:cNvPr>
          <p:cNvSpPr txBox="1"/>
          <p:nvPr/>
        </p:nvSpPr>
        <p:spPr>
          <a:xfrm>
            <a:off x="154004" y="89639"/>
            <a:ext cx="60735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Access data through OB. DAAC</a:t>
            </a:r>
          </a:p>
        </p:txBody>
      </p:sp>
    </p:spTree>
    <p:extLst>
      <p:ext uri="{BB962C8B-B14F-4D97-AF65-F5344CB8AC3E}">
        <p14:creationId xmlns:p14="http://schemas.microsoft.com/office/powerpoint/2010/main" val="827869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2E6B8358-A3BF-8B74-9C47-9821DBFF1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427" y="678249"/>
            <a:ext cx="7243830" cy="4301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B037A0F-DE6B-0F9A-74F0-856F5BA91635}"/>
              </a:ext>
            </a:extLst>
          </p:cNvPr>
          <p:cNvSpPr txBox="1"/>
          <p:nvPr/>
        </p:nvSpPr>
        <p:spPr>
          <a:xfrm>
            <a:off x="182880" y="86628"/>
            <a:ext cx="4167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HARP2 L1C data example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A1FFF2B-D476-F1E3-0B88-C8A084C8EBE5}"/>
              </a:ext>
            </a:extLst>
          </p:cNvPr>
          <p:cNvCxnSpPr>
            <a:cxnSpLocks/>
          </p:cNvCxnSpPr>
          <p:nvPr/>
        </p:nvCxnSpPr>
        <p:spPr>
          <a:xfrm>
            <a:off x="1415714" y="1761424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D4C6498E-787B-B745-0799-CCD160AF06FB}"/>
              </a:ext>
            </a:extLst>
          </p:cNvPr>
          <p:cNvSpPr txBox="1"/>
          <p:nvPr/>
        </p:nvSpPr>
        <p:spPr>
          <a:xfrm>
            <a:off x="134755" y="1576758"/>
            <a:ext cx="159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Spatial grids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2A761C-0B85-FDBA-0203-9B1FC04E1BB5}"/>
              </a:ext>
            </a:extLst>
          </p:cNvPr>
          <p:cNvSpPr txBox="1"/>
          <p:nvPr/>
        </p:nvSpPr>
        <p:spPr>
          <a:xfrm>
            <a:off x="115551" y="2198011"/>
            <a:ext cx="159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Geometry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3AF89EF-91F0-99DE-241A-A306212EBEB1}"/>
              </a:ext>
            </a:extLst>
          </p:cNvPr>
          <p:cNvCxnSpPr>
            <a:cxnSpLocks/>
          </p:cNvCxnSpPr>
          <p:nvPr/>
        </p:nvCxnSpPr>
        <p:spPr>
          <a:xfrm>
            <a:off x="1394058" y="2353045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D0C7A89-FCDE-36A0-6880-C7D30884BC9A}"/>
              </a:ext>
            </a:extLst>
          </p:cNvPr>
          <p:cNvSpPr txBox="1"/>
          <p:nvPr/>
        </p:nvSpPr>
        <p:spPr>
          <a:xfrm>
            <a:off x="105501" y="3574075"/>
            <a:ext cx="15985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Observation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D7491DE-101E-1CB6-80DF-63F3385067DF}"/>
              </a:ext>
            </a:extLst>
          </p:cNvPr>
          <p:cNvCxnSpPr>
            <a:cxnSpLocks/>
          </p:cNvCxnSpPr>
          <p:nvPr/>
        </p:nvCxnSpPr>
        <p:spPr>
          <a:xfrm>
            <a:off x="1384008" y="3758741"/>
            <a:ext cx="64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3341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8ECE879-75BD-E1F9-3C44-9FE1132ADC8C}"/>
              </a:ext>
            </a:extLst>
          </p:cNvPr>
          <p:cNvSpPr txBox="1"/>
          <p:nvPr/>
        </p:nvSpPr>
        <p:spPr>
          <a:xfrm>
            <a:off x="217149" y="4416307"/>
            <a:ext cx="8298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PACE L1C format (Kirk </a:t>
            </a:r>
            <a:r>
              <a:rPr lang="en-US" sz="1600" dirty="0" err="1"/>
              <a:t>Knobelspiesse</a:t>
            </a:r>
            <a:r>
              <a:rPr lang="en-US" sz="1600" dirty="0"/>
              <a:t>, Martin Montes, et al )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oceancolor.gsfc.nasa.gov</a:t>
            </a:r>
            <a:r>
              <a:rPr lang="en-US" sz="1600" dirty="0"/>
              <a:t>/data/pace/PACE_L1C_Format_DRAFTv20210928.pdf</a:t>
            </a:r>
          </a:p>
        </p:txBody>
      </p:sp>
      <p:pic>
        <p:nvPicPr>
          <p:cNvPr id="3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B18C3917-42F4-1B85-9029-549FB09D97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76838"/>
            <a:ext cx="5343032" cy="2744885"/>
          </a:xfrm>
          <a:prstGeom prst="rect">
            <a:avLst/>
          </a:prstGeo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2F105410-913C-DFA6-F43C-94B3C08D2E6A}"/>
              </a:ext>
            </a:extLst>
          </p:cNvPr>
          <p:cNvSpPr txBox="1">
            <a:spLocks/>
          </p:cNvSpPr>
          <p:nvPr/>
        </p:nvSpPr>
        <p:spPr>
          <a:xfrm>
            <a:off x="5806831" y="1615913"/>
            <a:ext cx="3094892" cy="2577715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L1C files are generated for OCI, HARP2, </a:t>
            </a:r>
            <a:r>
              <a:rPr lang="en-US" sz="1800" dirty="0" err="1"/>
              <a:t>SPEXone</a:t>
            </a:r>
            <a:r>
              <a:rPr lang="en-US" sz="1800" dirty="0"/>
              <a:t> and ancillary data on the ground under a common spatial grids. </a:t>
            </a:r>
          </a:p>
          <a:p>
            <a:endParaRPr lang="en-US" sz="1800" dirty="0"/>
          </a:p>
          <a:p>
            <a:r>
              <a:rPr lang="en-US" sz="1800" dirty="0"/>
              <a:t>Facilitate cross calibration, multiple sensor retrievals, and data synergy.</a:t>
            </a:r>
          </a:p>
          <a:p>
            <a:endParaRPr lang="en-US" sz="1800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E3D512A-0833-98C6-B6B7-F94F4EB9B774}"/>
              </a:ext>
            </a:extLst>
          </p:cNvPr>
          <p:cNvSpPr txBox="1">
            <a:spLocks/>
          </p:cNvSpPr>
          <p:nvPr/>
        </p:nvSpPr>
        <p:spPr>
          <a:xfrm>
            <a:off x="217149" y="52061"/>
            <a:ext cx="7886700" cy="49501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Understand PACE L1C common grids</a:t>
            </a:r>
          </a:p>
        </p:txBody>
      </p:sp>
    </p:spTree>
    <p:extLst>
      <p:ext uri="{BB962C8B-B14F-4D97-AF65-F5344CB8AC3E}">
        <p14:creationId xmlns:p14="http://schemas.microsoft.com/office/powerpoint/2010/main" val="4145653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Graphical user interface, chart&#10;&#10;Description automatically generated with medium confidence">
            <a:extLst>
              <a:ext uri="{FF2B5EF4-FFF2-40B4-BE49-F238E27FC236}">
                <a16:creationId xmlns:a16="http://schemas.microsoft.com/office/drawing/2014/main" id="{5DAAA117-4440-8E16-1137-6094A89B13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3740"/>
            <a:ext cx="5405730" cy="2746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2F3F384-B765-7F11-D41C-EE8213F614DE}"/>
              </a:ext>
            </a:extLst>
          </p:cNvPr>
          <p:cNvSpPr txBox="1"/>
          <p:nvPr/>
        </p:nvSpPr>
        <p:spPr>
          <a:xfrm>
            <a:off x="234366" y="1184533"/>
            <a:ext cx="505765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4"/>
              </a:rPr>
              <a:t>127:2005 -&gt; PACE_HARP2.20220321T200500.L1C.5.2KM.V02.nc</a:t>
            </a:r>
            <a:r>
              <a:rPr lang="en-US" sz="1400" dirty="0"/>
              <a:t>  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FD13CA4-9A82-23CB-E96A-7DDF1C96CBAC}"/>
              </a:ext>
            </a:extLst>
          </p:cNvPr>
          <p:cNvGrpSpPr/>
          <p:nvPr/>
        </p:nvGrpSpPr>
        <p:grpSpPr>
          <a:xfrm>
            <a:off x="148718" y="829810"/>
            <a:ext cx="8924724" cy="3299208"/>
            <a:chOff x="148718" y="829810"/>
            <a:chExt cx="8924724" cy="32992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BDB56BC-CEC1-00BA-CA82-3B2ADEBD2063}"/>
                </a:ext>
              </a:extLst>
            </p:cNvPr>
            <p:cNvSpPr txBox="1"/>
            <p:nvPr/>
          </p:nvSpPr>
          <p:spPr>
            <a:xfrm>
              <a:off x="5784068" y="829810"/>
              <a:ext cx="32893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dirty="0"/>
                <a:t>Useful practice by checking equator local crossing time (1pm). 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00F58364-4784-8044-73A3-291D746F0A91}"/>
                </a:ext>
              </a:extLst>
            </p:cNvPr>
            <p:cNvCxnSpPr>
              <a:cxnSpLocks/>
            </p:cNvCxnSpPr>
            <p:nvPr/>
          </p:nvCxnSpPr>
          <p:spPr>
            <a:xfrm>
              <a:off x="148718" y="2946761"/>
              <a:ext cx="5228948" cy="1775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4BA8AB03-CF21-67C4-B71E-09B218D0FF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84068" y="1941766"/>
              <a:ext cx="3005504" cy="21872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7C0835B0-1076-3CD3-5DD4-C7A9A648BF3C}"/>
              </a:ext>
            </a:extLst>
          </p:cNvPr>
          <p:cNvCxnSpPr>
            <a:cxnSpLocks/>
          </p:cNvCxnSpPr>
          <p:nvPr/>
        </p:nvCxnSpPr>
        <p:spPr>
          <a:xfrm>
            <a:off x="1328615" y="1414585"/>
            <a:ext cx="0" cy="139113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86E83FA-B8AE-A9EC-D2A7-5D091C86E99A}"/>
              </a:ext>
            </a:extLst>
          </p:cNvPr>
          <p:cNvSpPr txBox="1"/>
          <p:nvPr/>
        </p:nvSpPr>
        <p:spPr>
          <a:xfrm>
            <a:off x="217149" y="4416307"/>
            <a:ext cx="829820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PACE L1C format (Kirk </a:t>
            </a:r>
            <a:r>
              <a:rPr lang="en-US" sz="1600" dirty="0" err="1"/>
              <a:t>Knobelspiesse</a:t>
            </a:r>
            <a:r>
              <a:rPr lang="en-US" sz="1600" dirty="0"/>
              <a:t>, Martin Montes, et al )</a:t>
            </a:r>
          </a:p>
          <a:p>
            <a:r>
              <a:rPr lang="en-US" sz="1600" dirty="0"/>
              <a:t>https://</a:t>
            </a:r>
            <a:r>
              <a:rPr lang="en-US" sz="1600" dirty="0" err="1"/>
              <a:t>oceancolor.gsfc.nasa.gov</a:t>
            </a:r>
            <a:r>
              <a:rPr lang="en-US" sz="1600" dirty="0"/>
              <a:t>/data/pace/PACE_L1C_Format_DRAFTv20210928.pdf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260850D-E343-4064-402A-DB40DBEC9767}"/>
              </a:ext>
            </a:extLst>
          </p:cNvPr>
          <p:cNvSpPr txBox="1">
            <a:spLocks/>
          </p:cNvSpPr>
          <p:nvPr/>
        </p:nvSpPr>
        <p:spPr>
          <a:xfrm>
            <a:off x="217149" y="52061"/>
            <a:ext cx="7886700" cy="495016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</a:rPr>
              <a:t>Understand PACE L1C common grids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34ED850-66BC-F65C-B202-26DF5E1E3606}"/>
              </a:ext>
            </a:extLst>
          </p:cNvPr>
          <p:cNvSpPr txBox="1"/>
          <p:nvPr/>
        </p:nvSpPr>
        <p:spPr>
          <a:xfrm>
            <a:off x="148718" y="660146"/>
            <a:ext cx="62539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Locate the granule of interest by looking at its starting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New grids are being updated to accommodate with OCI data. </a:t>
            </a:r>
          </a:p>
        </p:txBody>
      </p:sp>
    </p:spTree>
    <p:extLst>
      <p:ext uri="{BB962C8B-B14F-4D97-AF65-F5344CB8AC3E}">
        <p14:creationId xmlns:p14="http://schemas.microsoft.com/office/powerpoint/2010/main" val="67587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2" descr="Chart&#10;&#10;Description automatically generated">
            <a:extLst>
              <a:ext uri="{FF2B5EF4-FFF2-40B4-BE49-F238E27FC236}">
                <a16:creationId xmlns:a16="http://schemas.microsoft.com/office/drawing/2014/main" id="{E144D5BD-E23D-B8E6-5554-42A9E1A499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139" y="1731876"/>
            <a:ext cx="4874615" cy="26021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95832C-2C06-94D2-ECEC-C28BE28BF90E}"/>
              </a:ext>
            </a:extLst>
          </p:cNvPr>
          <p:cNvSpPr txBox="1"/>
          <p:nvPr/>
        </p:nvSpPr>
        <p:spPr>
          <a:xfrm>
            <a:off x="291374" y="61519"/>
            <a:ext cx="46149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Solar zenith angle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A9E61F-479B-AD9A-7147-4DB802A1AE96}"/>
              </a:ext>
            </a:extLst>
          </p:cNvPr>
          <p:cNvSpPr txBox="1"/>
          <p:nvPr/>
        </p:nvSpPr>
        <p:spPr>
          <a:xfrm>
            <a:off x="375139" y="742809"/>
            <a:ext cx="5728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Solar and viewing geometries are determined by the spatial grids, observation time and instrument characteristics. All information are available in the L1C files.</a:t>
            </a:r>
          </a:p>
        </p:txBody>
      </p:sp>
    </p:spTree>
    <p:extLst>
      <p:ext uri="{BB962C8B-B14F-4D97-AF65-F5344CB8AC3E}">
        <p14:creationId xmlns:p14="http://schemas.microsoft.com/office/powerpoint/2010/main" val="1306619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5253105-10A5-D948-4E99-AEF2E2DC93B6}"/>
              </a:ext>
            </a:extLst>
          </p:cNvPr>
          <p:cNvSpPr txBox="1"/>
          <p:nvPr/>
        </p:nvSpPr>
        <p:spPr>
          <a:xfrm>
            <a:off x="253399" y="92061"/>
            <a:ext cx="75557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Light scattering simulations on HARP2 </a:t>
            </a:r>
            <a:endParaRPr lang="en-US" sz="2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56A8BF-10ED-293B-D3EA-DE68E7390861}"/>
              </a:ext>
            </a:extLst>
          </p:cNvPr>
          <p:cNvSpPr txBox="1"/>
          <p:nvPr/>
        </p:nvSpPr>
        <p:spPr>
          <a:xfrm>
            <a:off x="78153" y="683290"/>
            <a:ext cx="8088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Geometry and template files from HARP team (Xiaoguang Xu, </a:t>
            </a:r>
            <a:r>
              <a:rPr lang="en-US" sz="1600" dirty="0" err="1">
                <a:solidFill>
                  <a:srgbClr val="0070C0"/>
                </a:solidFill>
              </a:rPr>
              <a:t>Vanderlei</a:t>
            </a:r>
            <a:r>
              <a:rPr lang="en-US" sz="1600" dirty="0">
                <a:solidFill>
                  <a:srgbClr val="0070C0"/>
                </a:solidFill>
              </a:rPr>
              <a:t> Martins, </a:t>
            </a:r>
            <a:r>
              <a:rPr lang="en-US" sz="1600" dirty="0" err="1">
                <a:solidFill>
                  <a:srgbClr val="0070C0"/>
                </a:solidFill>
              </a:rPr>
              <a:t>etc</a:t>
            </a:r>
            <a:r>
              <a:rPr lang="en-US" sz="1600" dirty="0">
                <a:solidFill>
                  <a:srgbClr val="0070C0"/>
                </a:solidFill>
              </a:rPr>
              <a:t>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70C0"/>
                </a:solidFill>
              </a:rPr>
              <a:t>Inputs: aerosol, gas, ocean surface, sea water, CDOM, phytoplankton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Vector radiative transfer model (</a:t>
            </a:r>
            <a:r>
              <a:rPr lang="en-US" sz="1600" dirty="0" err="1">
                <a:solidFill>
                  <a:srgbClr val="C00000"/>
                </a:solidFill>
              </a:rPr>
              <a:t>Pengwang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Zhai</a:t>
            </a:r>
            <a:r>
              <a:rPr lang="en-US" sz="1600" dirty="0">
                <a:solidFill>
                  <a:srgbClr val="C0000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C00000"/>
                </a:solidFill>
              </a:rPr>
              <a:t>Neural network forward simulations (PACE SDS)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E184586-F0EA-BF4B-4576-316411AF30D0}"/>
              </a:ext>
            </a:extLst>
          </p:cNvPr>
          <p:cNvSpPr txBox="1"/>
          <p:nvPr/>
        </p:nvSpPr>
        <p:spPr>
          <a:xfrm>
            <a:off x="1527281" y="4804946"/>
            <a:ext cx="20272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Reflectance (550 nm)</a:t>
            </a:r>
          </a:p>
        </p:txBody>
      </p:sp>
      <p:pic>
        <p:nvPicPr>
          <p:cNvPr id="2" name="Content Placeholder 9">
            <a:extLst>
              <a:ext uri="{FF2B5EF4-FFF2-40B4-BE49-F238E27FC236}">
                <a16:creationId xmlns:a16="http://schemas.microsoft.com/office/drawing/2014/main" id="{FF8ACBC3-FA7D-EA92-4469-B578D45090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121" y="1890072"/>
            <a:ext cx="5696271" cy="2991567"/>
          </a:xfrm>
          <a:prstGeom prst="rect">
            <a:avLst/>
          </a:prstGeom>
        </p:spPr>
      </p:pic>
      <p:pic>
        <p:nvPicPr>
          <p:cNvPr id="11" name="Content Placeholder 4" descr="A qr code with a dinosaur&#10;&#10;Description automatically generated">
            <a:extLst>
              <a:ext uri="{FF2B5EF4-FFF2-40B4-BE49-F238E27FC236}">
                <a16:creationId xmlns:a16="http://schemas.microsoft.com/office/drawing/2014/main" id="{67465371-6539-11F3-01B4-B35D9F9ED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0390" y="1840364"/>
            <a:ext cx="1632439" cy="163243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D247FCD-0068-9ADF-CA66-856640F04886}"/>
              </a:ext>
            </a:extLst>
          </p:cNvPr>
          <p:cNvSpPr txBox="1"/>
          <p:nvPr/>
        </p:nvSpPr>
        <p:spPr>
          <a:xfrm>
            <a:off x="6320390" y="3552659"/>
            <a:ext cx="254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https://doi.org/10.5194/egusphere-2023-1843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8FDD29D-4348-10E9-70CF-75E2E3C3AFA7}"/>
              </a:ext>
            </a:extLst>
          </p:cNvPr>
          <p:cNvSpPr txBox="1"/>
          <p:nvPr/>
        </p:nvSpPr>
        <p:spPr>
          <a:xfrm>
            <a:off x="6320390" y="1575842"/>
            <a:ext cx="1867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Technical details</a:t>
            </a:r>
          </a:p>
        </p:txBody>
      </p:sp>
      <p:pic>
        <p:nvPicPr>
          <p:cNvPr id="21" name="Picture 20" descr="A blue text on a black background&#10;&#10;Description automatically generated">
            <a:extLst>
              <a:ext uri="{FF2B5EF4-FFF2-40B4-BE49-F238E27FC236}">
                <a16:creationId xmlns:a16="http://schemas.microsoft.com/office/drawing/2014/main" id="{DC458C28-49B4-5AF6-EC0C-C4101410A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7801" y="4335350"/>
            <a:ext cx="2108265" cy="64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574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7CDF5F1547B24B85DB2775A474DF0D" ma:contentTypeVersion="9" ma:contentTypeDescription="Create a new document." ma:contentTypeScope="" ma:versionID="3a765c6637c93e105041f1a96de2da51">
  <xsd:schema xmlns:xsd="http://www.w3.org/2001/XMLSchema" xmlns:xs="http://www.w3.org/2001/XMLSchema" xmlns:p="http://schemas.microsoft.com/office/2006/metadata/properties" xmlns:ns2="98e5196c-7d86-4450-b1d0-c0bf351b6e38" xmlns:ns3="649efe61-aea5-4740-881f-b6f02b5e163b" targetNamespace="http://schemas.microsoft.com/office/2006/metadata/properties" ma:root="true" ma:fieldsID="1ce26e092a6269df82492debaf687899" ns2:_="" ns3:_="">
    <xsd:import namespace="98e5196c-7d86-4450-b1d0-c0bf351b6e38"/>
    <xsd:import namespace="649efe61-aea5-4740-881f-b6f02b5e163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e5196c-7d86-4450-b1d0-c0bf351b6e3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49efe61-aea5-4740-881f-b6f02b5e163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7173537-C69C-4776-B0DE-9C12B6BFF680}">
  <ds:schemaRefs>
    <ds:schemaRef ds:uri="98e5196c-7d86-4450-b1d0-c0bf351b6e38"/>
    <ds:schemaRef ds:uri="http://purl.org/dc/elements/1.1/"/>
    <ds:schemaRef ds:uri="649efe61-aea5-4740-881f-b6f02b5e163b"/>
    <ds:schemaRef ds:uri="http://schemas.microsoft.com/office/2006/metadata/properties"/>
    <ds:schemaRef ds:uri="http://www.w3.org/XML/1998/namespace"/>
    <ds:schemaRef ds:uri="http://purl.org/dc/dcmitype/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EE24B981-F224-4B3E-B72E-D84D1C4C659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8e5196c-7d86-4450-b1d0-c0bf351b6e38"/>
    <ds:schemaRef ds:uri="649efe61-aea5-4740-881f-b6f02b5e163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FCFC0FF-29CC-4F1C-B9E9-7C38ECC1EA5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{F042E028-6FFE-1146-A35E-0E01463CF620}tf16401378</Template>
  <TotalTime>40138</TotalTime>
  <Words>864</Words>
  <Application>Microsoft Macintosh PowerPoint</Application>
  <PresentationFormat>On-screen Show (16:9)</PresentationFormat>
  <Paragraphs>114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Gao, Meng (GSFC-616.0)[SCIENCE SYSTEMS AND APPLICATIONS INC]</dc:creator>
  <cp:lastModifiedBy>Gao, Meng (GSFC-616.0)[SCIENCE SYSTEMS AND APPLICATIONS INC]</cp:lastModifiedBy>
  <cp:revision>2449</cp:revision>
  <cp:lastPrinted>2022-05-31T19:32:45Z</cp:lastPrinted>
  <dcterms:created xsi:type="dcterms:W3CDTF">2021-10-18T18:17:47Z</dcterms:created>
  <dcterms:modified xsi:type="dcterms:W3CDTF">2023-09-07T16:45:34Z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0x010100567CDF5F1547B24B85DB2775A474DF0D</vt:lpwstr>
  </property>
</Properties>
</file>