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85" r:id="rId2"/>
  </p:sldMasterIdLst>
  <p:notesMasterIdLst>
    <p:notesMasterId r:id="rId6"/>
  </p:notesMasterIdLst>
  <p:sldIdLst>
    <p:sldId id="4459" r:id="rId3"/>
    <p:sldId id="4463" r:id="rId4"/>
    <p:sldId id="94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B0F0"/>
    <a:srgbClr val="CCCC00"/>
    <a:srgbClr val="66FFFF"/>
    <a:srgbClr val="DDDDDD"/>
    <a:srgbClr val="CCFFCC"/>
    <a:srgbClr val="FFCCCC"/>
    <a:srgbClr val="FFCCFF"/>
    <a:srgbClr val="D0D8E8"/>
    <a:srgbClr val="E7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3" autoAdjust="0"/>
    <p:restoredTop sz="93868" autoAdjust="0"/>
  </p:normalViewPr>
  <p:slideViewPr>
    <p:cSldViewPr snapToGrid="0">
      <p:cViewPr varScale="1">
        <p:scale>
          <a:sx n="98" d="100"/>
          <a:sy n="98" d="100"/>
        </p:scale>
        <p:origin x="67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D2DF0E-7542-4124-8E7C-4ED10FC769AA}" type="datetimeFigureOut">
              <a:rPr lang="en-US" smtClean="0"/>
              <a:t>2/4/22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7F1EAA-3C44-4484-A39B-682470198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13A5A1-748A-4F5F-8D53-2A1A484CC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12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F1EAA-3C44-4484-A39B-6824701984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1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B6370-86AA-7344-AFFA-F285B12A0DD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8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9587BE5-F3E7-4613-B2D2-BAEBA6D1C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15444"/>
            <a:ext cx="2596901" cy="18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4 Half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0197" y="1143001"/>
            <a:ext cx="5825065" cy="52308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Line 43"/>
          <p:cNvSpPr>
            <a:spLocks noChangeShapeType="1"/>
          </p:cNvSpPr>
          <p:nvPr userDrawn="1"/>
        </p:nvSpPr>
        <p:spPr bwMode="auto">
          <a:xfrm>
            <a:off x="1219200" y="6564313"/>
            <a:ext cx="10176933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3200"/>
            <a:ext cx="3505261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1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49" y="46167"/>
            <a:ext cx="865852" cy="55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5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219201" y="777875"/>
            <a:ext cx="10155767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2400" y="6569076"/>
            <a:ext cx="2844800" cy="212725"/>
          </a:xfrm>
        </p:spPr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224808" y="6703436"/>
            <a:ext cx="7839753" cy="156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or disclosure of data contained on this page is subject to the restriction(s) on the title page of this document.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602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4021"/>
            <a:ext cx="10972800" cy="4525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219201" y="777875"/>
            <a:ext cx="10155767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192065" y="655320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2400" y="6569076"/>
            <a:ext cx="2844800" cy="212725"/>
          </a:xfrm>
        </p:spPr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224808" y="6703436"/>
            <a:ext cx="7839753" cy="156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or disclosure of data contained on this page is subject to the restriction(s) on the title page of this document.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97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606" y="274638"/>
            <a:ext cx="9808789" cy="4309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884975"/>
            <a:ext cx="5080000" cy="506118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4469" y="884975"/>
            <a:ext cx="5080000" cy="506118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1219201" y="777875"/>
            <a:ext cx="10155767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9" name="Line 43"/>
          <p:cNvSpPr>
            <a:spLocks noChangeShapeType="1"/>
          </p:cNvSpPr>
          <p:nvPr userDrawn="1"/>
        </p:nvSpPr>
        <p:spPr bwMode="auto">
          <a:xfrm>
            <a:off x="1219200" y="6564313"/>
            <a:ext cx="10176933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2400" y="6569076"/>
            <a:ext cx="2844800" cy="212725"/>
          </a:xfrm>
        </p:spPr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224808" y="6703436"/>
            <a:ext cx="7839753" cy="156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or disclosure of data contained on this page is subject to the restriction(s) on the title page of this document.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66251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1219201" y="777875"/>
            <a:ext cx="10155767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2400" y="6569076"/>
            <a:ext cx="2844800" cy="212725"/>
          </a:xfrm>
        </p:spPr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24808" y="6703436"/>
            <a:ext cx="7839753" cy="156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or disclosure of data contained on this page is subject to the restriction(s) on the title page of this document.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690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2400" y="6569076"/>
            <a:ext cx="2844800" cy="212725"/>
          </a:xfrm>
        </p:spPr>
        <p:txBody>
          <a:bodyPr/>
          <a:lstStyle/>
          <a:p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224808" y="6703436"/>
            <a:ext cx="7839753" cy="1567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or disclosure of data contained on this page is subject to the restriction(s) on the title page of this document.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743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nalysis - Split 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29-</a:t>
            </a:r>
            <a:fld id="{B0D1B106-9B78-43E7-9216-5A30474DFC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PACE ESD Review</a:t>
            </a:r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219201" y="777875"/>
            <a:ext cx="10155768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25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224789" y="952500"/>
            <a:ext cx="5852160" cy="2697480"/>
          </a:xfrm>
        </p:spPr>
        <p:txBody>
          <a:bodyPr>
            <a:normAutofit/>
          </a:bodyPr>
          <a:lstStyle>
            <a:lvl1pPr>
              <a:defRPr sz="1875"/>
            </a:lvl1pPr>
            <a:lvl2pPr marL="511175" indent="-285750">
              <a:defRPr sz="1688"/>
            </a:lvl2pPr>
            <a:lvl3pPr marL="690563" indent="-228600">
              <a:defRPr sz="1688"/>
            </a:lvl3pPr>
            <a:lvl4pPr marL="914400" indent="-228600">
              <a:defRPr sz="1500"/>
            </a:lvl4pPr>
            <a:lvl5pPr marL="1147763" indent="-228600"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141719" y="948372"/>
            <a:ext cx="5852160" cy="2697480"/>
          </a:xfrm>
        </p:spPr>
        <p:txBody>
          <a:bodyPr>
            <a:normAutofit/>
          </a:bodyPr>
          <a:lstStyle>
            <a:lvl1pPr>
              <a:defRPr sz="1875"/>
            </a:lvl1pPr>
            <a:lvl2pPr marL="511175" indent="-285750">
              <a:defRPr sz="1688"/>
            </a:lvl2pPr>
            <a:lvl3pPr marL="690563" indent="-228600">
              <a:defRPr sz="1688"/>
            </a:lvl3pPr>
            <a:lvl4pPr marL="914400" indent="-228600">
              <a:defRPr sz="1500"/>
            </a:lvl4pPr>
            <a:lvl5pPr marL="1147763" indent="-228600"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224789" y="3737292"/>
            <a:ext cx="5852160" cy="2697480"/>
          </a:xfrm>
        </p:spPr>
        <p:txBody>
          <a:bodyPr>
            <a:normAutofit/>
          </a:bodyPr>
          <a:lstStyle>
            <a:lvl1pPr>
              <a:defRPr sz="1875"/>
            </a:lvl1pPr>
            <a:lvl2pPr marL="511175" indent="-285750">
              <a:defRPr sz="1688"/>
            </a:lvl2pPr>
            <a:lvl3pPr marL="690563" indent="-228600">
              <a:defRPr sz="1688"/>
            </a:lvl3pPr>
            <a:lvl4pPr marL="914400" indent="-228600">
              <a:defRPr sz="1500"/>
            </a:lvl4pPr>
            <a:lvl5pPr marL="1147763" indent="-228600"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>
          <a:xfrm>
            <a:off x="6141719" y="3729512"/>
            <a:ext cx="5852160" cy="2697480"/>
          </a:xfrm>
        </p:spPr>
        <p:txBody>
          <a:bodyPr>
            <a:normAutofit/>
          </a:bodyPr>
          <a:lstStyle>
            <a:lvl1pPr>
              <a:defRPr sz="1875"/>
            </a:lvl1pPr>
            <a:lvl2pPr marL="511175" indent="-285750">
              <a:defRPr sz="1688"/>
            </a:lvl2pPr>
            <a:lvl3pPr marL="690563" indent="-228600">
              <a:defRPr sz="1688"/>
            </a:lvl3pPr>
            <a:lvl4pPr marL="914400" indent="-228600">
              <a:defRPr sz="1500"/>
            </a:lvl4pPr>
            <a:lvl5pPr marL="1147763" indent="-228600"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103299" y="938847"/>
            <a:ext cx="0" cy="5482748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249117" y="3667444"/>
            <a:ext cx="11668564" cy="34253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82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52" y="152400"/>
            <a:ext cx="10368896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7058A-810B-4EBD-8FDF-04ECCAA20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05072" y="879961"/>
            <a:ext cx="0" cy="557865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V="1">
            <a:off x="92011" y="3609852"/>
            <a:ext cx="11980984" cy="3517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638075" y="743691"/>
            <a:ext cx="10972800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0497" y="819160"/>
            <a:ext cx="5852160" cy="2743200"/>
          </a:xfrm>
        </p:spPr>
        <p:txBody>
          <a:bodyPr>
            <a:normAutofit/>
          </a:bodyPr>
          <a:lstStyle>
            <a:lvl1pPr marL="230188" indent="-230188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1963" indent="-231775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84213" indent="-2222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14400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44588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126612" y="3692514"/>
            <a:ext cx="5852160" cy="2743200"/>
          </a:xfrm>
        </p:spPr>
        <p:txBody>
          <a:bodyPr>
            <a:normAutofit/>
          </a:bodyPr>
          <a:lstStyle>
            <a:lvl1pPr marL="230188" indent="-230188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1963" indent="-231775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84213" indent="-2222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14400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44588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6220835" y="819160"/>
            <a:ext cx="5852160" cy="2743200"/>
          </a:xfrm>
        </p:spPr>
        <p:txBody>
          <a:bodyPr>
            <a:normAutofit/>
          </a:bodyPr>
          <a:lstStyle>
            <a:lvl1pPr marL="230188" indent="-230188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1963" indent="-231775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84213" indent="-2222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14400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44588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6226949" y="3692514"/>
            <a:ext cx="5852160" cy="2743200"/>
          </a:xfrm>
        </p:spPr>
        <p:txBody>
          <a:bodyPr>
            <a:normAutofit/>
          </a:bodyPr>
          <a:lstStyle>
            <a:lvl1pPr marL="230188" indent="-230188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1963" indent="-231775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684213" indent="-22225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914400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144588" indent="-228600"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45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3055917" cy="1968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219202" y="777875"/>
            <a:ext cx="10155767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1219200" y="6564313"/>
            <a:ext cx="10176933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PACE ESD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4023"/>
            <a:ext cx="10972800" cy="4525963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Line 43"/>
          <p:cNvSpPr>
            <a:spLocks noChangeShapeType="1"/>
          </p:cNvSpPr>
          <p:nvPr userDrawn="1"/>
        </p:nvSpPr>
        <p:spPr bwMode="auto">
          <a:xfrm>
            <a:off x="1219200" y="6564313"/>
            <a:ext cx="10176933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 userDrawn="1"/>
        </p:nvSpPr>
        <p:spPr bwMode="auto">
          <a:xfrm>
            <a:off x="1219202" y="777875"/>
            <a:ext cx="10155767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PACE ESD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3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PACE ESD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PACE ESD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1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8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8686" y="113701"/>
            <a:ext cx="10370409" cy="57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1" tIns="0" rIns="91391" bIns="0" numCol="1" anchor="ctr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 July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9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2000" cy="6856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2" y="46169"/>
            <a:ext cx="692729" cy="55487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63084" y="4829417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962851" y="787827"/>
            <a:ext cx="6363299" cy="1500187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4962850" y="2325127"/>
            <a:ext cx="6363299" cy="1500187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5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5145" y="113695"/>
            <a:ext cx="10472055" cy="5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2" y="990601"/>
            <a:ext cx="11582399" cy="50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marL="228600" indent="-22860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defRPr sz="1800"/>
            </a:lvl1pPr>
            <a:lvl2pPr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defRPr sz="1800"/>
            </a:lvl2pPr>
            <a:lvl3pPr marL="1032852" indent="-169531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Font typeface="Wingdings" pitchFamily="2" charset="2"/>
              <a:buChar char="§"/>
              <a:defRPr sz="1600"/>
            </a:lvl3pPr>
            <a:lvl4pPr marL="1657661" indent="-285750"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Font typeface="Arial" pitchFamily="34" charset="0"/>
              <a:buChar char="•"/>
              <a:defRPr sz="1400"/>
            </a:lvl4pPr>
            <a:lvl5pPr>
              <a:lnSpc>
                <a:spcPct val="100000"/>
              </a:lnSpc>
              <a:spcBef>
                <a:spcPts val="538"/>
              </a:spcBef>
              <a:spcAft>
                <a:spcPts val="0"/>
              </a:spcAft>
              <a:buFont typeface="Arial" pitchFamily="34" charset="0"/>
              <a:buChar char="•"/>
              <a:defRPr sz="1200"/>
            </a:lvl5pPr>
            <a:lvl6pPr marL="1851080" indent="-171450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84950"/>
            <a:ext cx="2844800" cy="19685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PACE ESD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81744"/>
            <a:ext cx="10972800" cy="524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3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PACE ESD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3200"/>
            <a:ext cx="3008416" cy="304800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 July 2021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1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2" r:id="rId2"/>
    <p:sldLayoutId id="2147483663" r:id="rId3"/>
    <p:sldLayoutId id="2147483665" r:id="rId4"/>
    <p:sldLayoutId id="2147483666" r:id="rId5"/>
    <p:sldLayoutId id="2147483811" r:id="rId6"/>
    <p:sldLayoutId id="2147483692" r:id="rId7"/>
    <p:sldLayoutId id="2147483734" r:id="rId8"/>
    <p:sldLayoutId id="2147483740" r:id="rId9"/>
    <p:sldLayoutId id="2147483742" r:id="rId10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spcAft>
          <a:spcPts val="19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81744"/>
            <a:ext cx="10972800" cy="5244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69076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D7058A-810B-4EBD-8FDF-04ECCAA20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43"/>
          <p:cNvSpPr>
            <a:spLocks noChangeShapeType="1"/>
          </p:cNvSpPr>
          <p:nvPr userDrawn="1"/>
        </p:nvSpPr>
        <p:spPr bwMode="auto">
          <a:xfrm>
            <a:off x="1219200" y="6564313"/>
            <a:ext cx="10176933" cy="0"/>
          </a:xfrm>
          <a:prstGeom prst="line">
            <a:avLst/>
          </a:prstGeom>
          <a:noFill/>
          <a:ln w="38100">
            <a:solidFill>
              <a:srgbClr val="A1A4A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PACE ESD Review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3200"/>
            <a:ext cx="3008416" cy="3048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20 July 2021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94539" y="114301"/>
            <a:ext cx="77824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56"/>
            <a:ext cx="856860" cy="64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5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EF5F3C-F969-6C4E-B88D-EC70DBDFA23B}"/>
              </a:ext>
            </a:extLst>
          </p:cNvPr>
          <p:cNvSpPr txBox="1"/>
          <p:nvPr/>
        </p:nvSpPr>
        <p:spPr>
          <a:xfrm>
            <a:off x="1962617" y="843929"/>
            <a:ext cx="991267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</a:rPr>
              <a:t>Keeping PACE with the NASA Plankton, Aerosol, Cloud, ocean Ecosystem mission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FFAF1-117E-384F-ADC4-3D4E67E3CC17}"/>
              </a:ext>
            </a:extLst>
          </p:cNvPr>
          <p:cNvSpPr txBox="1"/>
          <p:nvPr/>
        </p:nvSpPr>
        <p:spPr>
          <a:xfrm>
            <a:off x="2364059" y="4656285"/>
            <a:ext cx="9511236" cy="1815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</a:rPr>
              <a:t>Jeremy </a:t>
            </a:r>
            <a:r>
              <a:rPr lang="en-US" sz="2800" b="1" dirty="0" err="1">
                <a:solidFill>
                  <a:schemeClr val="bg1"/>
                </a:solidFill>
              </a:rPr>
              <a:t>Werdell</a:t>
            </a:r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PACE Project Scientist</a:t>
            </a:r>
          </a:p>
          <a:p>
            <a:pPr algn="r"/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OCRT, October 2021</a:t>
            </a:r>
          </a:p>
        </p:txBody>
      </p:sp>
    </p:spTree>
    <p:extLst>
      <p:ext uri="{BB962C8B-B14F-4D97-AF65-F5344CB8AC3E}">
        <p14:creationId xmlns:p14="http://schemas.microsoft.com/office/powerpoint/2010/main" val="196937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39E603-AF1D-EE49-944D-52A3E9348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9" y="4497860"/>
            <a:ext cx="2943668" cy="21067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B56B4E8-03CB-A844-90FA-62FEBE5D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4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60F43-50E6-C142-8E2F-801ACFC5D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6" b="59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282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8955</TotalTime>
  <Words>26</Words>
  <Application>Microsoft Macintosh PowerPoint</Application>
  <PresentationFormat>Widescreen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Wingdings</vt:lpstr>
      <vt:lpstr>2_Office Theme</vt:lpstr>
      <vt:lpstr>3_Office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Dress, Andre (GSFC-4270)</dc:creator>
  <cp:lastModifiedBy>Werdell, Jeremy (GSFC-6160)</cp:lastModifiedBy>
  <cp:revision>69</cp:revision>
  <dcterms:modified xsi:type="dcterms:W3CDTF">2022-02-04T20:07:06Z</dcterms:modified>
</cp:coreProperties>
</file>