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885" r:id="rId2"/>
  </p:sldMasterIdLst>
  <p:notesMasterIdLst>
    <p:notesMasterId r:id="rId25"/>
  </p:notesMasterIdLst>
  <p:sldIdLst>
    <p:sldId id="4459" r:id="rId3"/>
    <p:sldId id="259" r:id="rId4"/>
    <p:sldId id="4465" r:id="rId5"/>
    <p:sldId id="4471" r:id="rId6"/>
    <p:sldId id="975" r:id="rId7"/>
    <p:sldId id="953" r:id="rId8"/>
    <p:sldId id="4466" r:id="rId9"/>
    <p:sldId id="917" r:id="rId10"/>
    <p:sldId id="1000" r:id="rId11"/>
    <p:sldId id="4472" r:id="rId12"/>
    <p:sldId id="263" r:id="rId13"/>
    <p:sldId id="898" r:id="rId14"/>
    <p:sldId id="993" r:id="rId15"/>
    <p:sldId id="4462" r:id="rId16"/>
    <p:sldId id="985" r:id="rId17"/>
    <p:sldId id="978" r:id="rId18"/>
    <p:sldId id="955" r:id="rId19"/>
    <p:sldId id="4467" r:id="rId20"/>
    <p:sldId id="4470" r:id="rId21"/>
    <p:sldId id="4464" r:id="rId22"/>
    <p:sldId id="4469" r:id="rId23"/>
    <p:sldId id="949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B0F0"/>
    <a:srgbClr val="CCCC00"/>
    <a:srgbClr val="66FFFF"/>
    <a:srgbClr val="DDDDDD"/>
    <a:srgbClr val="CCFFCC"/>
    <a:srgbClr val="FFCCCC"/>
    <a:srgbClr val="FFCCFF"/>
    <a:srgbClr val="D0D8E8"/>
    <a:srgbClr val="E7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752" autoAdjust="0"/>
    <p:restoredTop sz="93948" autoAdjust="0"/>
  </p:normalViewPr>
  <p:slideViewPr>
    <p:cSldViewPr snapToGrid="0">
      <p:cViewPr varScale="1">
        <p:scale>
          <a:sx n="113" d="100"/>
          <a:sy n="113" d="100"/>
        </p:scale>
        <p:origin x="45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80" d="100"/>
        <a:sy n="80" d="100"/>
      </p:scale>
      <p:origin x="0" y="-81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NASA\SURE_RRS\SEMIVARIOGRAM_BrSPEC_FULL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NASA\SURE_RRS\SEMIVARIOGRAM_GrSPEC_FULL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NASA\SURE_RRS\SEMIVARIOGRAM_TeSPEC_FULL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NASA\SURE_RRS\SEMIVARIOGRAM_Bl_SPEC_FULL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NASA\SURE_RRS\SEMIVARIOGRAM_VBl_SPEC_FULL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682074575121402E-2"/>
          <c:y val="4.0729243950889102E-2"/>
          <c:w val="0.84899088579463999"/>
          <c:h val="0.73734620874411105"/>
        </c:manualLayout>
      </c:layout>
      <c:scatterChart>
        <c:scatterStyle val="lineMarker"/>
        <c:varyColors val="0"/>
        <c:ser>
          <c:idx val="4"/>
          <c:order val="0"/>
          <c:tx>
            <c:v>GULF STREAM</c:v>
          </c:tx>
          <c:spPr>
            <a:ln w="3175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'Brown Spectra!'!$A$2:$A$676</c:f>
              <c:numCache>
                <c:formatCode>General</c:formatCode>
                <c:ptCount val="675"/>
                <c:pt idx="0">
                  <c:v>325</c:v>
                </c:pt>
                <c:pt idx="1">
                  <c:v>326</c:v>
                </c:pt>
                <c:pt idx="2">
                  <c:v>327</c:v>
                </c:pt>
                <c:pt idx="3">
                  <c:v>328</c:v>
                </c:pt>
                <c:pt idx="4">
                  <c:v>329</c:v>
                </c:pt>
                <c:pt idx="5">
                  <c:v>330</c:v>
                </c:pt>
                <c:pt idx="6">
                  <c:v>331</c:v>
                </c:pt>
                <c:pt idx="7">
                  <c:v>332</c:v>
                </c:pt>
                <c:pt idx="8">
                  <c:v>333</c:v>
                </c:pt>
                <c:pt idx="9">
                  <c:v>334</c:v>
                </c:pt>
                <c:pt idx="10">
                  <c:v>335</c:v>
                </c:pt>
                <c:pt idx="11">
                  <c:v>336</c:v>
                </c:pt>
                <c:pt idx="12">
                  <c:v>337</c:v>
                </c:pt>
                <c:pt idx="13">
                  <c:v>338</c:v>
                </c:pt>
                <c:pt idx="14">
                  <c:v>339</c:v>
                </c:pt>
                <c:pt idx="15">
                  <c:v>340</c:v>
                </c:pt>
                <c:pt idx="16">
                  <c:v>341</c:v>
                </c:pt>
                <c:pt idx="17">
                  <c:v>342</c:v>
                </c:pt>
                <c:pt idx="18">
                  <c:v>343</c:v>
                </c:pt>
                <c:pt idx="19">
                  <c:v>344</c:v>
                </c:pt>
                <c:pt idx="20">
                  <c:v>345</c:v>
                </c:pt>
                <c:pt idx="21">
                  <c:v>346</c:v>
                </c:pt>
                <c:pt idx="22">
                  <c:v>347</c:v>
                </c:pt>
                <c:pt idx="23">
                  <c:v>348</c:v>
                </c:pt>
                <c:pt idx="24">
                  <c:v>349</c:v>
                </c:pt>
                <c:pt idx="25">
                  <c:v>350</c:v>
                </c:pt>
                <c:pt idx="26">
                  <c:v>351</c:v>
                </c:pt>
                <c:pt idx="27">
                  <c:v>352</c:v>
                </c:pt>
                <c:pt idx="28">
                  <c:v>353</c:v>
                </c:pt>
                <c:pt idx="29">
                  <c:v>354</c:v>
                </c:pt>
                <c:pt idx="30">
                  <c:v>355</c:v>
                </c:pt>
                <c:pt idx="31">
                  <c:v>356</c:v>
                </c:pt>
                <c:pt idx="32">
                  <c:v>357</c:v>
                </c:pt>
                <c:pt idx="33">
                  <c:v>358</c:v>
                </c:pt>
                <c:pt idx="34">
                  <c:v>359</c:v>
                </c:pt>
                <c:pt idx="35">
                  <c:v>360</c:v>
                </c:pt>
                <c:pt idx="36">
                  <c:v>361</c:v>
                </c:pt>
                <c:pt idx="37">
                  <c:v>362</c:v>
                </c:pt>
                <c:pt idx="38">
                  <c:v>363</c:v>
                </c:pt>
                <c:pt idx="39">
                  <c:v>364</c:v>
                </c:pt>
                <c:pt idx="40">
                  <c:v>365</c:v>
                </c:pt>
                <c:pt idx="41">
                  <c:v>366</c:v>
                </c:pt>
                <c:pt idx="42">
                  <c:v>367</c:v>
                </c:pt>
                <c:pt idx="43">
                  <c:v>368</c:v>
                </c:pt>
                <c:pt idx="44">
                  <c:v>369</c:v>
                </c:pt>
                <c:pt idx="45">
                  <c:v>370</c:v>
                </c:pt>
                <c:pt idx="46">
                  <c:v>371</c:v>
                </c:pt>
                <c:pt idx="47">
                  <c:v>372</c:v>
                </c:pt>
                <c:pt idx="48">
                  <c:v>373</c:v>
                </c:pt>
                <c:pt idx="49">
                  <c:v>374</c:v>
                </c:pt>
                <c:pt idx="50">
                  <c:v>375</c:v>
                </c:pt>
                <c:pt idx="51">
                  <c:v>376</c:v>
                </c:pt>
                <c:pt idx="52">
                  <c:v>377</c:v>
                </c:pt>
                <c:pt idx="53">
                  <c:v>378</c:v>
                </c:pt>
                <c:pt idx="54">
                  <c:v>379</c:v>
                </c:pt>
                <c:pt idx="55">
                  <c:v>380</c:v>
                </c:pt>
                <c:pt idx="56">
                  <c:v>381</c:v>
                </c:pt>
                <c:pt idx="57">
                  <c:v>382</c:v>
                </c:pt>
                <c:pt idx="58">
                  <c:v>383</c:v>
                </c:pt>
                <c:pt idx="59">
                  <c:v>384</c:v>
                </c:pt>
                <c:pt idx="60">
                  <c:v>385</c:v>
                </c:pt>
                <c:pt idx="61">
                  <c:v>386</c:v>
                </c:pt>
                <c:pt idx="62">
                  <c:v>387</c:v>
                </c:pt>
                <c:pt idx="63">
                  <c:v>388</c:v>
                </c:pt>
                <c:pt idx="64">
                  <c:v>389</c:v>
                </c:pt>
                <c:pt idx="65">
                  <c:v>390</c:v>
                </c:pt>
                <c:pt idx="66">
                  <c:v>391</c:v>
                </c:pt>
                <c:pt idx="67">
                  <c:v>392</c:v>
                </c:pt>
                <c:pt idx="68">
                  <c:v>393</c:v>
                </c:pt>
                <c:pt idx="69">
                  <c:v>394</c:v>
                </c:pt>
                <c:pt idx="70">
                  <c:v>395</c:v>
                </c:pt>
                <c:pt idx="71">
                  <c:v>396</c:v>
                </c:pt>
                <c:pt idx="72">
                  <c:v>397</c:v>
                </c:pt>
                <c:pt idx="73">
                  <c:v>398</c:v>
                </c:pt>
                <c:pt idx="74">
                  <c:v>399</c:v>
                </c:pt>
                <c:pt idx="75">
                  <c:v>400</c:v>
                </c:pt>
                <c:pt idx="76">
                  <c:v>401</c:v>
                </c:pt>
                <c:pt idx="77">
                  <c:v>402</c:v>
                </c:pt>
                <c:pt idx="78">
                  <c:v>403</c:v>
                </c:pt>
                <c:pt idx="79">
                  <c:v>404</c:v>
                </c:pt>
                <c:pt idx="80">
                  <c:v>405</c:v>
                </c:pt>
                <c:pt idx="81">
                  <c:v>406</c:v>
                </c:pt>
                <c:pt idx="82">
                  <c:v>407</c:v>
                </c:pt>
                <c:pt idx="83">
                  <c:v>408</c:v>
                </c:pt>
                <c:pt idx="84">
                  <c:v>409</c:v>
                </c:pt>
                <c:pt idx="85">
                  <c:v>410</c:v>
                </c:pt>
                <c:pt idx="86">
                  <c:v>411</c:v>
                </c:pt>
                <c:pt idx="87">
                  <c:v>412</c:v>
                </c:pt>
                <c:pt idx="88">
                  <c:v>413</c:v>
                </c:pt>
                <c:pt idx="89">
                  <c:v>414</c:v>
                </c:pt>
                <c:pt idx="90">
                  <c:v>415</c:v>
                </c:pt>
                <c:pt idx="91">
                  <c:v>416</c:v>
                </c:pt>
                <c:pt idx="92">
                  <c:v>417</c:v>
                </c:pt>
                <c:pt idx="93">
                  <c:v>418</c:v>
                </c:pt>
                <c:pt idx="94">
                  <c:v>419</c:v>
                </c:pt>
                <c:pt idx="95">
                  <c:v>420</c:v>
                </c:pt>
                <c:pt idx="96">
                  <c:v>421</c:v>
                </c:pt>
                <c:pt idx="97">
                  <c:v>422</c:v>
                </c:pt>
                <c:pt idx="98">
                  <c:v>423</c:v>
                </c:pt>
                <c:pt idx="99">
                  <c:v>424</c:v>
                </c:pt>
                <c:pt idx="100">
                  <c:v>425</c:v>
                </c:pt>
                <c:pt idx="101">
                  <c:v>426</c:v>
                </c:pt>
                <c:pt idx="102">
                  <c:v>427</c:v>
                </c:pt>
                <c:pt idx="103">
                  <c:v>428</c:v>
                </c:pt>
                <c:pt idx="104">
                  <c:v>429</c:v>
                </c:pt>
                <c:pt idx="105">
                  <c:v>430</c:v>
                </c:pt>
                <c:pt idx="106">
                  <c:v>431</c:v>
                </c:pt>
                <c:pt idx="107">
                  <c:v>432</c:v>
                </c:pt>
                <c:pt idx="108">
                  <c:v>433</c:v>
                </c:pt>
                <c:pt idx="109">
                  <c:v>434</c:v>
                </c:pt>
                <c:pt idx="110">
                  <c:v>435</c:v>
                </c:pt>
                <c:pt idx="111">
                  <c:v>436</c:v>
                </c:pt>
                <c:pt idx="112">
                  <c:v>437</c:v>
                </c:pt>
                <c:pt idx="113">
                  <c:v>438</c:v>
                </c:pt>
                <c:pt idx="114">
                  <c:v>439</c:v>
                </c:pt>
                <c:pt idx="115">
                  <c:v>440</c:v>
                </c:pt>
                <c:pt idx="116">
                  <c:v>441</c:v>
                </c:pt>
                <c:pt idx="117">
                  <c:v>442</c:v>
                </c:pt>
                <c:pt idx="118">
                  <c:v>443</c:v>
                </c:pt>
                <c:pt idx="119">
                  <c:v>444</c:v>
                </c:pt>
                <c:pt idx="120">
                  <c:v>445</c:v>
                </c:pt>
                <c:pt idx="121">
                  <c:v>446</c:v>
                </c:pt>
                <c:pt idx="122">
                  <c:v>447</c:v>
                </c:pt>
                <c:pt idx="123">
                  <c:v>448</c:v>
                </c:pt>
                <c:pt idx="124">
                  <c:v>449</c:v>
                </c:pt>
                <c:pt idx="125">
                  <c:v>450</c:v>
                </c:pt>
                <c:pt idx="126">
                  <c:v>451</c:v>
                </c:pt>
                <c:pt idx="127">
                  <c:v>452</c:v>
                </c:pt>
                <c:pt idx="128">
                  <c:v>453</c:v>
                </c:pt>
                <c:pt idx="129">
                  <c:v>454</c:v>
                </c:pt>
                <c:pt idx="130">
                  <c:v>455</c:v>
                </c:pt>
                <c:pt idx="131">
                  <c:v>456</c:v>
                </c:pt>
                <c:pt idx="132">
                  <c:v>457</c:v>
                </c:pt>
                <c:pt idx="133">
                  <c:v>458</c:v>
                </c:pt>
                <c:pt idx="134">
                  <c:v>459</c:v>
                </c:pt>
                <c:pt idx="135">
                  <c:v>460</c:v>
                </c:pt>
                <c:pt idx="136">
                  <c:v>461</c:v>
                </c:pt>
                <c:pt idx="137">
                  <c:v>462</c:v>
                </c:pt>
                <c:pt idx="138">
                  <c:v>463</c:v>
                </c:pt>
                <c:pt idx="139">
                  <c:v>464</c:v>
                </c:pt>
                <c:pt idx="140">
                  <c:v>465</c:v>
                </c:pt>
                <c:pt idx="141">
                  <c:v>466</c:v>
                </c:pt>
                <c:pt idx="142">
                  <c:v>467</c:v>
                </c:pt>
                <c:pt idx="143">
                  <c:v>468</c:v>
                </c:pt>
                <c:pt idx="144">
                  <c:v>469</c:v>
                </c:pt>
                <c:pt idx="145">
                  <c:v>470</c:v>
                </c:pt>
                <c:pt idx="146">
                  <c:v>471</c:v>
                </c:pt>
                <c:pt idx="147">
                  <c:v>472</c:v>
                </c:pt>
                <c:pt idx="148">
                  <c:v>473</c:v>
                </c:pt>
                <c:pt idx="149">
                  <c:v>474</c:v>
                </c:pt>
                <c:pt idx="150">
                  <c:v>475</c:v>
                </c:pt>
                <c:pt idx="151">
                  <c:v>476</c:v>
                </c:pt>
                <c:pt idx="152">
                  <c:v>477</c:v>
                </c:pt>
                <c:pt idx="153">
                  <c:v>478</c:v>
                </c:pt>
                <c:pt idx="154">
                  <c:v>479</c:v>
                </c:pt>
                <c:pt idx="155">
                  <c:v>480</c:v>
                </c:pt>
                <c:pt idx="156">
                  <c:v>481</c:v>
                </c:pt>
                <c:pt idx="157">
                  <c:v>482</c:v>
                </c:pt>
                <c:pt idx="158">
                  <c:v>483</c:v>
                </c:pt>
                <c:pt idx="159">
                  <c:v>484</c:v>
                </c:pt>
                <c:pt idx="160">
                  <c:v>485</c:v>
                </c:pt>
                <c:pt idx="161">
                  <c:v>486</c:v>
                </c:pt>
                <c:pt idx="162">
                  <c:v>487</c:v>
                </c:pt>
                <c:pt idx="163">
                  <c:v>488</c:v>
                </c:pt>
                <c:pt idx="164">
                  <c:v>489</c:v>
                </c:pt>
                <c:pt idx="165">
                  <c:v>490</c:v>
                </c:pt>
                <c:pt idx="166">
                  <c:v>491</c:v>
                </c:pt>
                <c:pt idx="167">
                  <c:v>492</c:v>
                </c:pt>
                <c:pt idx="168">
                  <c:v>493</c:v>
                </c:pt>
                <c:pt idx="169">
                  <c:v>494</c:v>
                </c:pt>
                <c:pt idx="170">
                  <c:v>495</c:v>
                </c:pt>
                <c:pt idx="171">
                  <c:v>496</c:v>
                </c:pt>
                <c:pt idx="172">
                  <c:v>497</c:v>
                </c:pt>
                <c:pt idx="173">
                  <c:v>498</c:v>
                </c:pt>
                <c:pt idx="174">
                  <c:v>499</c:v>
                </c:pt>
                <c:pt idx="175">
                  <c:v>500</c:v>
                </c:pt>
                <c:pt idx="176">
                  <c:v>501</c:v>
                </c:pt>
                <c:pt idx="177">
                  <c:v>502</c:v>
                </c:pt>
                <c:pt idx="178">
                  <c:v>503</c:v>
                </c:pt>
                <c:pt idx="179">
                  <c:v>504</c:v>
                </c:pt>
                <c:pt idx="180">
                  <c:v>505</c:v>
                </c:pt>
                <c:pt idx="181">
                  <c:v>506</c:v>
                </c:pt>
                <c:pt idx="182">
                  <c:v>507</c:v>
                </c:pt>
                <c:pt idx="183">
                  <c:v>508</c:v>
                </c:pt>
                <c:pt idx="184">
                  <c:v>509</c:v>
                </c:pt>
                <c:pt idx="185">
                  <c:v>510</c:v>
                </c:pt>
                <c:pt idx="186">
                  <c:v>511</c:v>
                </c:pt>
                <c:pt idx="187">
                  <c:v>512</c:v>
                </c:pt>
                <c:pt idx="188">
                  <c:v>513</c:v>
                </c:pt>
                <c:pt idx="189">
                  <c:v>514</c:v>
                </c:pt>
                <c:pt idx="190">
                  <c:v>515</c:v>
                </c:pt>
                <c:pt idx="191">
                  <c:v>516</c:v>
                </c:pt>
                <c:pt idx="192">
                  <c:v>517</c:v>
                </c:pt>
                <c:pt idx="193">
                  <c:v>518</c:v>
                </c:pt>
                <c:pt idx="194">
                  <c:v>519</c:v>
                </c:pt>
                <c:pt idx="195">
                  <c:v>520</c:v>
                </c:pt>
                <c:pt idx="196">
                  <c:v>521</c:v>
                </c:pt>
                <c:pt idx="197">
                  <c:v>522</c:v>
                </c:pt>
                <c:pt idx="198">
                  <c:v>523</c:v>
                </c:pt>
                <c:pt idx="199">
                  <c:v>524</c:v>
                </c:pt>
                <c:pt idx="200">
                  <c:v>525</c:v>
                </c:pt>
                <c:pt idx="201">
                  <c:v>526</c:v>
                </c:pt>
                <c:pt idx="202">
                  <c:v>527</c:v>
                </c:pt>
                <c:pt idx="203">
                  <c:v>528</c:v>
                </c:pt>
                <c:pt idx="204">
                  <c:v>529</c:v>
                </c:pt>
                <c:pt idx="205">
                  <c:v>530</c:v>
                </c:pt>
                <c:pt idx="206">
                  <c:v>531</c:v>
                </c:pt>
                <c:pt idx="207">
                  <c:v>532</c:v>
                </c:pt>
                <c:pt idx="208">
                  <c:v>533</c:v>
                </c:pt>
                <c:pt idx="209">
                  <c:v>534</c:v>
                </c:pt>
                <c:pt idx="210">
                  <c:v>535</c:v>
                </c:pt>
                <c:pt idx="211">
                  <c:v>536</c:v>
                </c:pt>
                <c:pt idx="212">
                  <c:v>537</c:v>
                </c:pt>
                <c:pt idx="213">
                  <c:v>538</c:v>
                </c:pt>
                <c:pt idx="214">
                  <c:v>539</c:v>
                </c:pt>
                <c:pt idx="215">
                  <c:v>540</c:v>
                </c:pt>
                <c:pt idx="216">
                  <c:v>541</c:v>
                </c:pt>
                <c:pt idx="217">
                  <c:v>542</c:v>
                </c:pt>
                <c:pt idx="218">
                  <c:v>543</c:v>
                </c:pt>
                <c:pt idx="219">
                  <c:v>544</c:v>
                </c:pt>
                <c:pt idx="220">
                  <c:v>545</c:v>
                </c:pt>
                <c:pt idx="221">
                  <c:v>546</c:v>
                </c:pt>
                <c:pt idx="222">
                  <c:v>547</c:v>
                </c:pt>
                <c:pt idx="223">
                  <c:v>548</c:v>
                </c:pt>
                <c:pt idx="224">
                  <c:v>549</c:v>
                </c:pt>
                <c:pt idx="225">
                  <c:v>550</c:v>
                </c:pt>
                <c:pt idx="226">
                  <c:v>551</c:v>
                </c:pt>
                <c:pt idx="227">
                  <c:v>552</c:v>
                </c:pt>
                <c:pt idx="228">
                  <c:v>553</c:v>
                </c:pt>
                <c:pt idx="229">
                  <c:v>554</c:v>
                </c:pt>
                <c:pt idx="230">
                  <c:v>555</c:v>
                </c:pt>
                <c:pt idx="231">
                  <c:v>556</c:v>
                </c:pt>
                <c:pt idx="232">
                  <c:v>557</c:v>
                </c:pt>
                <c:pt idx="233">
                  <c:v>558</c:v>
                </c:pt>
                <c:pt idx="234">
                  <c:v>559</c:v>
                </c:pt>
                <c:pt idx="235">
                  <c:v>560</c:v>
                </c:pt>
                <c:pt idx="236">
                  <c:v>561</c:v>
                </c:pt>
                <c:pt idx="237">
                  <c:v>562</c:v>
                </c:pt>
                <c:pt idx="238">
                  <c:v>563</c:v>
                </c:pt>
                <c:pt idx="239">
                  <c:v>564</c:v>
                </c:pt>
                <c:pt idx="240">
                  <c:v>565</c:v>
                </c:pt>
                <c:pt idx="241">
                  <c:v>566</c:v>
                </c:pt>
                <c:pt idx="242">
                  <c:v>567</c:v>
                </c:pt>
                <c:pt idx="243">
                  <c:v>568</c:v>
                </c:pt>
                <c:pt idx="244">
                  <c:v>569</c:v>
                </c:pt>
                <c:pt idx="245">
                  <c:v>570</c:v>
                </c:pt>
                <c:pt idx="246">
                  <c:v>571</c:v>
                </c:pt>
                <c:pt idx="247">
                  <c:v>572</c:v>
                </c:pt>
                <c:pt idx="248">
                  <c:v>573</c:v>
                </c:pt>
                <c:pt idx="249">
                  <c:v>574</c:v>
                </c:pt>
                <c:pt idx="250">
                  <c:v>575</c:v>
                </c:pt>
                <c:pt idx="251">
                  <c:v>576</c:v>
                </c:pt>
                <c:pt idx="252">
                  <c:v>577</c:v>
                </c:pt>
                <c:pt idx="253">
                  <c:v>578</c:v>
                </c:pt>
                <c:pt idx="254">
                  <c:v>579</c:v>
                </c:pt>
                <c:pt idx="255">
                  <c:v>580</c:v>
                </c:pt>
                <c:pt idx="256">
                  <c:v>581</c:v>
                </c:pt>
                <c:pt idx="257">
                  <c:v>582</c:v>
                </c:pt>
                <c:pt idx="258">
                  <c:v>583</c:v>
                </c:pt>
                <c:pt idx="259">
                  <c:v>584</c:v>
                </c:pt>
                <c:pt idx="260">
                  <c:v>585</c:v>
                </c:pt>
                <c:pt idx="261">
                  <c:v>586</c:v>
                </c:pt>
                <c:pt idx="262">
                  <c:v>587</c:v>
                </c:pt>
                <c:pt idx="263">
                  <c:v>588</c:v>
                </c:pt>
                <c:pt idx="264">
                  <c:v>589</c:v>
                </c:pt>
                <c:pt idx="265">
                  <c:v>590</c:v>
                </c:pt>
                <c:pt idx="266">
                  <c:v>591</c:v>
                </c:pt>
                <c:pt idx="267">
                  <c:v>592</c:v>
                </c:pt>
                <c:pt idx="268">
                  <c:v>593</c:v>
                </c:pt>
                <c:pt idx="269">
                  <c:v>594</c:v>
                </c:pt>
                <c:pt idx="270">
                  <c:v>595</c:v>
                </c:pt>
                <c:pt idx="271">
                  <c:v>596</c:v>
                </c:pt>
                <c:pt idx="272">
                  <c:v>597</c:v>
                </c:pt>
                <c:pt idx="273">
                  <c:v>598</c:v>
                </c:pt>
                <c:pt idx="274">
                  <c:v>599</c:v>
                </c:pt>
                <c:pt idx="275">
                  <c:v>600</c:v>
                </c:pt>
                <c:pt idx="276">
                  <c:v>601</c:v>
                </c:pt>
                <c:pt idx="277">
                  <c:v>602</c:v>
                </c:pt>
                <c:pt idx="278">
                  <c:v>603</c:v>
                </c:pt>
                <c:pt idx="279">
                  <c:v>604</c:v>
                </c:pt>
                <c:pt idx="280">
                  <c:v>605</c:v>
                </c:pt>
                <c:pt idx="281">
                  <c:v>606</c:v>
                </c:pt>
                <c:pt idx="282">
                  <c:v>607</c:v>
                </c:pt>
                <c:pt idx="283">
                  <c:v>608</c:v>
                </c:pt>
                <c:pt idx="284">
                  <c:v>609</c:v>
                </c:pt>
                <c:pt idx="285">
                  <c:v>610</c:v>
                </c:pt>
                <c:pt idx="286">
                  <c:v>611</c:v>
                </c:pt>
                <c:pt idx="287">
                  <c:v>612</c:v>
                </c:pt>
                <c:pt idx="288">
                  <c:v>613</c:v>
                </c:pt>
                <c:pt idx="289">
                  <c:v>614</c:v>
                </c:pt>
                <c:pt idx="290">
                  <c:v>615</c:v>
                </c:pt>
                <c:pt idx="291">
                  <c:v>616</c:v>
                </c:pt>
                <c:pt idx="292">
                  <c:v>617</c:v>
                </c:pt>
                <c:pt idx="293">
                  <c:v>618</c:v>
                </c:pt>
                <c:pt idx="294">
                  <c:v>619</c:v>
                </c:pt>
                <c:pt idx="295">
                  <c:v>620</c:v>
                </c:pt>
                <c:pt idx="296">
                  <c:v>621</c:v>
                </c:pt>
                <c:pt idx="297">
                  <c:v>622</c:v>
                </c:pt>
                <c:pt idx="298">
                  <c:v>623</c:v>
                </c:pt>
                <c:pt idx="299">
                  <c:v>624</c:v>
                </c:pt>
                <c:pt idx="300">
                  <c:v>625</c:v>
                </c:pt>
                <c:pt idx="301">
                  <c:v>626</c:v>
                </c:pt>
                <c:pt idx="302">
                  <c:v>627</c:v>
                </c:pt>
                <c:pt idx="303">
                  <c:v>628</c:v>
                </c:pt>
                <c:pt idx="304">
                  <c:v>629</c:v>
                </c:pt>
                <c:pt idx="305">
                  <c:v>630</c:v>
                </c:pt>
                <c:pt idx="306">
                  <c:v>631</c:v>
                </c:pt>
                <c:pt idx="307">
                  <c:v>632</c:v>
                </c:pt>
                <c:pt idx="308">
                  <c:v>633</c:v>
                </c:pt>
                <c:pt idx="309">
                  <c:v>634</c:v>
                </c:pt>
                <c:pt idx="310">
                  <c:v>635</c:v>
                </c:pt>
                <c:pt idx="311">
                  <c:v>636</c:v>
                </c:pt>
                <c:pt idx="312">
                  <c:v>637</c:v>
                </c:pt>
                <c:pt idx="313">
                  <c:v>638</c:v>
                </c:pt>
                <c:pt idx="314">
                  <c:v>639</c:v>
                </c:pt>
                <c:pt idx="315">
                  <c:v>640</c:v>
                </c:pt>
                <c:pt idx="316">
                  <c:v>641</c:v>
                </c:pt>
                <c:pt idx="317">
                  <c:v>642</c:v>
                </c:pt>
                <c:pt idx="318">
                  <c:v>643</c:v>
                </c:pt>
                <c:pt idx="319">
                  <c:v>644</c:v>
                </c:pt>
                <c:pt idx="320">
                  <c:v>645</c:v>
                </c:pt>
                <c:pt idx="321">
                  <c:v>646</c:v>
                </c:pt>
                <c:pt idx="322">
                  <c:v>647</c:v>
                </c:pt>
                <c:pt idx="323">
                  <c:v>648</c:v>
                </c:pt>
                <c:pt idx="324">
                  <c:v>649</c:v>
                </c:pt>
                <c:pt idx="325">
                  <c:v>650</c:v>
                </c:pt>
                <c:pt idx="326">
                  <c:v>651</c:v>
                </c:pt>
                <c:pt idx="327">
                  <c:v>652</c:v>
                </c:pt>
                <c:pt idx="328">
                  <c:v>653</c:v>
                </c:pt>
                <c:pt idx="329">
                  <c:v>654</c:v>
                </c:pt>
                <c:pt idx="330">
                  <c:v>655</c:v>
                </c:pt>
                <c:pt idx="331">
                  <c:v>656</c:v>
                </c:pt>
                <c:pt idx="332">
                  <c:v>657</c:v>
                </c:pt>
                <c:pt idx="333">
                  <c:v>658</c:v>
                </c:pt>
                <c:pt idx="334">
                  <c:v>659</c:v>
                </c:pt>
                <c:pt idx="335">
                  <c:v>660</c:v>
                </c:pt>
                <c:pt idx="336">
                  <c:v>661</c:v>
                </c:pt>
                <c:pt idx="337">
                  <c:v>662</c:v>
                </c:pt>
                <c:pt idx="338">
                  <c:v>663</c:v>
                </c:pt>
                <c:pt idx="339">
                  <c:v>664</c:v>
                </c:pt>
                <c:pt idx="340">
                  <c:v>665</c:v>
                </c:pt>
                <c:pt idx="341">
                  <c:v>666</c:v>
                </c:pt>
                <c:pt idx="342">
                  <c:v>667</c:v>
                </c:pt>
                <c:pt idx="343">
                  <c:v>668</c:v>
                </c:pt>
                <c:pt idx="344">
                  <c:v>669</c:v>
                </c:pt>
                <c:pt idx="345">
                  <c:v>670</c:v>
                </c:pt>
                <c:pt idx="346">
                  <c:v>671</c:v>
                </c:pt>
                <c:pt idx="347">
                  <c:v>672</c:v>
                </c:pt>
                <c:pt idx="348">
                  <c:v>673</c:v>
                </c:pt>
                <c:pt idx="349">
                  <c:v>674</c:v>
                </c:pt>
                <c:pt idx="350">
                  <c:v>675</c:v>
                </c:pt>
                <c:pt idx="351">
                  <c:v>676</c:v>
                </c:pt>
                <c:pt idx="352">
                  <c:v>677</c:v>
                </c:pt>
                <c:pt idx="353">
                  <c:v>678</c:v>
                </c:pt>
                <c:pt idx="354">
                  <c:v>679</c:v>
                </c:pt>
                <c:pt idx="355">
                  <c:v>680</c:v>
                </c:pt>
                <c:pt idx="356">
                  <c:v>681</c:v>
                </c:pt>
                <c:pt idx="357">
                  <c:v>682</c:v>
                </c:pt>
                <c:pt idx="358">
                  <c:v>683</c:v>
                </c:pt>
                <c:pt idx="359">
                  <c:v>684</c:v>
                </c:pt>
                <c:pt idx="360">
                  <c:v>685</c:v>
                </c:pt>
                <c:pt idx="361">
                  <c:v>686</c:v>
                </c:pt>
                <c:pt idx="362">
                  <c:v>687</c:v>
                </c:pt>
                <c:pt idx="363">
                  <c:v>688</c:v>
                </c:pt>
                <c:pt idx="364">
                  <c:v>689</c:v>
                </c:pt>
                <c:pt idx="365">
                  <c:v>690</c:v>
                </c:pt>
                <c:pt idx="366">
                  <c:v>691</c:v>
                </c:pt>
                <c:pt idx="367">
                  <c:v>692</c:v>
                </c:pt>
                <c:pt idx="368">
                  <c:v>693</c:v>
                </c:pt>
                <c:pt idx="369">
                  <c:v>694</c:v>
                </c:pt>
                <c:pt idx="370">
                  <c:v>695</c:v>
                </c:pt>
                <c:pt idx="371">
                  <c:v>696</c:v>
                </c:pt>
                <c:pt idx="372">
                  <c:v>697</c:v>
                </c:pt>
                <c:pt idx="373">
                  <c:v>698</c:v>
                </c:pt>
                <c:pt idx="374">
                  <c:v>699</c:v>
                </c:pt>
                <c:pt idx="375">
                  <c:v>700</c:v>
                </c:pt>
                <c:pt idx="376">
                  <c:v>701</c:v>
                </c:pt>
                <c:pt idx="377">
                  <c:v>702</c:v>
                </c:pt>
                <c:pt idx="378">
                  <c:v>703</c:v>
                </c:pt>
                <c:pt idx="379">
                  <c:v>704</c:v>
                </c:pt>
                <c:pt idx="380">
                  <c:v>705</c:v>
                </c:pt>
                <c:pt idx="381">
                  <c:v>706</c:v>
                </c:pt>
                <c:pt idx="382">
                  <c:v>707</c:v>
                </c:pt>
                <c:pt idx="383">
                  <c:v>708</c:v>
                </c:pt>
                <c:pt idx="384">
                  <c:v>709</c:v>
                </c:pt>
                <c:pt idx="385">
                  <c:v>710</c:v>
                </c:pt>
                <c:pt idx="386">
                  <c:v>711</c:v>
                </c:pt>
                <c:pt idx="387">
                  <c:v>712</c:v>
                </c:pt>
                <c:pt idx="388">
                  <c:v>713</c:v>
                </c:pt>
                <c:pt idx="389">
                  <c:v>714</c:v>
                </c:pt>
                <c:pt idx="390">
                  <c:v>715</c:v>
                </c:pt>
                <c:pt idx="391">
                  <c:v>716</c:v>
                </c:pt>
                <c:pt idx="392">
                  <c:v>717</c:v>
                </c:pt>
                <c:pt idx="393">
                  <c:v>718</c:v>
                </c:pt>
                <c:pt idx="394">
                  <c:v>719</c:v>
                </c:pt>
                <c:pt idx="395">
                  <c:v>720</c:v>
                </c:pt>
                <c:pt idx="396">
                  <c:v>721</c:v>
                </c:pt>
                <c:pt idx="397">
                  <c:v>722</c:v>
                </c:pt>
                <c:pt idx="398">
                  <c:v>723</c:v>
                </c:pt>
                <c:pt idx="399">
                  <c:v>724</c:v>
                </c:pt>
                <c:pt idx="400">
                  <c:v>725</c:v>
                </c:pt>
                <c:pt idx="401">
                  <c:v>726</c:v>
                </c:pt>
                <c:pt idx="402">
                  <c:v>727</c:v>
                </c:pt>
                <c:pt idx="403">
                  <c:v>728</c:v>
                </c:pt>
                <c:pt idx="404">
                  <c:v>729</c:v>
                </c:pt>
                <c:pt idx="405">
                  <c:v>730</c:v>
                </c:pt>
                <c:pt idx="406">
                  <c:v>731</c:v>
                </c:pt>
                <c:pt idx="407">
                  <c:v>732</c:v>
                </c:pt>
                <c:pt idx="408">
                  <c:v>733</c:v>
                </c:pt>
                <c:pt idx="409">
                  <c:v>734</c:v>
                </c:pt>
                <c:pt idx="410">
                  <c:v>735</c:v>
                </c:pt>
                <c:pt idx="411">
                  <c:v>736</c:v>
                </c:pt>
                <c:pt idx="412">
                  <c:v>737</c:v>
                </c:pt>
                <c:pt idx="413">
                  <c:v>738</c:v>
                </c:pt>
                <c:pt idx="414">
                  <c:v>739</c:v>
                </c:pt>
                <c:pt idx="415">
                  <c:v>740</c:v>
                </c:pt>
                <c:pt idx="416">
                  <c:v>741</c:v>
                </c:pt>
                <c:pt idx="417">
                  <c:v>742</c:v>
                </c:pt>
                <c:pt idx="418">
                  <c:v>743</c:v>
                </c:pt>
                <c:pt idx="419">
                  <c:v>744</c:v>
                </c:pt>
                <c:pt idx="420">
                  <c:v>745</c:v>
                </c:pt>
                <c:pt idx="421">
                  <c:v>746</c:v>
                </c:pt>
                <c:pt idx="422">
                  <c:v>747</c:v>
                </c:pt>
                <c:pt idx="423">
                  <c:v>748</c:v>
                </c:pt>
                <c:pt idx="424">
                  <c:v>749</c:v>
                </c:pt>
                <c:pt idx="425">
                  <c:v>750</c:v>
                </c:pt>
                <c:pt idx="426">
                  <c:v>751</c:v>
                </c:pt>
                <c:pt idx="427">
                  <c:v>752</c:v>
                </c:pt>
                <c:pt idx="428">
                  <c:v>753</c:v>
                </c:pt>
                <c:pt idx="429">
                  <c:v>754</c:v>
                </c:pt>
                <c:pt idx="430">
                  <c:v>755</c:v>
                </c:pt>
                <c:pt idx="431">
                  <c:v>756</c:v>
                </c:pt>
                <c:pt idx="432">
                  <c:v>757</c:v>
                </c:pt>
                <c:pt idx="433">
                  <c:v>758</c:v>
                </c:pt>
                <c:pt idx="434">
                  <c:v>759</c:v>
                </c:pt>
                <c:pt idx="435">
                  <c:v>760</c:v>
                </c:pt>
                <c:pt idx="436">
                  <c:v>761</c:v>
                </c:pt>
                <c:pt idx="437">
                  <c:v>762</c:v>
                </c:pt>
                <c:pt idx="438">
                  <c:v>763</c:v>
                </c:pt>
                <c:pt idx="439">
                  <c:v>764</c:v>
                </c:pt>
                <c:pt idx="440">
                  <c:v>765</c:v>
                </c:pt>
                <c:pt idx="441">
                  <c:v>766</c:v>
                </c:pt>
                <c:pt idx="442">
                  <c:v>767</c:v>
                </c:pt>
                <c:pt idx="443">
                  <c:v>768</c:v>
                </c:pt>
                <c:pt idx="444">
                  <c:v>769</c:v>
                </c:pt>
                <c:pt idx="445">
                  <c:v>770</c:v>
                </c:pt>
                <c:pt idx="446">
                  <c:v>771</c:v>
                </c:pt>
                <c:pt idx="447">
                  <c:v>772</c:v>
                </c:pt>
                <c:pt idx="448">
                  <c:v>773</c:v>
                </c:pt>
                <c:pt idx="449">
                  <c:v>774</c:v>
                </c:pt>
                <c:pt idx="450">
                  <c:v>775</c:v>
                </c:pt>
                <c:pt idx="451">
                  <c:v>776</c:v>
                </c:pt>
                <c:pt idx="452">
                  <c:v>777</c:v>
                </c:pt>
                <c:pt idx="453">
                  <c:v>778</c:v>
                </c:pt>
                <c:pt idx="454">
                  <c:v>779</c:v>
                </c:pt>
                <c:pt idx="455">
                  <c:v>780</c:v>
                </c:pt>
                <c:pt idx="456">
                  <c:v>781</c:v>
                </c:pt>
                <c:pt idx="457">
                  <c:v>782</c:v>
                </c:pt>
                <c:pt idx="458">
                  <c:v>783</c:v>
                </c:pt>
                <c:pt idx="459">
                  <c:v>784</c:v>
                </c:pt>
                <c:pt idx="460">
                  <c:v>785</c:v>
                </c:pt>
                <c:pt idx="461">
                  <c:v>786</c:v>
                </c:pt>
                <c:pt idx="462">
                  <c:v>787</c:v>
                </c:pt>
                <c:pt idx="463">
                  <c:v>788</c:v>
                </c:pt>
                <c:pt idx="464">
                  <c:v>789</c:v>
                </c:pt>
                <c:pt idx="465">
                  <c:v>790</c:v>
                </c:pt>
                <c:pt idx="466">
                  <c:v>791</c:v>
                </c:pt>
                <c:pt idx="467">
                  <c:v>792</c:v>
                </c:pt>
                <c:pt idx="468">
                  <c:v>793</c:v>
                </c:pt>
                <c:pt idx="469">
                  <c:v>794</c:v>
                </c:pt>
                <c:pt idx="470">
                  <c:v>795</c:v>
                </c:pt>
                <c:pt idx="471">
                  <c:v>796</c:v>
                </c:pt>
                <c:pt idx="472">
                  <c:v>797</c:v>
                </c:pt>
                <c:pt idx="473">
                  <c:v>798</c:v>
                </c:pt>
                <c:pt idx="474">
                  <c:v>799</c:v>
                </c:pt>
                <c:pt idx="475">
                  <c:v>800</c:v>
                </c:pt>
                <c:pt idx="476">
                  <c:v>801</c:v>
                </c:pt>
                <c:pt idx="477">
                  <c:v>802</c:v>
                </c:pt>
                <c:pt idx="478">
                  <c:v>803</c:v>
                </c:pt>
                <c:pt idx="479">
                  <c:v>804</c:v>
                </c:pt>
                <c:pt idx="480">
                  <c:v>805</c:v>
                </c:pt>
                <c:pt idx="481">
                  <c:v>806</c:v>
                </c:pt>
                <c:pt idx="482">
                  <c:v>807</c:v>
                </c:pt>
                <c:pt idx="483">
                  <c:v>808</c:v>
                </c:pt>
                <c:pt idx="484">
                  <c:v>809</c:v>
                </c:pt>
                <c:pt idx="485">
                  <c:v>810</c:v>
                </c:pt>
                <c:pt idx="486">
                  <c:v>811</c:v>
                </c:pt>
                <c:pt idx="487">
                  <c:v>812</c:v>
                </c:pt>
                <c:pt idx="488">
                  <c:v>813</c:v>
                </c:pt>
                <c:pt idx="489">
                  <c:v>814</c:v>
                </c:pt>
                <c:pt idx="490">
                  <c:v>815</c:v>
                </c:pt>
                <c:pt idx="491">
                  <c:v>816</c:v>
                </c:pt>
                <c:pt idx="492">
                  <c:v>817</c:v>
                </c:pt>
                <c:pt idx="493">
                  <c:v>818</c:v>
                </c:pt>
                <c:pt idx="494">
                  <c:v>819</c:v>
                </c:pt>
                <c:pt idx="495">
                  <c:v>820</c:v>
                </c:pt>
                <c:pt idx="496">
                  <c:v>821</c:v>
                </c:pt>
                <c:pt idx="497">
                  <c:v>822</c:v>
                </c:pt>
                <c:pt idx="498">
                  <c:v>823</c:v>
                </c:pt>
                <c:pt idx="499">
                  <c:v>824</c:v>
                </c:pt>
                <c:pt idx="500">
                  <c:v>825</c:v>
                </c:pt>
                <c:pt idx="501">
                  <c:v>826</c:v>
                </c:pt>
                <c:pt idx="502">
                  <c:v>827</c:v>
                </c:pt>
                <c:pt idx="503">
                  <c:v>828</c:v>
                </c:pt>
                <c:pt idx="504">
                  <c:v>829</c:v>
                </c:pt>
                <c:pt idx="505">
                  <c:v>830</c:v>
                </c:pt>
                <c:pt idx="506">
                  <c:v>831</c:v>
                </c:pt>
                <c:pt idx="507">
                  <c:v>832</c:v>
                </c:pt>
                <c:pt idx="508">
                  <c:v>833</c:v>
                </c:pt>
                <c:pt idx="509">
                  <c:v>834</c:v>
                </c:pt>
                <c:pt idx="510">
                  <c:v>835</c:v>
                </c:pt>
                <c:pt idx="511">
                  <c:v>836</c:v>
                </c:pt>
                <c:pt idx="512">
                  <c:v>837</c:v>
                </c:pt>
                <c:pt idx="513">
                  <c:v>838</c:v>
                </c:pt>
                <c:pt idx="514">
                  <c:v>839</c:v>
                </c:pt>
                <c:pt idx="515">
                  <c:v>840</c:v>
                </c:pt>
                <c:pt idx="516">
                  <c:v>841</c:v>
                </c:pt>
                <c:pt idx="517">
                  <c:v>842</c:v>
                </c:pt>
                <c:pt idx="518">
                  <c:v>843</c:v>
                </c:pt>
                <c:pt idx="519">
                  <c:v>844</c:v>
                </c:pt>
                <c:pt idx="520">
                  <c:v>845</c:v>
                </c:pt>
                <c:pt idx="521">
                  <c:v>846</c:v>
                </c:pt>
                <c:pt idx="522">
                  <c:v>847</c:v>
                </c:pt>
                <c:pt idx="523">
                  <c:v>848</c:v>
                </c:pt>
                <c:pt idx="524">
                  <c:v>849</c:v>
                </c:pt>
                <c:pt idx="525">
                  <c:v>850</c:v>
                </c:pt>
                <c:pt idx="526">
                  <c:v>851</c:v>
                </c:pt>
                <c:pt idx="527">
                  <c:v>852</c:v>
                </c:pt>
                <c:pt idx="528">
                  <c:v>853</c:v>
                </c:pt>
                <c:pt idx="529">
                  <c:v>854</c:v>
                </c:pt>
                <c:pt idx="530">
                  <c:v>855</c:v>
                </c:pt>
                <c:pt idx="531">
                  <c:v>856</c:v>
                </c:pt>
                <c:pt idx="532">
                  <c:v>857</c:v>
                </c:pt>
                <c:pt idx="533">
                  <c:v>858</c:v>
                </c:pt>
                <c:pt idx="534">
                  <c:v>859</c:v>
                </c:pt>
                <c:pt idx="535">
                  <c:v>860</c:v>
                </c:pt>
                <c:pt idx="536">
                  <c:v>861</c:v>
                </c:pt>
                <c:pt idx="537">
                  <c:v>862</c:v>
                </c:pt>
                <c:pt idx="538">
                  <c:v>863</c:v>
                </c:pt>
                <c:pt idx="539">
                  <c:v>864</c:v>
                </c:pt>
                <c:pt idx="540">
                  <c:v>865</c:v>
                </c:pt>
                <c:pt idx="541">
                  <c:v>866</c:v>
                </c:pt>
                <c:pt idx="542">
                  <c:v>867</c:v>
                </c:pt>
                <c:pt idx="543">
                  <c:v>868</c:v>
                </c:pt>
                <c:pt idx="544">
                  <c:v>869</c:v>
                </c:pt>
                <c:pt idx="545">
                  <c:v>870</c:v>
                </c:pt>
                <c:pt idx="546">
                  <c:v>871</c:v>
                </c:pt>
                <c:pt idx="547">
                  <c:v>872</c:v>
                </c:pt>
                <c:pt idx="548">
                  <c:v>873</c:v>
                </c:pt>
                <c:pt idx="549">
                  <c:v>874</c:v>
                </c:pt>
                <c:pt idx="550">
                  <c:v>875</c:v>
                </c:pt>
                <c:pt idx="551">
                  <c:v>876</c:v>
                </c:pt>
                <c:pt idx="552">
                  <c:v>877</c:v>
                </c:pt>
                <c:pt idx="553">
                  <c:v>878</c:v>
                </c:pt>
                <c:pt idx="554">
                  <c:v>879</c:v>
                </c:pt>
                <c:pt idx="555">
                  <c:v>880</c:v>
                </c:pt>
                <c:pt idx="556">
                  <c:v>881</c:v>
                </c:pt>
                <c:pt idx="557">
                  <c:v>882</c:v>
                </c:pt>
                <c:pt idx="558">
                  <c:v>883</c:v>
                </c:pt>
                <c:pt idx="559">
                  <c:v>884</c:v>
                </c:pt>
                <c:pt idx="560">
                  <c:v>885</c:v>
                </c:pt>
                <c:pt idx="561">
                  <c:v>886</c:v>
                </c:pt>
                <c:pt idx="562">
                  <c:v>887</c:v>
                </c:pt>
                <c:pt idx="563">
                  <c:v>888</c:v>
                </c:pt>
                <c:pt idx="564">
                  <c:v>889</c:v>
                </c:pt>
                <c:pt idx="565">
                  <c:v>890</c:v>
                </c:pt>
                <c:pt idx="566">
                  <c:v>891</c:v>
                </c:pt>
                <c:pt idx="567">
                  <c:v>892</c:v>
                </c:pt>
                <c:pt idx="568">
                  <c:v>893</c:v>
                </c:pt>
                <c:pt idx="569">
                  <c:v>894</c:v>
                </c:pt>
                <c:pt idx="570">
                  <c:v>895</c:v>
                </c:pt>
                <c:pt idx="571">
                  <c:v>896</c:v>
                </c:pt>
                <c:pt idx="572">
                  <c:v>897</c:v>
                </c:pt>
                <c:pt idx="573">
                  <c:v>898</c:v>
                </c:pt>
                <c:pt idx="574">
                  <c:v>899</c:v>
                </c:pt>
                <c:pt idx="575">
                  <c:v>900</c:v>
                </c:pt>
                <c:pt idx="576">
                  <c:v>901</c:v>
                </c:pt>
                <c:pt idx="577">
                  <c:v>902</c:v>
                </c:pt>
                <c:pt idx="578">
                  <c:v>903</c:v>
                </c:pt>
                <c:pt idx="579">
                  <c:v>904</c:v>
                </c:pt>
                <c:pt idx="580">
                  <c:v>905</c:v>
                </c:pt>
                <c:pt idx="581">
                  <c:v>906</c:v>
                </c:pt>
                <c:pt idx="582">
                  <c:v>907</c:v>
                </c:pt>
                <c:pt idx="583">
                  <c:v>908</c:v>
                </c:pt>
                <c:pt idx="584">
                  <c:v>909</c:v>
                </c:pt>
                <c:pt idx="585">
                  <c:v>910</c:v>
                </c:pt>
                <c:pt idx="586">
                  <c:v>911</c:v>
                </c:pt>
                <c:pt idx="587">
                  <c:v>912</c:v>
                </c:pt>
                <c:pt idx="588">
                  <c:v>913</c:v>
                </c:pt>
                <c:pt idx="589">
                  <c:v>914</c:v>
                </c:pt>
                <c:pt idx="590">
                  <c:v>915</c:v>
                </c:pt>
                <c:pt idx="591">
                  <c:v>916</c:v>
                </c:pt>
                <c:pt idx="592">
                  <c:v>917</c:v>
                </c:pt>
                <c:pt idx="593">
                  <c:v>918</c:v>
                </c:pt>
                <c:pt idx="594">
                  <c:v>919</c:v>
                </c:pt>
                <c:pt idx="595">
                  <c:v>920</c:v>
                </c:pt>
                <c:pt idx="596">
                  <c:v>921</c:v>
                </c:pt>
                <c:pt idx="597">
                  <c:v>922</c:v>
                </c:pt>
                <c:pt idx="598">
                  <c:v>923</c:v>
                </c:pt>
                <c:pt idx="599">
                  <c:v>924</c:v>
                </c:pt>
                <c:pt idx="600">
                  <c:v>925</c:v>
                </c:pt>
                <c:pt idx="601">
                  <c:v>926</c:v>
                </c:pt>
                <c:pt idx="602">
                  <c:v>927</c:v>
                </c:pt>
                <c:pt idx="603">
                  <c:v>928</c:v>
                </c:pt>
                <c:pt idx="604">
                  <c:v>929</c:v>
                </c:pt>
                <c:pt idx="605">
                  <c:v>930</c:v>
                </c:pt>
                <c:pt idx="606">
                  <c:v>931</c:v>
                </c:pt>
                <c:pt idx="607">
                  <c:v>932</c:v>
                </c:pt>
                <c:pt idx="608">
                  <c:v>933</c:v>
                </c:pt>
                <c:pt idx="609">
                  <c:v>934</c:v>
                </c:pt>
                <c:pt idx="610">
                  <c:v>935</c:v>
                </c:pt>
                <c:pt idx="611">
                  <c:v>936</c:v>
                </c:pt>
                <c:pt idx="612">
                  <c:v>937</c:v>
                </c:pt>
                <c:pt idx="613">
                  <c:v>938</c:v>
                </c:pt>
                <c:pt idx="614">
                  <c:v>939</c:v>
                </c:pt>
                <c:pt idx="615">
                  <c:v>940</c:v>
                </c:pt>
                <c:pt idx="616">
                  <c:v>941</c:v>
                </c:pt>
                <c:pt idx="617">
                  <c:v>942</c:v>
                </c:pt>
                <c:pt idx="618">
                  <c:v>943</c:v>
                </c:pt>
                <c:pt idx="619">
                  <c:v>944</c:v>
                </c:pt>
                <c:pt idx="620">
                  <c:v>945</c:v>
                </c:pt>
                <c:pt idx="621">
                  <c:v>946</c:v>
                </c:pt>
                <c:pt idx="622">
                  <c:v>947</c:v>
                </c:pt>
                <c:pt idx="623">
                  <c:v>948</c:v>
                </c:pt>
                <c:pt idx="624">
                  <c:v>949</c:v>
                </c:pt>
                <c:pt idx="625">
                  <c:v>950</c:v>
                </c:pt>
                <c:pt idx="626">
                  <c:v>951</c:v>
                </c:pt>
                <c:pt idx="627">
                  <c:v>952</c:v>
                </c:pt>
                <c:pt idx="628">
                  <c:v>953</c:v>
                </c:pt>
                <c:pt idx="629">
                  <c:v>954</c:v>
                </c:pt>
                <c:pt idx="630">
                  <c:v>955</c:v>
                </c:pt>
                <c:pt idx="631">
                  <c:v>956</c:v>
                </c:pt>
                <c:pt idx="632">
                  <c:v>957</c:v>
                </c:pt>
                <c:pt idx="633">
                  <c:v>958</c:v>
                </c:pt>
                <c:pt idx="634">
                  <c:v>959</c:v>
                </c:pt>
                <c:pt idx="635">
                  <c:v>960</c:v>
                </c:pt>
                <c:pt idx="636">
                  <c:v>961</c:v>
                </c:pt>
                <c:pt idx="637">
                  <c:v>962</c:v>
                </c:pt>
                <c:pt idx="638">
                  <c:v>963</c:v>
                </c:pt>
                <c:pt idx="639">
                  <c:v>964</c:v>
                </c:pt>
                <c:pt idx="640">
                  <c:v>965</c:v>
                </c:pt>
                <c:pt idx="641">
                  <c:v>966</c:v>
                </c:pt>
                <c:pt idx="642">
                  <c:v>967</c:v>
                </c:pt>
                <c:pt idx="643">
                  <c:v>968</c:v>
                </c:pt>
                <c:pt idx="644">
                  <c:v>969</c:v>
                </c:pt>
                <c:pt idx="645">
                  <c:v>970</c:v>
                </c:pt>
                <c:pt idx="646">
                  <c:v>971</c:v>
                </c:pt>
                <c:pt idx="647">
                  <c:v>972</c:v>
                </c:pt>
                <c:pt idx="648">
                  <c:v>973</c:v>
                </c:pt>
                <c:pt idx="649">
                  <c:v>974</c:v>
                </c:pt>
                <c:pt idx="650">
                  <c:v>975</c:v>
                </c:pt>
                <c:pt idx="651">
                  <c:v>976</c:v>
                </c:pt>
                <c:pt idx="652">
                  <c:v>977</c:v>
                </c:pt>
                <c:pt idx="653">
                  <c:v>978</c:v>
                </c:pt>
                <c:pt idx="654">
                  <c:v>979</c:v>
                </c:pt>
                <c:pt idx="655">
                  <c:v>980</c:v>
                </c:pt>
                <c:pt idx="656">
                  <c:v>981</c:v>
                </c:pt>
                <c:pt idx="657">
                  <c:v>982</c:v>
                </c:pt>
                <c:pt idx="658">
                  <c:v>983</c:v>
                </c:pt>
                <c:pt idx="659">
                  <c:v>984</c:v>
                </c:pt>
                <c:pt idx="660">
                  <c:v>985</c:v>
                </c:pt>
                <c:pt idx="661">
                  <c:v>986</c:v>
                </c:pt>
                <c:pt idx="662">
                  <c:v>987</c:v>
                </c:pt>
                <c:pt idx="663">
                  <c:v>988</c:v>
                </c:pt>
                <c:pt idx="664">
                  <c:v>989</c:v>
                </c:pt>
                <c:pt idx="665">
                  <c:v>990</c:v>
                </c:pt>
                <c:pt idx="666">
                  <c:v>991</c:v>
                </c:pt>
                <c:pt idx="667">
                  <c:v>992</c:v>
                </c:pt>
                <c:pt idx="668">
                  <c:v>993</c:v>
                </c:pt>
                <c:pt idx="669">
                  <c:v>994</c:v>
                </c:pt>
                <c:pt idx="670">
                  <c:v>995</c:v>
                </c:pt>
                <c:pt idx="671">
                  <c:v>996</c:v>
                </c:pt>
                <c:pt idx="672">
                  <c:v>997</c:v>
                </c:pt>
                <c:pt idx="673">
                  <c:v>998</c:v>
                </c:pt>
                <c:pt idx="674">
                  <c:v>999</c:v>
                </c:pt>
              </c:numCache>
            </c:numRef>
          </c:xVal>
          <c:yVal>
            <c:numRef>
              <c:f>'Brown Spectra!'!$I$2:$I$676</c:f>
              <c:numCache>
                <c:formatCode>General</c:formatCode>
                <c:ptCount val="675"/>
                <c:pt idx="0">
                  <c:v>0.113713638080846</c:v>
                </c:pt>
                <c:pt idx="1">
                  <c:v>0.12825840574235001</c:v>
                </c:pt>
                <c:pt idx="2">
                  <c:v>0.14148092179826199</c:v>
                </c:pt>
                <c:pt idx="3">
                  <c:v>0.14639214204760101</c:v>
                </c:pt>
                <c:pt idx="4">
                  <c:v>0.15035889686437501</c:v>
                </c:pt>
                <c:pt idx="5">
                  <c:v>0.15338118624858299</c:v>
                </c:pt>
                <c:pt idx="6">
                  <c:v>0.15035889686437501</c:v>
                </c:pt>
                <c:pt idx="7">
                  <c:v>0.15149225538345301</c:v>
                </c:pt>
                <c:pt idx="8">
                  <c:v>0.15999244427654</c:v>
                </c:pt>
                <c:pt idx="9">
                  <c:v>0.17151492255383499</c:v>
                </c:pt>
                <c:pt idx="10">
                  <c:v>0.178881752927843</c:v>
                </c:pt>
                <c:pt idx="11">
                  <c:v>0.17548167737060799</c:v>
                </c:pt>
                <c:pt idx="12">
                  <c:v>0.17548167737060799</c:v>
                </c:pt>
                <c:pt idx="13">
                  <c:v>0.17793728749527801</c:v>
                </c:pt>
                <c:pt idx="14">
                  <c:v>0.17359274650547801</c:v>
                </c:pt>
                <c:pt idx="15">
                  <c:v>0.17038156403475599</c:v>
                </c:pt>
                <c:pt idx="16">
                  <c:v>0.170570457121269</c:v>
                </c:pt>
                <c:pt idx="17">
                  <c:v>0.17113713638080799</c:v>
                </c:pt>
                <c:pt idx="18">
                  <c:v>0.173026067245939</c:v>
                </c:pt>
                <c:pt idx="19">
                  <c:v>0.177370608235739</c:v>
                </c:pt>
                <c:pt idx="20">
                  <c:v>0.18190404231205101</c:v>
                </c:pt>
                <c:pt idx="21">
                  <c:v>0.18454854552323399</c:v>
                </c:pt>
                <c:pt idx="22">
                  <c:v>0.18152625613902501</c:v>
                </c:pt>
                <c:pt idx="23">
                  <c:v>0.178881752927843</c:v>
                </c:pt>
                <c:pt idx="24">
                  <c:v>0.17831507366830401</c:v>
                </c:pt>
                <c:pt idx="25">
                  <c:v>0.179637325273895</c:v>
                </c:pt>
                <c:pt idx="26">
                  <c:v>0.18190404231205101</c:v>
                </c:pt>
                <c:pt idx="27">
                  <c:v>0.18435965243672101</c:v>
                </c:pt>
                <c:pt idx="28">
                  <c:v>0.18587079712882501</c:v>
                </c:pt>
                <c:pt idx="29">
                  <c:v>0.186437476388364</c:v>
                </c:pt>
                <c:pt idx="30">
                  <c:v>0.187193048734416</c:v>
                </c:pt>
                <c:pt idx="31">
                  <c:v>0.18870419342652101</c:v>
                </c:pt>
                <c:pt idx="32">
                  <c:v>0.19097091046467701</c:v>
                </c:pt>
                <c:pt idx="33">
                  <c:v>0.19210426898375499</c:v>
                </c:pt>
                <c:pt idx="34">
                  <c:v>0.19342652058934601</c:v>
                </c:pt>
                <c:pt idx="35">
                  <c:v>0.194748772194938</c:v>
                </c:pt>
                <c:pt idx="36">
                  <c:v>0.194370986021912</c:v>
                </c:pt>
                <c:pt idx="37">
                  <c:v>0.19493766528145101</c:v>
                </c:pt>
                <c:pt idx="38">
                  <c:v>0.19928220627125001</c:v>
                </c:pt>
                <c:pt idx="39">
                  <c:v>0.200226671703816</c:v>
                </c:pt>
                <c:pt idx="40">
                  <c:v>0.199093313184737</c:v>
                </c:pt>
                <c:pt idx="41">
                  <c:v>0.20476010578012799</c:v>
                </c:pt>
                <c:pt idx="42">
                  <c:v>0.20948243294295399</c:v>
                </c:pt>
                <c:pt idx="43">
                  <c:v>0.21023800528900599</c:v>
                </c:pt>
                <c:pt idx="44">
                  <c:v>0.21080468454854601</c:v>
                </c:pt>
                <c:pt idx="45">
                  <c:v>0.21307140158670199</c:v>
                </c:pt>
                <c:pt idx="46">
                  <c:v>0.21779372874952799</c:v>
                </c:pt>
                <c:pt idx="47">
                  <c:v>0.21911598035511901</c:v>
                </c:pt>
                <c:pt idx="48">
                  <c:v>0.21779372874952799</c:v>
                </c:pt>
                <c:pt idx="49">
                  <c:v>0.21911598035511901</c:v>
                </c:pt>
                <c:pt idx="50">
                  <c:v>0.21987155270117101</c:v>
                </c:pt>
                <c:pt idx="51">
                  <c:v>0.21930487344163199</c:v>
                </c:pt>
                <c:pt idx="52">
                  <c:v>0.220816018133736</c:v>
                </c:pt>
                <c:pt idx="53">
                  <c:v>0.22364941443143199</c:v>
                </c:pt>
                <c:pt idx="54">
                  <c:v>0.22648281072912699</c:v>
                </c:pt>
                <c:pt idx="55">
                  <c:v>0.22837174159425799</c:v>
                </c:pt>
                <c:pt idx="56">
                  <c:v>0.22874952776728399</c:v>
                </c:pt>
                <c:pt idx="57">
                  <c:v>0.22780506233471901</c:v>
                </c:pt>
                <c:pt idx="58">
                  <c:v>0.22874952776728399</c:v>
                </c:pt>
                <c:pt idx="59">
                  <c:v>0.23214960332451801</c:v>
                </c:pt>
                <c:pt idx="60">
                  <c:v>0.233849641103136</c:v>
                </c:pt>
                <c:pt idx="61">
                  <c:v>0.23536078579524</c:v>
                </c:pt>
                <c:pt idx="62">
                  <c:v>0.23800528900642201</c:v>
                </c:pt>
                <c:pt idx="63">
                  <c:v>0.23876086135247401</c:v>
                </c:pt>
                <c:pt idx="64">
                  <c:v>0.238949754438988</c:v>
                </c:pt>
                <c:pt idx="65">
                  <c:v>0.24083868530411801</c:v>
                </c:pt>
                <c:pt idx="66">
                  <c:v>0.24197204382319601</c:v>
                </c:pt>
                <c:pt idx="67">
                  <c:v>0.24234982999622201</c:v>
                </c:pt>
                <c:pt idx="68">
                  <c:v>0.244805440120892</c:v>
                </c:pt>
                <c:pt idx="69">
                  <c:v>0.246505477899509</c:v>
                </c:pt>
                <c:pt idx="70">
                  <c:v>0.24669437098602201</c:v>
                </c:pt>
                <c:pt idx="71">
                  <c:v>0.246883264072535</c:v>
                </c:pt>
                <c:pt idx="72">
                  <c:v>0.247261050245561</c:v>
                </c:pt>
                <c:pt idx="73">
                  <c:v>0.24782772950509999</c:v>
                </c:pt>
                <c:pt idx="74">
                  <c:v>0.24896108802417799</c:v>
                </c:pt>
                <c:pt idx="75">
                  <c:v>0.25047223271628299</c:v>
                </c:pt>
                <c:pt idx="76">
                  <c:v>0.25236116358141297</c:v>
                </c:pt>
                <c:pt idx="77">
                  <c:v>0.25462788061956898</c:v>
                </c:pt>
                <c:pt idx="78">
                  <c:v>0.25689459765772599</c:v>
                </c:pt>
                <c:pt idx="79">
                  <c:v>0.25916131469588199</c:v>
                </c:pt>
                <c:pt idx="80">
                  <c:v>0.26010578012844698</c:v>
                </c:pt>
                <c:pt idx="81">
                  <c:v>0.25953910086890802</c:v>
                </c:pt>
                <c:pt idx="82">
                  <c:v>0.26086135247449899</c:v>
                </c:pt>
                <c:pt idx="83">
                  <c:v>0.26369474877219501</c:v>
                </c:pt>
                <c:pt idx="84">
                  <c:v>0.265394786550812</c:v>
                </c:pt>
                <c:pt idx="85">
                  <c:v>0.266905931242917</c:v>
                </c:pt>
                <c:pt idx="86">
                  <c:v>0.26841707593502101</c:v>
                </c:pt>
                <c:pt idx="87">
                  <c:v>0.26955043445409899</c:v>
                </c:pt>
                <c:pt idx="88">
                  <c:v>0.27143936531922902</c:v>
                </c:pt>
                <c:pt idx="89">
                  <c:v>0.27446165470343797</c:v>
                </c:pt>
                <c:pt idx="90">
                  <c:v>0.27578390630902899</c:v>
                </c:pt>
                <c:pt idx="91">
                  <c:v>0.27635058556856801</c:v>
                </c:pt>
                <c:pt idx="92">
                  <c:v>0.278806195693238</c:v>
                </c:pt>
                <c:pt idx="93">
                  <c:v>0.28182848507744601</c:v>
                </c:pt>
                <c:pt idx="94">
                  <c:v>0.28485077446165502</c:v>
                </c:pt>
                <c:pt idx="95">
                  <c:v>0.28692859841329799</c:v>
                </c:pt>
                <c:pt idx="96">
                  <c:v>0.28881752927842802</c:v>
                </c:pt>
                <c:pt idx="97">
                  <c:v>0.29089535323007198</c:v>
                </c:pt>
                <c:pt idx="98">
                  <c:v>0.29335096335474098</c:v>
                </c:pt>
                <c:pt idx="99">
                  <c:v>0.29656214582546297</c:v>
                </c:pt>
                <c:pt idx="100">
                  <c:v>0.29958443520967099</c:v>
                </c:pt>
                <c:pt idx="101">
                  <c:v>0.30260672459387999</c:v>
                </c:pt>
                <c:pt idx="102">
                  <c:v>0.30525122780506198</c:v>
                </c:pt>
                <c:pt idx="103">
                  <c:v>0.30714015867019301</c:v>
                </c:pt>
                <c:pt idx="104">
                  <c:v>0.30940687570834902</c:v>
                </c:pt>
                <c:pt idx="105">
                  <c:v>0.31261805817907101</c:v>
                </c:pt>
                <c:pt idx="106">
                  <c:v>0.31545145447676598</c:v>
                </c:pt>
                <c:pt idx="107">
                  <c:v>0.31790706460143597</c:v>
                </c:pt>
                <c:pt idx="108">
                  <c:v>0.32036267472610502</c:v>
                </c:pt>
                <c:pt idx="109">
                  <c:v>0.32281828485077502</c:v>
                </c:pt>
                <c:pt idx="110">
                  <c:v>0.325462788061957</c:v>
                </c:pt>
                <c:pt idx="111">
                  <c:v>0.32810729127313898</c:v>
                </c:pt>
                <c:pt idx="112">
                  <c:v>0.33131847374386098</c:v>
                </c:pt>
                <c:pt idx="113">
                  <c:v>0.33509633547412199</c:v>
                </c:pt>
                <c:pt idx="114">
                  <c:v>0.33906309029089499</c:v>
                </c:pt>
                <c:pt idx="115">
                  <c:v>0.34321873819418203</c:v>
                </c:pt>
                <c:pt idx="116">
                  <c:v>0.34718549301095603</c:v>
                </c:pt>
                <c:pt idx="117">
                  <c:v>0.35096335474121598</c:v>
                </c:pt>
                <c:pt idx="118">
                  <c:v>0.35474121647147699</c:v>
                </c:pt>
                <c:pt idx="119">
                  <c:v>0.35870797128825099</c:v>
                </c:pt>
                <c:pt idx="120">
                  <c:v>0.36305251227805102</c:v>
                </c:pt>
                <c:pt idx="121">
                  <c:v>0.36777483944087602</c:v>
                </c:pt>
                <c:pt idx="122">
                  <c:v>0.372874952776728</c:v>
                </c:pt>
                <c:pt idx="123">
                  <c:v>0.377597279939554</c:v>
                </c:pt>
                <c:pt idx="124">
                  <c:v>0.38118624858330202</c:v>
                </c:pt>
                <c:pt idx="125">
                  <c:v>0.38571968265961498</c:v>
                </c:pt>
                <c:pt idx="126">
                  <c:v>0.39081979599546701</c:v>
                </c:pt>
                <c:pt idx="127">
                  <c:v>0.394975443898753</c:v>
                </c:pt>
                <c:pt idx="128">
                  <c:v>0.39913109180203998</c:v>
                </c:pt>
                <c:pt idx="129">
                  <c:v>0.403664525878353</c:v>
                </c:pt>
                <c:pt idx="130">
                  <c:v>0.407631280695127</c:v>
                </c:pt>
                <c:pt idx="131">
                  <c:v>0.41140914242538701</c:v>
                </c:pt>
                <c:pt idx="132">
                  <c:v>0.41537589724216101</c:v>
                </c:pt>
                <c:pt idx="133">
                  <c:v>0.41953154514544799</c:v>
                </c:pt>
                <c:pt idx="134">
                  <c:v>0.42349829996222099</c:v>
                </c:pt>
                <c:pt idx="135">
                  <c:v>0.42746505477899499</c:v>
                </c:pt>
                <c:pt idx="136">
                  <c:v>0.43143180959576899</c:v>
                </c:pt>
                <c:pt idx="137">
                  <c:v>0.435209671326029</c:v>
                </c:pt>
                <c:pt idx="138">
                  <c:v>0.43898753305629001</c:v>
                </c:pt>
                <c:pt idx="139">
                  <c:v>0.44333207404608999</c:v>
                </c:pt>
                <c:pt idx="140">
                  <c:v>0.44824329429542897</c:v>
                </c:pt>
                <c:pt idx="141">
                  <c:v>0.452587835285229</c:v>
                </c:pt>
                <c:pt idx="142">
                  <c:v>0.45693237627502797</c:v>
                </c:pt>
                <c:pt idx="143">
                  <c:v>0.46222138269739299</c:v>
                </c:pt>
                <c:pt idx="144">
                  <c:v>0.46769928220627099</c:v>
                </c:pt>
                <c:pt idx="145">
                  <c:v>0.473177181715149</c:v>
                </c:pt>
                <c:pt idx="146">
                  <c:v>0.47846618813751401</c:v>
                </c:pt>
                <c:pt idx="147">
                  <c:v>0.48375519455987898</c:v>
                </c:pt>
                <c:pt idx="148">
                  <c:v>0.48942198715527002</c:v>
                </c:pt>
                <c:pt idx="149">
                  <c:v>0.49546656592368699</c:v>
                </c:pt>
                <c:pt idx="150">
                  <c:v>0.50132225160559096</c:v>
                </c:pt>
                <c:pt idx="151">
                  <c:v>0.50680015111446897</c:v>
                </c:pt>
                <c:pt idx="152">
                  <c:v>0.51246694370986001</c:v>
                </c:pt>
                <c:pt idx="153">
                  <c:v>0.51851152247827703</c:v>
                </c:pt>
                <c:pt idx="154">
                  <c:v>0.52455610124669405</c:v>
                </c:pt>
                <c:pt idx="155">
                  <c:v>0.53022289384208499</c:v>
                </c:pt>
                <c:pt idx="156">
                  <c:v>0.53570079335096299</c:v>
                </c:pt>
                <c:pt idx="157">
                  <c:v>0.54193426520589405</c:v>
                </c:pt>
                <c:pt idx="158">
                  <c:v>0.54760105780128498</c:v>
                </c:pt>
                <c:pt idx="159">
                  <c:v>0.55251227805062297</c:v>
                </c:pt>
                <c:pt idx="160">
                  <c:v>0.55780128447298805</c:v>
                </c:pt>
                <c:pt idx="161">
                  <c:v>0.56309029089535301</c:v>
                </c:pt>
                <c:pt idx="162">
                  <c:v>0.56705704571212701</c:v>
                </c:pt>
                <c:pt idx="163">
                  <c:v>0.57083490744238796</c:v>
                </c:pt>
                <c:pt idx="164">
                  <c:v>0.57461276917264803</c:v>
                </c:pt>
                <c:pt idx="165">
                  <c:v>0.57857952398942203</c:v>
                </c:pt>
                <c:pt idx="166">
                  <c:v>0.58254627880619603</c:v>
                </c:pt>
                <c:pt idx="167">
                  <c:v>0.58707971288250904</c:v>
                </c:pt>
                <c:pt idx="168">
                  <c:v>0.59161314695882095</c:v>
                </c:pt>
                <c:pt idx="169">
                  <c:v>0.59614658103513396</c:v>
                </c:pt>
                <c:pt idx="170">
                  <c:v>0.60011333585190796</c:v>
                </c:pt>
                <c:pt idx="171">
                  <c:v>0.60559123536078596</c:v>
                </c:pt>
                <c:pt idx="172">
                  <c:v>0.612202493388742</c:v>
                </c:pt>
                <c:pt idx="173">
                  <c:v>0.61692482055156805</c:v>
                </c:pt>
                <c:pt idx="174">
                  <c:v>0.62202493388741997</c:v>
                </c:pt>
                <c:pt idx="175">
                  <c:v>0.62882508500188905</c:v>
                </c:pt>
                <c:pt idx="176">
                  <c:v>0.63638080846240996</c:v>
                </c:pt>
                <c:pt idx="177">
                  <c:v>0.64393653192293099</c:v>
                </c:pt>
                <c:pt idx="178">
                  <c:v>0.65035889686437498</c:v>
                </c:pt>
                <c:pt idx="179">
                  <c:v>0.65753683415187003</c:v>
                </c:pt>
                <c:pt idx="180">
                  <c:v>0.66528145069890499</c:v>
                </c:pt>
                <c:pt idx="181">
                  <c:v>0.67245938798640004</c:v>
                </c:pt>
                <c:pt idx="182">
                  <c:v>0.67982621836040802</c:v>
                </c:pt>
                <c:pt idx="183">
                  <c:v>0.68775972799395602</c:v>
                </c:pt>
                <c:pt idx="184">
                  <c:v>0.69588213071401595</c:v>
                </c:pt>
                <c:pt idx="185">
                  <c:v>0.70400453343407599</c:v>
                </c:pt>
                <c:pt idx="186">
                  <c:v>0.71212693615413702</c:v>
                </c:pt>
                <c:pt idx="187">
                  <c:v>0.72006044578768402</c:v>
                </c:pt>
                <c:pt idx="188">
                  <c:v>0.72818284850774395</c:v>
                </c:pt>
                <c:pt idx="189">
                  <c:v>0.73706082357385705</c:v>
                </c:pt>
                <c:pt idx="190">
                  <c:v>0.74593879863997004</c:v>
                </c:pt>
                <c:pt idx="191">
                  <c:v>0.75425009444654301</c:v>
                </c:pt>
                <c:pt idx="192">
                  <c:v>0.76350585568568197</c:v>
                </c:pt>
                <c:pt idx="193">
                  <c:v>0.77295051001133297</c:v>
                </c:pt>
                <c:pt idx="194">
                  <c:v>0.782017378163959</c:v>
                </c:pt>
                <c:pt idx="195">
                  <c:v>0.79013978088402004</c:v>
                </c:pt>
                <c:pt idx="196">
                  <c:v>0.79750661125802802</c:v>
                </c:pt>
                <c:pt idx="197">
                  <c:v>0.80468454854552296</c:v>
                </c:pt>
                <c:pt idx="198">
                  <c:v>0.81148469965999304</c:v>
                </c:pt>
                <c:pt idx="199">
                  <c:v>0.818284850774462</c:v>
                </c:pt>
                <c:pt idx="200">
                  <c:v>0.82508500188893097</c:v>
                </c:pt>
                <c:pt idx="201">
                  <c:v>0.83207404608991298</c:v>
                </c:pt>
                <c:pt idx="202">
                  <c:v>0.839629769550435</c:v>
                </c:pt>
                <c:pt idx="203">
                  <c:v>0.84605213449187799</c:v>
                </c:pt>
                <c:pt idx="204">
                  <c:v>0.85190782017378197</c:v>
                </c:pt>
                <c:pt idx="205">
                  <c:v>0.857007933509634</c:v>
                </c:pt>
                <c:pt idx="206">
                  <c:v>0.862485833018512</c:v>
                </c:pt>
                <c:pt idx="207">
                  <c:v>0.86815262561390305</c:v>
                </c:pt>
                <c:pt idx="208">
                  <c:v>0.87363052512278105</c:v>
                </c:pt>
                <c:pt idx="209">
                  <c:v>0.87910842463165895</c:v>
                </c:pt>
                <c:pt idx="210">
                  <c:v>0.88401964488099705</c:v>
                </c:pt>
                <c:pt idx="211">
                  <c:v>0.88893086513033603</c:v>
                </c:pt>
                <c:pt idx="212">
                  <c:v>0.89365319229316198</c:v>
                </c:pt>
                <c:pt idx="213">
                  <c:v>0.89799773328296195</c:v>
                </c:pt>
                <c:pt idx="214">
                  <c:v>0.90234227427276203</c:v>
                </c:pt>
                <c:pt idx="215">
                  <c:v>0.90668681526256101</c:v>
                </c:pt>
                <c:pt idx="216">
                  <c:v>0.91046467699282196</c:v>
                </c:pt>
                <c:pt idx="217">
                  <c:v>0.91386475255005695</c:v>
                </c:pt>
                <c:pt idx="218">
                  <c:v>0.917075935020778</c:v>
                </c:pt>
                <c:pt idx="219">
                  <c:v>0.92009822440498701</c:v>
                </c:pt>
                <c:pt idx="220">
                  <c:v>0.92330940687570795</c:v>
                </c:pt>
                <c:pt idx="221">
                  <c:v>0.92689837551945597</c:v>
                </c:pt>
                <c:pt idx="222">
                  <c:v>0.93010955799017803</c:v>
                </c:pt>
                <c:pt idx="223">
                  <c:v>0.93313184737438604</c:v>
                </c:pt>
                <c:pt idx="224">
                  <c:v>0.93709860219116003</c:v>
                </c:pt>
                <c:pt idx="225">
                  <c:v>0.94087646392142099</c:v>
                </c:pt>
                <c:pt idx="226">
                  <c:v>0.94446543256516802</c:v>
                </c:pt>
                <c:pt idx="227">
                  <c:v>0.94824329429542897</c:v>
                </c:pt>
                <c:pt idx="228">
                  <c:v>0.95239894219871601</c:v>
                </c:pt>
                <c:pt idx="229">
                  <c:v>0.957310162448054</c:v>
                </c:pt>
                <c:pt idx="230">
                  <c:v>0.96184359652436702</c:v>
                </c:pt>
                <c:pt idx="231">
                  <c:v>0.96637703060068003</c:v>
                </c:pt>
                <c:pt idx="232">
                  <c:v>0.97185493010955804</c:v>
                </c:pt>
                <c:pt idx="233">
                  <c:v>0.97676615035889702</c:v>
                </c:pt>
                <c:pt idx="234">
                  <c:v>0.98073290517567002</c:v>
                </c:pt>
                <c:pt idx="235">
                  <c:v>0.98375519455987903</c:v>
                </c:pt>
                <c:pt idx="236">
                  <c:v>0.986588590857575</c:v>
                </c:pt>
                <c:pt idx="237">
                  <c:v>0.98961088024178301</c:v>
                </c:pt>
                <c:pt idx="238">
                  <c:v>0.99244427653947898</c:v>
                </c:pt>
                <c:pt idx="239">
                  <c:v>0.99489988666414797</c:v>
                </c:pt>
                <c:pt idx="240">
                  <c:v>0.99659992444276502</c:v>
                </c:pt>
                <c:pt idx="241">
                  <c:v>0.99792217604835598</c:v>
                </c:pt>
                <c:pt idx="242">
                  <c:v>0.99886664148092197</c:v>
                </c:pt>
                <c:pt idx="243">
                  <c:v>0.99962221382697403</c:v>
                </c:pt>
                <c:pt idx="244">
                  <c:v>1</c:v>
                </c:pt>
                <c:pt idx="245">
                  <c:v>0.99962221382697403</c:v>
                </c:pt>
                <c:pt idx="246">
                  <c:v>0.99924442765394805</c:v>
                </c:pt>
                <c:pt idx="247">
                  <c:v>0.99848885530789599</c:v>
                </c:pt>
                <c:pt idx="248">
                  <c:v>0.99678881752927795</c:v>
                </c:pt>
                <c:pt idx="249">
                  <c:v>0.99395542123158298</c:v>
                </c:pt>
                <c:pt idx="250">
                  <c:v>0.99036645258783496</c:v>
                </c:pt>
                <c:pt idx="251">
                  <c:v>0.98734416320362695</c:v>
                </c:pt>
                <c:pt idx="252">
                  <c:v>0.98299962221382697</c:v>
                </c:pt>
                <c:pt idx="253">
                  <c:v>0.977143936531923</c:v>
                </c:pt>
                <c:pt idx="254">
                  <c:v>0.969210426898376</c:v>
                </c:pt>
                <c:pt idx="255">
                  <c:v>0.96052134491877605</c:v>
                </c:pt>
                <c:pt idx="256">
                  <c:v>0.95145447676615003</c:v>
                </c:pt>
                <c:pt idx="257">
                  <c:v>0.94219871552701195</c:v>
                </c:pt>
                <c:pt idx="258">
                  <c:v>0.931998488855308</c:v>
                </c:pt>
                <c:pt idx="259">
                  <c:v>0.92142047601057797</c:v>
                </c:pt>
                <c:pt idx="260">
                  <c:v>0.90989799773328295</c:v>
                </c:pt>
                <c:pt idx="261">
                  <c:v>0.89724216093690901</c:v>
                </c:pt>
                <c:pt idx="262">
                  <c:v>0.88326407253494499</c:v>
                </c:pt>
                <c:pt idx="263">
                  <c:v>0.86909709104646804</c:v>
                </c:pt>
                <c:pt idx="264">
                  <c:v>0.85493010955798998</c:v>
                </c:pt>
                <c:pt idx="265">
                  <c:v>0.839629769550435</c:v>
                </c:pt>
                <c:pt idx="266">
                  <c:v>0.82319607102380099</c:v>
                </c:pt>
                <c:pt idx="267">
                  <c:v>0.80600680015111503</c:v>
                </c:pt>
                <c:pt idx="268">
                  <c:v>0.787495277672837</c:v>
                </c:pt>
                <c:pt idx="269">
                  <c:v>0.76709482432942999</c:v>
                </c:pt>
                <c:pt idx="270">
                  <c:v>0.74518322629391798</c:v>
                </c:pt>
                <c:pt idx="271">
                  <c:v>0.721949376652815</c:v>
                </c:pt>
                <c:pt idx="272">
                  <c:v>0.69777106157914603</c:v>
                </c:pt>
                <c:pt idx="273">
                  <c:v>0.67302606724593905</c:v>
                </c:pt>
                <c:pt idx="274">
                  <c:v>0.64922553834529695</c:v>
                </c:pt>
                <c:pt idx="275">
                  <c:v>0.62901397808840198</c:v>
                </c:pt>
                <c:pt idx="276">
                  <c:v>0.61258027956176797</c:v>
                </c:pt>
                <c:pt idx="277">
                  <c:v>0.59954665659236905</c:v>
                </c:pt>
                <c:pt idx="278">
                  <c:v>0.58953532300717804</c:v>
                </c:pt>
                <c:pt idx="279">
                  <c:v>0.582924064979222</c:v>
                </c:pt>
                <c:pt idx="280">
                  <c:v>0.57876841707593496</c:v>
                </c:pt>
                <c:pt idx="281">
                  <c:v>0.57517944843218805</c:v>
                </c:pt>
                <c:pt idx="282">
                  <c:v>0.57196826596146599</c:v>
                </c:pt>
                <c:pt idx="283">
                  <c:v>0.569512655836796</c:v>
                </c:pt>
                <c:pt idx="284">
                  <c:v>0.56781261805817895</c:v>
                </c:pt>
                <c:pt idx="285">
                  <c:v>0.56611258027956202</c:v>
                </c:pt>
                <c:pt idx="286">
                  <c:v>0.56309029089535301</c:v>
                </c:pt>
                <c:pt idx="287">
                  <c:v>0.55987910842463195</c:v>
                </c:pt>
                <c:pt idx="288">
                  <c:v>0.55666792595391001</c:v>
                </c:pt>
                <c:pt idx="289">
                  <c:v>0.55137891953154505</c:v>
                </c:pt>
                <c:pt idx="290">
                  <c:v>0.54646769928220595</c:v>
                </c:pt>
                <c:pt idx="291">
                  <c:v>0.54420098224405</c:v>
                </c:pt>
                <c:pt idx="292">
                  <c:v>0.54117869285984099</c:v>
                </c:pt>
                <c:pt idx="293">
                  <c:v>0.53721193804306799</c:v>
                </c:pt>
                <c:pt idx="294">
                  <c:v>0.53362296939931997</c:v>
                </c:pt>
                <c:pt idx="295">
                  <c:v>0.53003400075557205</c:v>
                </c:pt>
                <c:pt idx="296">
                  <c:v>0.52663392519833796</c:v>
                </c:pt>
                <c:pt idx="297">
                  <c:v>0.52417831507366797</c:v>
                </c:pt>
                <c:pt idx="298">
                  <c:v>0.52153381186248604</c:v>
                </c:pt>
                <c:pt idx="299">
                  <c:v>0.51775595013222497</c:v>
                </c:pt>
                <c:pt idx="300">
                  <c:v>0.51454476766150403</c:v>
                </c:pt>
                <c:pt idx="301">
                  <c:v>0.51171137136380795</c:v>
                </c:pt>
                <c:pt idx="302">
                  <c:v>0.50831129580657297</c:v>
                </c:pt>
                <c:pt idx="303">
                  <c:v>0.505477899508878</c:v>
                </c:pt>
                <c:pt idx="304">
                  <c:v>0.50321118247072105</c:v>
                </c:pt>
                <c:pt idx="305">
                  <c:v>0.50037778617302597</c:v>
                </c:pt>
                <c:pt idx="306">
                  <c:v>0.49773328296184399</c:v>
                </c:pt>
                <c:pt idx="307">
                  <c:v>0.49584435209671301</c:v>
                </c:pt>
                <c:pt idx="308">
                  <c:v>0.49395542123158298</c:v>
                </c:pt>
                <c:pt idx="309">
                  <c:v>0.492066490366453</c:v>
                </c:pt>
                <c:pt idx="310">
                  <c:v>0.490555345674348</c:v>
                </c:pt>
                <c:pt idx="311">
                  <c:v>0.48923309406875698</c:v>
                </c:pt>
                <c:pt idx="312">
                  <c:v>0.488099735549679</c:v>
                </c:pt>
                <c:pt idx="313">
                  <c:v>0.48639969777106201</c:v>
                </c:pt>
                <c:pt idx="314">
                  <c:v>0.48488855307895701</c:v>
                </c:pt>
                <c:pt idx="315">
                  <c:v>0.483377408386853</c:v>
                </c:pt>
                <c:pt idx="316">
                  <c:v>0.48073290517567102</c:v>
                </c:pt>
                <c:pt idx="317">
                  <c:v>0.47752172270494903</c:v>
                </c:pt>
                <c:pt idx="318">
                  <c:v>0.475443898753306</c:v>
                </c:pt>
                <c:pt idx="319">
                  <c:v>0.47279939554212302</c:v>
                </c:pt>
                <c:pt idx="320">
                  <c:v>0.46977710615791501</c:v>
                </c:pt>
                <c:pt idx="321">
                  <c:v>0.46732149603324502</c:v>
                </c:pt>
                <c:pt idx="322">
                  <c:v>0.46411031356252402</c:v>
                </c:pt>
                <c:pt idx="323">
                  <c:v>0.45995466565923698</c:v>
                </c:pt>
                <c:pt idx="324">
                  <c:v>0.45561012466943701</c:v>
                </c:pt>
                <c:pt idx="325">
                  <c:v>0.45088779750661101</c:v>
                </c:pt>
                <c:pt idx="326">
                  <c:v>0.44559879108424599</c:v>
                </c:pt>
                <c:pt idx="327">
                  <c:v>0.43898753305629001</c:v>
                </c:pt>
                <c:pt idx="328">
                  <c:v>0.43086513033622997</c:v>
                </c:pt>
                <c:pt idx="329">
                  <c:v>0.42160936909709101</c:v>
                </c:pt>
                <c:pt idx="330">
                  <c:v>0.41103135625236098</c:v>
                </c:pt>
                <c:pt idx="331">
                  <c:v>0.39988666414809199</c:v>
                </c:pt>
                <c:pt idx="332">
                  <c:v>0.38893086513033598</c:v>
                </c:pt>
                <c:pt idx="333">
                  <c:v>0.37891953154514502</c:v>
                </c:pt>
                <c:pt idx="334">
                  <c:v>0.37004155647903297</c:v>
                </c:pt>
                <c:pt idx="335">
                  <c:v>0.36191915375897199</c:v>
                </c:pt>
                <c:pt idx="336">
                  <c:v>0.35455232338496401</c:v>
                </c:pt>
                <c:pt idx="337">
                  <c:v>0.34794106535700797</c:v>
                </c:pt>
                <c:pt idx="338">
                  <c:v>0.34302984510766898</c:v>
                </c:pt>
                <c:pt idx="339">
                  <c:v>0.33944087646392102</c:v>
                </c:pt>
                <c:pt idx="340">
                  <c:v>0.33547412164714802</c:v>
                </c:pt>
                <c:pt idx="341">
                  <c:v>0.33245183226293901</c:v>
                </c:pt>
                <c:pt idx="342">
                  <c:v>0.33075179448432201</c:v>
                </c:pt>
                <c:pt idx="343">
                  <c:v>0.33037400831129599</c:v>
                </c:pt>
                <c:pt idx="344">
                  <c:v>0.330940687570835</c:v>
                </c:pt>
                <c:pt idx="345">
                  <c:v>0.33207404608991298</c:v>
                </c:pt>
                <c:pt idx="346">
                  <c:v>0.33358519078201698</c:v>
                </c:pt>
                <c:pt idx="347">
                  <c:v>0.33604080090668698</c:v>
                </c:pt>
                <c:pt idx="348">
                  <c:v>0.33944087646392102</c:v>
                </c:pt>
                <c:pt idx="349">
                  <c:v>0.34340763128069501</c:v>
                </c:pt>
                <c:pt idx="350">
                  <c:v>0.34718549301095603</c:v>
                </c:pt>
                <c:pt idx="351">
                  <c:v>0.35190782017378203</c:v>
                </c:pt>
                <c:pt idx="352">
                  <c:v>0.356252361163581</c:v>
                </c:pt>
                <c:pt idx="353">
                  <c:v>0.35965243672081598</c:v>
                </c:pt>
                <c:pt idx="354">
                  <c:v>0.36343029845107699</c:v>
                </c:pt>
                <c:pt idx="355">
                  <c:v>0.36720816018133701</c:v>
                </c:pt>
                <c:pt idx="356">
                  <c:v>0.370419342652059</c:v>
                </c:pt>
                <c:pt idx="357">
                  <c:v>0.37325273894975403</c:v>
                </c:pt>
                <c:pt idx="358">
                  <c:v>0.37589724216093701</c:v>
                </c:pt>
                <c:pt idx="359">
                  <c:v>0.379108424631659</c:v>
                </c:pt>
                <c:pt idx="360">
                  <c:v>0.38194182092935403</c:v>
                </c:pt>
                <c:pt idx="361">
                  <c:v>0.383830751794484</c:v>
                </c:pt>
                <c:pt idx="362">
                  <c:v>0.38213071401586701</c:v>
                </c:pt>
                <c:pt idx="363">
                  <c:v>0.37646392142047602</c:v>
                </c:pt>
                <c:pt idx="364">
                  <c:v>0.36796373252738901</c:v>
                </c:pt>
                <c:pt idx="365">
                  <c:v>0.35927465054779001</c:v>
                </c:pt>
                <c:pt idx="366">
                  <c:v>0.35096335474121598</c:v>
                </c:pt>
                <c:pt idx="367">
                  <c:v>0.34170759350207802</c:v>
                </c:pt>
                <c:pt idx="368">
                  <c:v>0.33245183226293901</c:v>
                </c:pt>
                <c:pt idx="369">
                  <c:v>0.32395164336985299</c:v>
                </c:pt>
                <c:pt idx="370">
                  <c:v>0.31450698904420099</c:v>
                </c:pt>
                <c:pt idx="371">
                  <c:v>0.304873441632036</c:v>
                </c:pt>
                <c:pt idx="372">
                  <c:v>0.296184359652437</c:v>
                </c:pt>
                <c:pt idx="373">
                  <c:v>0.28617302606724598</c:v>
                </c:pt>
                <c:pt idx="374">
                  <c:v>0.27502833396297699</c:v>
                </c:pt>
                <c:pt idx="375">
                  <c:v>0.26596146581035102</c:v>
                </c:pt>
                <c:pt idx="376">
                  <c:v>0.256705704571213</c:v>
                </c:pt>
                <c:pt idx="377">
                  <c:v>0.24574990555345699</c:v>
                </c:pt>
                <c:pt idx="378">
                  <c:v>0.23592746505477899</c:v>
                </c:pt>
                <c:pt idx="379">
                  <c:v>0.22648281072912699</c:v>
                </c:pt>
                <c:pt idx="380">
                  <c:v>0.21609369097091</c:v>
                </c:pt>
                <c:pt idx="381">
                  <c:v>0.20627125047223299</c:v>
                </c:pt>
                <c:pt idx="382">
                  <c:v>0.19644880997355499</c:v>
                </c:pt>
                <c:pt idx="383">
                  <c:v>0.185681904042312</c:v>
                </c:pt>
                <c:pt idx="384">
                  <c:v>0.17510389119758199</c:v>
                </c:pt>
                <c:pt idx="385">
                  <c:v>0.165470343785417</c:v>
                </c:pt>
                <c:pt idx="386">
                  <c:v>0.15564790328674</c:v>
                </c:pt>
                <c:pt idx="387">
                  <c:v>0.14506989044200999</c:v>
                </c:pt>
                <c:pt idx="388">
                  <c:v>0.13316962599168899</c:v>
                </c:pt>
                <c:pt idx="389">
                  <c:v>0.122591613146959</c:v>
                </c:pt>
                <c:pt idx="390">
                  <c:v>0.11333585190782</c:v>
                </c:pt>
                <c:pt idx="391">
                  <c:v>0.103324518322629</c:v>
                </c:pt>
                <c:pt idx="392">
                  <c:v>9.2935398564412602E-2</c:v>
                </c:pt>
                <c:pt idx="393">
                  <c:v>8.3301851152247794E-2</c:v>
                </c:pt>
                <c:pt idx="394">
                  <c:v>7.4801662259161295E-2</c:v>
                </c:pt>
                <c:pt idx="395">
                  <c:v>6.7623724971665994E-2</c:v>
                </c:pt>
                <c:pt idx="396">
                  <c:v>6.0823573857196798E-2</c:v>
                </c:pt>
                <c:pt idx="397">
                  <c:v>5.4023422742727603E-2</c:v>
                </c:pt>
                <c:pt idx="398">
                  <c:v>4.6656592368719302E-2</c:v>
                </c:pt>
                <c:pt idx="399">
                  <c:v>3.98564412542501E-2</c:v>
                </c:pt>
                <c:pt idx="400">
                  <c:v>3.2867397053267897E-2</c:v>
                </c:pt>
                <c:pt idx="401">
                  <c:v>2.5500566679259502E-2</c:v>
                </c:pt>
                <c:pt idx="402">
                  <c:v>1.9267094824329398E-2</c:v>
                </c:pt>
                <c:pt idx="403">
                  <c:v>1.30336229693993E-2</c:v>
                </c:pt>
                <c:pt idx="404">
                  <c:v>6.2334718549301102E-3</c:v>
                </c:pt>
                <c:pt idx="405">
                  <c:v>0</c:v>
                </c:pt>
                <c:pt idx="406">
                  <c:v>-4.9112202493388699E-3</c:v>
                </c:pt>
                <c:pt idx="407">
                  <c:v>-7.5557234605213497E-3</c:v>
                </c:pt>
                <c:pt idx="408">
                  <c:v>-1.0955799017756E-2</c:v>
                </c:pt>
                <c:pt idx="409">
                  <c:v>-1.49225538345297E-2</c:v>
                </c:pt>
                <c:pt idx="410">
                  <c:v>-1.81337363052512E-2</c:v>
                </c:pt>
                <c:pt idx="411">
                  <c:v>-2.0211560256894599E-2</c:v>
                </c:pt>
                <c:pt idx="412">
                  <c:v>-2.1344918775972801E-2</c:v>
                </c:pt>
                <c:pt idx="413">
                  <c:v>-2.21004911220249E-2</c:v>
                </c:pt>
                <c:pt idx="414">
                  <c:v>-2.2856063468077101E-2</c:v>
                </c:pt>
                <c:pt idx="415">
                  <c:v>-2.4178315073668299E-2</c:v>
                </c:pt>
                <c:pt idx="416">
                  <c:v>-2.4744994333207398E-2</c:v>
                </c:pt>
                <c:pt idx="417">
                  <c:v>-2.4556101246694401E-2</c:v>
                </c:pt>
                <c:pt idx="418">
                  <c:v>-2.51227805062335E-2</c:v>
                </c:pt>
                <c:pt idx="419">
                  <c:v>-2.5311673592746501E-2</c:v>
                </c:pt>
                <c:pt idx="420">
                  <c:v>-2.4744994333207398E-2</c:v>
                </c:pt>
                <c:pt idx="421">
                  <c:v>-2.58783528522856E-2</c:v>
                </c:pt>
                <c:pt idx="422">
                  <c:v>-2.73894975443899E-2</c:v>
                </c:pt>
                <c:pt idx="423">
                  <c:v>-2.73894975443899E-2</c:v>
                </c:pt>
                <c:pt idx="424">
                  <c:v>-2.7578390630902901E-2</c:v>
                </c:pt>
                <c:pt idx="425">
                  <c:v>-2.7956176803928999E-2</c:v>
                </c:pt>
                <c:pt idx="426">
                  <c:v>-2.73894975443899E-2</c:v>
                </c:pt>
                <c:pt idx="427">
                  <c:v>-2.73894975443899E-2</c:v>
                </c:pt>
                <c:pt idx="428">
                  <c:v>-2.8145069890442E-2</c:v>
                </c:pt>
                <c:pt idx="429">
                  <c:v>-2.8711749149981099E-2</c:v>
                </c:pt>
                <c:pt idx="430">
                  <c:v>-2.9278428409520201E-2</c:v>
                </c:pt>
                <c:pt idx="431">
                  <c:v>-3.0034000755572301E-2</c:v>
                </c:pt>
                <c:pt idx="432">
                  <c:v>-3.0411786928598399E-2</c:v>
                </c:pt>
                <c:pt idx="433">
                  <c:v>-3.0789573101624501E-2</c:v>
                </c:pt>
                <c:pt idx="434">
                  <c:v>-3.3434076312806899E-2</c:v>
                </c:pt>
                <c:pt idx="435">
                  <c:v>-3.7589724216093703E-2</c:v>
                </c:pt>
                <c:pt idx="436">
                  <c:v>-3.8156403475632802E-2</c:v>
                </c:pt>
                <c:pt idx="437">
                  <c:v>-3.8534189648658901E-2</c:v>
                </c:pt>
                <c:pt idx="438">
                  <c:v>-3.8723082735171901E-2</c:v>
                </c:pt>
                <c:pt idx="439">
                  <c:v>-3.8911975821684902E-2</c:v>
                </c:pt>
                <c:pt idx="440">
                  <c:v>-3.8156403475632802E-2</c:v>
                </c:pt>
                <c:pt idx="441">
                  <c:v>-3.6834151870041597E-2</c:v>
                </c:pt>
                <c:pt idx="442">
                  <c:v>-3.4945221004911202E-2</c:v>
                </c:pt>
                <c:pt idx="443">
                  <c:v>-3.4756327918398201E-2</c:v>
                </c:pt>
                <c:pt idx="444">
                  <c:v>-3.5700793350963399E-2</c:v>
                </c:pt>
                <c:pt idx="445">
                  <c:v>-3.4756327918398201E-2</c:v>
                </c:pt>
                <c:pt idx="446">
                  <c:v>-3.4000755572346102E-2</c:v>
                </c:pt>
                <c:pt idx="447">
                  <c:v>-3.4378541745372103E-2</c:v>
                </c:pt>
                <c:pt idx="448">
                  <c:v>-3.4189648658859102E-2</c:v>
                </c:pt>
                <c:pt idx="449">
                  <c:v>-3.3622969399320003E-2</c:v>
                </c:pt>
                <c:pt idx="450">
                  <c:v>-3.3056290139780897E-2</c:v>
                </c:pt>
                <c:pt idx="451">
                  <c:v>-3.3434076312806899E-2</c:v>
                </c:pt>
                <c:pt idx="452">
                  <c:v>-3.4000755572346102E-2</c:v>
                </c:pt>
                <c:pt idx="453">
                  <c:v>-3.2489610880241798E-2</c:v>
                </c:pt>
                <c:pt idx="454">
                  <c:v>-3.21118247072157E-2</c:v>
                </c:pt>
                <c:pt idx="455">
                  <c:v>-3.3811862485832997E-2</c:v>
                </c:pt>
                <c:pt idx="456">
                  <c:v>-3.3245183226293898E-2</c:v>
                </c:pt>
                <c:pt idx="457">
                  <c:v>-3.1922931620702699E-2</c:v>
                </c:pt>
                <c:pt idx="458">
                  <c:v>-3.1734038534189601E-2</c:v>
                </c:pt>
                <c:pt idx="459">
                  <c:v>-3.1545145447676601E-2</c:v>
                </c:pt>
                <c:pt idx="460">
                  <c:v>-3.13562523611636E-2</c:v>
                </c:pt>
                <c:pt idx="461">
                  <c:v>-3.1922931620702699E-2</c:v>
                </c:pt>
                <c:pt idx="462">
                  <c:v>-3.21118247072157E-2</c:v>
                </c:pt>
                <c:pt idx="463">
                  <c:v>-3.13562523611636E-2</c:v>
                </c:pt>
                <c:pt idx="464">
                  <c:v>-3.0789573101624501E-2</c:v>
                </c:pt>
                <c:pt idx="465">
                  <c:v>-3.0222893842085399E-2</c:v>
                </c:pt>
                <c:pt idx="466">
                  <c:v>-3.0034000755572301E-2</c:v>
                </c:pt>
                <c:pt idx="467">
                  <c:v>-3.0222893842085399E-2</c:v>
                </c:pt>
                <c:pt idx="468">
                  <c:v>-3.0034000755572301E-2</c:v>
                </c:pt>
                <c:pt idx="469">
                  <c:v>-2.8333962976955E-2</c:v>
                </c:pt>
                <c:pt idx="470">
                  <c:v>-2.7011711371363802E-2</c:v>
                </c:pt>
                <c:pt idx="471">
                  <c:v>-2.6822818284850801E-2</c:v>
                </c:pt>
                <c:pt idx="472">
                  <c:v>-2.7011711371363802E-2</c:v>
                </c:pt>
                <c:pt idx="473">
                  <c:v>-2.7011711371363802E-2</c:v>
                </c:pt>
                <c:pt idx="474">
                  <c:v>-2.6067245938798601E-2</c:v>
                </c:pt>
                <c:pt idx="475">
                  <c:v>-2.51227805062335E-2</c:v>
                </c:pt>
                <c:pt idx="476">
                  <c:v>-2.4933887419720399E-2</c:v>
                </c:pt>
                <c:pt idx="477">
                  <c:v>-2.66339251983377E-2</c:v>
                </c:pt>
                <c:pt idx="478">
                  <c:v>-2.7011711371363802E-2</c:v>
                </c:pt>
                <c:pt idx="479">
                  <c:v>-2.6067245938798601E-2</c:v>
                </c:pt>
                <c:pt idx="480">
                  <c:v>-2.4556101246694401E-2</c:v>
                </c:pt>
                <c:pt idx="481">
                  <c:v>-2.3989421987155299E-2</c:v>
                </c:pt>
                <c:pt idx="482">
                  <c:v>-2.4744994333207398E-2</c:v>
                </c:pt>
                <c:pt idx="483">
                  <c:v>-2.58783528522856E-2</c:v>
                </c:pt>
                <c:pt idx="484">
                  <c:v>-2.7578390630902901E-2</c:v>
                </c:pt>
                <c:pt idx="485">
                  <c:v>-2.98451076690593E-2</c:v>
                </c:pt>
                <c:pt idx="486">
                  <c:v>-3.1734038534189601E-2</c:v>
                </c:pt>
                <c:pt idx="487">
                  <c:v>-3.3056290139780897E-2</c:v>
                </c:pt>
                <c:pt idx="488">
                  <c:v>-3.4378541745372103E-2</c:v>
                </c:pt>
                <c:pt idx="489">
                  <c:v>-3.5889686437476399E-2</c:v>
                </c:pt>
                <c:pt idx="490">
                  <c:v>-3.7400831129580703E-2</c:v>
                </c:pt>
                <c:pt idx="491">
                  <c:v>-3.6645258783528499E-2</c:v>
                </c:pt>
                <c:pt idx="492">
                  <c:v>-3.6267472610502498E-2</c:v>
                </c:pt>
                <c:pt idx="493">
                  <c:v>-3.8534189648658901E-2</c:v>
                </c:pt>
                <c:pt idx="494">
                  <c:v>-3.8911975821684902E-2</c:v>
                </c:pt>
                <c:pt idx="495">
                  <c:v>-3.8156403475632802E-2</c:v>
                </c:pt>
                <c:pt idx="496">
                  <c:v>-4.1178692859841298E-2</c:v>
                </c:pt>
                <c:pt idx="497">
                  <c:v>-4.4389875330562899E-2</c:v>
                </c:pt>
                <c:pt idx="498">
                  <c:v>-4.6089913109180203E-2</c:v>
                </c:pt>
                <c:pt idx="499">
                  <c:v>-4.5901020022667202E-2</c:v>
                </c:pt>
                <c:pt idx="500">
                  <c:v>-4.7223271628258401E-2</c:v>
                </c:pt>
                <c:pt idx="501">
                  <c:v>-5.2701171137136398E-2</c:v>
                </c:pt>
                <c:pt idx="502">
                  <c:v>-5.57234605213449E-2</c:v>
                </c:pt>
                <c:pt idx="503">
                  <c:v>-5.6667925953910098E-2</c:v>
                </c:pt>
                <c:pt idx="504">
                  <c:v>-5.95013222516056E-2</c:v>
                </c:pt>
                <c:pt idx="505">
                  <c:v>-5.9879108424631698E-2</c:v>
                </c:pt>
                <c:pt idx="506">
                  <c:v>-5.8556856819040402E-2</c:v>
                </c:pt>
                <c:pt idx="507">
                  <c:v>-6.1579146203248898E-2</c:v>
                </c:pt>
                <c:pt idx="508">
                  <c:v>-6.5168114846996597E-2</c:v>
                </c:pt>
                <c:pt idx="509">
                  <c:v>-6.6490366452587796E-2</c:v>
                </c:pt>
                <c:pt idx="510">
                  <c:v>-6.6112580279561795E-2</c:v>
                </c:pt>
                <c:pt idx="511">
                  <c:v>-6.5168114846996597E-2</c:v>
                </c:pt>
                <c:pt idx="512">
                  <c:v>-6.5168114846996597E-2</c:v>
                </c:pt>
                <c:pt idx="513">
                  <c:v>-6.6301473366074795E-2</c:v>
                </c:pt>
                <c:pt idx="514">
                  <c:v>-6.8001511144692106E-2</c:v>
                </c:pt>
                <c:pt idx="515">
                  <c:v>-6.8757083490744206E-2</c:v>
                </c:pt>
                <c:pt idx="516">
                  <c:v>-6.8379297317718205E-2</c:v>
                </c:pt>
                <c:pt idx="517">
                  <c:v>-6.7434831885152993E-2</c:v>
                </c:pt>
                <c:pt idx="518">
                  <c:v>-6.6679259539100894E-2</c:v>
                </c:pt>
                <c:pt idx="519">
                  <c:v>-6.6490366452587796E-2</c:v>
                </c:pt>
                <c:pt idx="520">
                  <c:v>-6.6868152625613894E-2</c:v>
                </c:pt>
                <c:pt idx="521">
                  <c:v>-6.7057045712126895E-2</c:v>
                </c:pt>
                <c:pt idx="522">
                  <c:v>-6.7434831885152993E-2</c:v>
                </c:pt>
                <c:pt idx="523">
                  <c:v>-6.8757083490744206E-2</c:v>
                </c:pt>
                <c:pt idx="524">
                  <c:v>-6.9134869663770304E-2</c:v>
                </c:pt>
                <c:pt idx="525">
                  <c:v>-6.8379297317718205E-2</c:v>
                </c:pt>
                <c:pt idx="526">
                  <c:v>-6.7434831885152993E-2</c:v>
                </c:pt>
                <c:pt idx="527">
                  <c:v>-6.7623724971665994E-2</c:v>
                </c:pt>
                <c:pt idx="528">
                  <c:v>-6.9134869663770304E-2</c:v>
                </c:pt>
                <c:pt idx="529">
                  <c:v>-6.9890442009822404E-2</c:v>
                </c:pt>
                <c:pt idx="530">
                  <c:v>-6.9323762750283305E-2</c:v>
                </c:pt>
                <c:pt idx="531">
                  <c:v>-6.7245938798640006E-2</c:v>
                </c:pt>
                <c:pt idx="532">
                  <c:v>-6.7623724971665994E-2</c:v>
                </c:pt>
                <c:pt idx="533">
                  <c:v>-7.0834907442387601E-2</c:v>
                </c:pt>
                <c:pt idx="534">
                  <c:v>-7.0079335096335502E-2</c:v>
                </c:pt>
                <c:pt idx="535">
                  <c:v>-6.9134869663770304E-2</c:v>
                </c:pt>
                <c:pt idx="536">
                  <c:v>-7.1590479788439701E-2</c:v>
                </c:pt>
                <c:pt idx="537">
                  <c:v>-7.1023800528900699E-2</c:v>
                </c:pt>
                <c:pt idx="538">
                  <c:v>-6.9512655836796403E-2</c:v>
                </c:pt>
                <c:pt idx="539">
                  <c:v>-7.21571590479788E-2</c:v>
                </c:pt>
                <c:pt idx="540">
                  <c:v>-7.4234982999622195E-2</c:v>
                </c:pt>
                <c:pt idx="541">
                  <c:v>-7.4234982999622195E-2</c:v>
                </c:pt>
                <c:pt idx="542">
                  <c:v>-7.2346052134491898E-2</c:v>
                </c:pt>
                <c:pt idx="543">
                  <c:v>-7.21571590479788E-2</c:v>
                </c:pt>
                <c:pt idx="544">
                  <c:v>-7.5179448432187407E-2</c:v>
                </c:pt>
                <c:pt idx="545">
                  <c:v>-7.4046089913109195E-2</c:v>
                </c:pt>
                <c:pt idx="546">
                  <c:v>-7.1779372874952799E-2</c:v>
                </c:pt>
                <c:pt idx="547">
                  <c:v>-7.4234982999622195E-2</c:v>
                </c:pt>
                <c:pt idx="548">
                  <c:v>-7.7257272383830802E-2</c:v>
                </c:pt>
                <c:pt idx="549">
                  <c:v>-7.91462032489611E-2</c:v>
                </c:pt>
                <c:pt idx="550">
                  <c:v>-7.7257272383830802E-2</c:v>
                </c:pt>
                <c:pt idx="551">
                  <c:v>-7.5179448432187407E-2</c:v>
                </c:pt>
                <c:pt idx="552">
                  <c:v>-7.5179448432187407E-2</c:v>
                </c:pt>
                <c:pt idx="553">
                  <c:v>-7.4801662259161295E-2</c:v>
                </c:pt>
                <c:pt idx="554">
                  <c:v>-7.5179448432187407E-2</c:v>
                </c:pt>
                <c:pt idx="555">
                  <c:v>-7.7446165470343803E-2</c:v>
                </c:pt>
                <c:pt idx="556">
                  <c:v>-7.91462032489611E-2</c:v>
                </c:pt>
                <c:pt idx="557">
                  <c:v>-7.91462032489611E-2</c:v>
                </c:pt>
                <c:pt idx="558">
                  <c:v>-7.7446165470343803E-2</c:v>
                </c:pt>
                <c:pt idx="559">
                  <c:v>-7.7446165470343803E-2</c:v>
                </c:pt>
                <c:pt idx="560">
                  <c:v>-7.99017755950132E-2</c:v>
                </c:pt>
                <c:pt idx="561">
                  <c:v>-7.6690593124291703E-2</c:v>
                </c:pt>
                <c:pt idx="562">
                  <c:v>-7.4234982999622195E-2</c:v>
                </c:pt>
                <c:pt idx="563">
                  <c:v>-7.9712882508500199E-2</c:v>
                </c:pt>
                <c:pt idx="564">
                  <c:v>-8.0657347941065397E-2</c:v>
                </c:pt>
                <c:pt idx="565">
                  <c:v>-7.8201737816395903E-2</c:v>
                </c:pt>
                <c:pt idx="566">
                  <c:v>-8.1601813373630497E-2</c:v>
                </c:pt>
                <c:pt idx="567">
                  <c:v>-8.5568568190404301E-2</c:v>
                </c:pt>
                <c:pt idx="568">
                  <c:v>-8.78352852285606E-2</c:v>
                </c:pt>
                <c:pt idx="569">
                  <c:v>-8.8590857574612797E-2</c:v>
                </c:pt>
                <c:pt idx="570">
                  <c:v>-8.8968643747638798E-2</c:v>
                </c:pt>
                <c:pt idx="571">
                  <c:v>-8.9346429920664897E-2</c:v>
                </c:pt>
                <c:pt idx="572">
                  <c:v>-8.5568568190404301E-2</c:v>
                </c:pt>
                <c:pt idx="573">
                  <c:v>-8.0090668681526297E-2</c:v>
                </c:pt>
                <c:pt idx="574">
                  <c:v>-7.9335096335474101E-2</c:v>
                </c:pt>
                <c:pt idx="575">
                  <c:v>-8.1224027200604496E-2</c:v>
                </c:pt>
                <c:pt idx="576">
                  <c:v>-8.4246316584813005E-2</c:v>
                </c:pt>
                <c:pt idx="577">
                  <c:v>-8.68908197959955E-2</c:v>
                </c:pt>
                <c:pt idx="578">
                  <c:v>-8.8401964488099699E-2</c:v>
                </c:pt>
                <c:pt idx="579">
                  <c:v>-8.8779750661125797E-2</c:v>
                </c:pt>
                <c:pt idx="580">
                  <c:v>-8.9346429920664897E-2</c:v>
                </c:pt>
                <c:pt idx="581">
                  <c:v>-9.0857574612769207E-2</c:v>
                </c:pt>
                <c:pt idx="582">
                  <c:v>-9.3690970910464702E-2</c:v>
                </c:pt>
                <c:pt idx="583">
                  <c:v>-9.4257650170003801E-2</c:v>
                </c:pt>
                <c:pt idx="584">
                  <c:v>-9.2935398564412602E-2</c:v>
                </c:pt>
                <c:pt idx="585">
                  <c:v>-9.4446543256516802E-2</c:v>
                </c:pt>
                <c:pt idx="586">
                  <c:v>-9.2935398564412602E-2</c:v>
                </c:pt>
                <c:pt idx="587">
                  <c:v>-8.70797128825085E-2</c:v>
                </c:pt>
                <c:pt idx="588">
                  <c:v>-8.8590857574612797E-2</c:v>
                </c:pt>
                <c:pt idx="589">
                  <c:v>-9.2746505477899505E-2</c:v>
                </c:pt>
                <c:pt idx="590">
                  <c:v>-9.2368719304873406E-2</c:v>
                </c:pt>
                <c:pt idx="591">
                  <c:v>-9.6146581035134099E-2</c:v>
                </c:pt>
                <c:pt idx="592">
                  <c:v>-0.10200226671703801</c:v>
                </c:pt>
                <c:pt idx="593">
                  <c:v>-9.9546656592368707E-2</c:v>
                </c:pt>
                <c:pt idx="594">
                  <c:v>-9.6335474121647197E-2</c:v>
                </c:pt>
                <c:pt idx="595">
                  <c:v>-9.4257650170003801E-2</c:v>
                </c:pt>
                <c:pt idx="596">
                  <c:v>-8.8024178315073698E-2</c:v>
                </c:pt>
                <c:pt idx="597">
                  <c:v>-8.5946354363430302E-2</c:v>
                </c:pt>
                <c:pt idx="598">
                  <c:v>-9.5579901775595E-2</c:v>
                </c:pt>
                <c:pt idx="599">
                  <c:v>-0.10162448054401201</c:v>
                </c:pt>
                <c:pt idx="600">
                  <c:v>-0.10200226671703801</c:v>
                </c:pt>
                <c:pt idx="601">
                  <c:v>-9.9168870419342706E-2</c:v>
                </c:pt>
                <c:pt idx="602">
                  <c:v>-9.4068757083490703E-2</c:v>
                </c:pt>
                <c:pt idx="603">
                  <c:v>-9.0290895353230094E-2</c:v>
                </c:pt>
                <c:pt idx="604">
                  <c:v>-0.105402342274273</c:v>
                </c:pt>
                <c:pt idx="605">
                  <c:v>-0.116735927465055</c:v>
                </c:pt>
                <c:pt idx="606">
                  <c:v>-9.8035511900264494E-2</c:v>
                </c:pt>
                <c:pt idx="607">
                  <c:v>-9.1424253872308195E-2</c:v>
                </c:pt>
                <c:pt idx="608">
                  <c:v>-9.8413298073290495E-2</c:v>
                </c:pt>
                <c:pt idx="609">
                  <c:v>-9.3690970910464702E-2</c:v>
                </c:pt>
                <c:pt idx="610">
                  <c:v>-9.1046467699282194E-2</c:v>
                </c:pt>
                <c:pt idx="611">
                  <c:v>-9.2746505477899505E-2</c:v>
                </c:pt>
                <c:pt idx="612">
                  <c:v>-8.5190782017378106E-2</c:v>
                </c:pt>
                <c:pt idx="613">
                  <c:v>-8.5190782017378106E-2</c:v>
                </c:pt>
                <c:pt idx="614">
                  <c:v>-0.100491122024934</c:v>
                </c:pt>
                <c:pt idx="615">
                  <c:v>-0.100113335851908</c:v>
                </c:pt>
                <c:pt idx="616">
                  <c:v>-9.2368719304873406E-2</c:v>
                </c:pt>
                <c:pt idx="617">
                  <c:v>-9.3313184737438604E-2</c:v>
                </c:pt>
                <c:pt idx="618">
                  <c:v>-9.4635436343029899E-2</c:v>
                </c:pt>
                <c:pt idx="619">
                  <c:v>-9.3313184737438604E-2</c:v>
                </c:pt>
                <c:pt idx="620">
                  <c:v>-8.4057423498300005E-2</c:v>
                </c:pt>
                <c:pt idx="621">
                  <c:v>-7.5935020778239506E-2</c:v>
                </c:pt>
                <c:pt idx="622">
                  <c:v>-7.4423876086135196E-2</c:v>
                </c:pt>
                <c:pt idx="623">
                  <c:v>-8.0657347941065397E-2</c:v>
                </c:pt>
                <c:pt idx="624">
                  <c:v>-8.5001888930865105E-2</c:v>
                </c:pt>
                <c:pt idx="625">
                  <c:v>-7.7257272383830802E-2</c:v>
                </c:pt>
                <c:pt idx="626">
                  <c:v>-9.2746505477899505E-2</c:v>
                </c:pt>
                <c:pt idx="627">
                  <c:v>-0.12391386475254999</c:v>
                </c:pt>
                <c:pt idx="628">
                  <c:v>-0.131091802040045</c:v>
                </c:pt>
                <c:pt idx="629">
                  <c:v>-0.11919153758972401</c:v>
                </c:pt>
                <c:pt idx="630">
                  <c:v>-9.4068757083490703E-2</c:v>
                </c:pt>
                <c:pt idx="631">
                  <c:v>-8.3868530411786907E-2</c:v>
                </c:pt>
                <c:pt idx="632">
                  <c:v>-7.3479410653570096E-2</c:v>
                </c:pt>
                <c:pt idx="633">
                  <c:v>-4.7978843974310501E-2</c:v>
                </c:pt>
                <c:pt idx="634">
                  <c:v>-6.1201360030222897E-2</c:v>
                </c:pt>
                <c:pt idx="635">
                  <c:v>-9.5957687948621098E-2</c:v>
                </c:pt>
                <c:pt idx="636">
                  <c:v>-0.102946732149603</c:v>
                </c:pt>
                <c:pt idx="637">
                  <c:v>-9.7468832640725298E-2</c:v>
                </c:pt>
                <c:pt idx="638">
                  <c:v>-8.6135247449943303E-2</c:v>
                </c:pt>
                <c:pt idx="639">
                  <c:v>-7.3101624480543997E-2</c:v>
                </c:pt>
                <c:pt idx="640">
                  <c:v>-7.3857196826596194E-2</c:v>
                </c:pt>
                <c:pt idx="641">
                  <c:v>-9.5957687948621098E-2</c:v>
                </c:pt>
                <c:pt idx="642">
                  <c:v>-9.5579901775595E-2</c:v>
                </c:pt>
                <c:pt idx="643">
                  <c:v>-8.5946354363430302E-2</c:v>
                </c:pt>
                <c:pt idx="644">
                  <c:v>-9.9735549678881805E-2</c:v>
                </c:pt>
                <c:pt idx="645">
                  <c:v>-0.104646769928221</c:v>
                </c:pt>
                <c:pt idx="646">
                  <c:v>-9.6902153381186198E-2</c:v>
                </c:pt>
                <c:pt idx="647">
                  <c:v>-9.3879863996977703E-2</c:v>
                </c:pt>
                <c:pt idx="648">
                  <c:v>-9.5013222516055901E-2</c:v>
                </c:pt>
                <c:pt idx="649">
                  <c:v>-9.8413298073290495E-2</c:v>
                </c:pt>
                <c:pt idx="650">
                  <c:v>-8.7268605969021501E-2</c:v>
                </c:pt>
                <c:pt idx="651">
                  <c:v>-7.6879486210804704E-2</c:v>
                </c:pt>
                <c:pt idx="652">
                  <c:v>-9.3879863996977703E-2</c:v>
                </c:pt>
                <c:pt idx="653">
                  <c:v>-9.7468832640725298E-2</c:v>
                </c:pt>
                <c:pt idx="654">
                  <c:v>-8.4435209671326006E-2</c:v>
                </c:pt>
                <c:pt idx="655">
                  <c:v>-8.0846241027578397E-2</c:v>
                </c:pt>
                <c:pt idx="656">
                  <c:v>-7.8579523989422001E-2</c:v>
                </c:pt>
                <c:pt idx="657">
                  <c:v>-7.7446165470343803E-2</c:v>
                </c:pt>
                <c:pt idx="658">
                  <c:v>-0.10275783906309</c:v>
                </c:pt>
                <c:pt idx="659">
                  <c:v>-0.122780506233472</c:v>
                </c:pt>
                <c:pt idx="660">
                  <c:v>-9.9546656592368707E-2</c:v>
                </c:pt>
                <c:pt idx="661">
                  <c:v>-8.8401964488099699E-2</c:v>
                </c:pt>
                <c:pt idx="662">
                  <c:v>-9.2179826218360406E-2</c:v>
                </c:pt>
                <c:pt idx="663">
                  <c:v>-8.4624102757839104E-2</c:v>
                </c:pt>
                <c:pt idx="664">
                  <c:v>-8.7268605969021501E-2</c:v>
                </c:pt>
                <c:pt idx="665">
                  <c:v>-0.10162448054401201</c:v>
                </c:pt>
                <c:pt idx="666">
                  <c:v>-9.4446543256516802E-2</c:v>
                </c:pt>
                <c:pt idx="667">
                  <c:v>-7.9335096335474101E-2</c:v>
                </c:pt>
                <c:pt idx="668">
                  <c:v>-7.2346052134491898E-2</c:v>
                </c:pt>
                <c:pt idx="669">
                  <c:v>-8.1979599546656595E-2</c:v>
                </c:pt>
                <c:pt idx="670">
                  <c:v>-9.48243294295429E-2</c:v>
                </c:pt>
                <c:pt idx="671">
                  <c:v>-7.5935020778239506E-2</c:v>
                </c:pt>
                <c:pt idx="672">
                  <c:v>-7.7068379297317705E-2</c:v>
                </c:pt>
                <c:pt idx="673">
                  <c:v>-0.102946732149603</c:v>
                </c:pt>
                <c:pt idx="674">
                  <c:v>-9.0102002266716996E-2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4BD-43EA-8D38-047EBD3F8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13818016"/>
        <c:axId val="-1413657632"/>
      </c:scatterChart>
      <c:valAx>
        <c:axId val="-1413818016"/>
        <c:scaling>
          <c:orientation val="minMax"/>
          <c:max val="700"/>
          <c:min val="400"/>
        </c:scaling>
        <c:delete val="0"/>
        <c:axPos val="b"/>
        <c:numFmt formatCode="General" sourceLinked="1"/>
        <c:majorTickMark val="cross"/>
        <c:minorTickMark val="in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-1413657632"/>
        <c:crosses val="autoZero"/>
        <c:crossBetween val="midCat"/>
        <c:majorUnit val="100"/>
      </c:valAx>
      <c:valAx>
        <c:axId val="-1413657632"/>
        <c:scaling>
          <c:orientation val="minMax"/>
          <c:max val="1.2"/>
          <c:min val="0"/>
        </c:scaling>
        <c:delete val="0"/>
        <c:axPos val="l"/>
        <c:numFmt formatCode="General" sourceLinked="1"/>
        <c:majorTickMark val="cross"/>
        <c:minorTickMark val="in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000">
                <a:noFill/>
              </a:defRPr>
            </a:pPr>
            <a:endParaRPr lang="en-US"/>
          </a:p>
        </c:txPr>
        <c:crossAx val="-141381801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latin typeface="Arial Narrow"/>
          <a:cs typeface="Arial Narrow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682108593597701E-2"/>
          <c:y val="4.0729243950889102E-2"/>
          <c:w val="0.84899083266069597"/>
          <c:h val="0.73460651959170198"/>
        </c:manualLayout>
      </c:layout>
      <c:scatterChart>
        <c:scatterStyle val="lineMarker"/>
        <c:varyColors val="0"/>
        <c:ser>
          <c:idx val="0"/>
          <c:order val="0"/>
          <c:tx>
            <c:v>BROWN</c:v>
          </c:tx>
          <c:spPr>
            <a:ln w="3175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'Green Spectra!'!$A$2:$A$676</c:f>
              <c:numCache>
                <c:formatCode>General</c:formatCode>
                <c:ptCount val="675"/>
                <c:pt idx="0">
                  <c:v>325</c:v>
                </c:pt>
                <c:pt idx="1">
                  <c:v>326</c:v>
                </c:pt>
                <c:pt idx="2">
                  <c:v>327</c:v>
                </c:pt>
                <c:pt idx="3">
                  <c:v>328</c:v>
                </c:pt>
                <c:pt idx="4">
                  <c:v>329</c:v>
                </c:pt>
                <c:pt idx="5">
                  <c:v>330</c:v>
                </c:pt>
                <c:pt idx="6">
                  <c:v>331</c:v>
                </c:pt>
                <c:pt idx="7">
                  <c:v>332</c:v>
                </c:pt>
                <c:pt idx="8">
                  <c:v>333</c:v>
                </c:pt>
                <c:pt idx="9">
                  <c:v>334</c:v>
                </c:pt>
                <c:pt idx="10">
                  <c:v>335</c:v>
                </c:pt>
                <c:pt idx="11">
                  <c:v>336</c:v>
                </c:pt>
                <c:pt idx="12">
                  <c:v>337</c:v>
                </c:pt>
                <c:pt idx="13">
                  <c:v>338</c:v>
                </c:pt>
                <c:pt idx="14">
                  <c:v>339</c:v>
                </c:pt>
                <c:pt idx="15">
                  <c:v>340</c:v>
                </c:pt>
                <c:pt idx="16">
                  <c:v>341</c:v>
                </c:pt>
                <c:pt idx="17">
                  <c:v>342</c:v>
                </c:pt>
                <c:pt idx="18">
                  <c:v>343</c:v>
                </c:pt>
                <c:pt idx="19">
                  <c:v>344</c:v>
                </c:pt>
                <c:pt idx="20">
                  <c:v>345</c:v>
                </c:pt>
                <c:pt idx="21">
                  <c:v>346</c:v>
                </c:pt>
                <c:pt idx="22">
                  <c:v>347</c:v>
                </c:pt>
                <c:pt idx="23">
                  <c:v>348</c:v>
                </c:pt>
                <c:pt idx="24">
                  <c:v>349</c:v>
                </c:pt>
                <c:pt idx="25">
                  <c:v>350</c:v>
                </c:pt>
                <c:pt idx="26">
                  <c:v>351</c:v>
                </c:pt>
                <c:pt idx="27">
                  <c:v>352</c:v>
                </c:pt>
                <c:pt idx="28">
                  <c:v>353</c:v>
                </c:pt>
                <c:pt idx="29">
                  <c:v>354</c:v>
                </c:pt>
                <c:pt idx="30">
                  <c:v>355</c:v>
                </c:pt>
                <c:pt idx="31">
                  <c:v>356</c:v>
                </c:pt>
                <c:pt idx="32">
                  <c:v>357</c:v>
                </c:pt>
                <c:pt idx="33">
                  <c:v>358</c:v>
                </c:pt>
                <c:pt idx="34">
                  <c:v>359</c:v>
                </c:pt>
                <c:pt idx="35">
                  <c:v>360</c:v>
                </c:pt>
                <c:pt idx="36">
                  <c:v>361</c:v>
                </c:pt>
                <c:pt idx="37">
                  <c:v>362</c:v>
                </c:pt>
                <c:pt idx="38">
                  <c:v>363</c:v>
                </c:pt>
                <c:pt idx="39">
                  <c:v>364</c:v>
                </c:pt>
                <c:pt idx="40">
                  <c:v>365</c:v>
                </c:pt>
                <c:pt idx="41">
                  <c:v>366</c:v>
                </c:pt>
                <c:pt idx="42">
                  <c:v>367</c:v>
                </c:pt>
                <c:pt idx="43">
                  <c:v>368</c:v>
                </c:pt>
                <c:pt idx="44">
                  <c:v>369</c:v>
                </c:pt>
                <c:pt idx="45">
                  <c:v>370</c:v>
                </c:pt>
                <c:pt idx="46">
                  <c:v>371</c:v>
                </c:pt>
                <c:pt idx="47">
                  <c:v>372</c:v>
                </c:pt>
                <c:pt idx="48">
                  <c:v>373</c:v>
                </c:pt>
                <c:pt idx="49">
                  <c:v>374</c:v>
                </c:pt>
                <c:pt idx="50">
                  <c:v>375</c:v>
                </c:pt>
                <c:pt idx="51">
                  <c:v>376</c:v>
                </c:pt>
                <c:pt idx="52">
                  <c:v>377</c:v>
                </c:pt>
                <c:pt idx="53">
                  <c:v>378</c:v>
                </c:pt>
                <c:pt idx="54">
                  <c:v>379</c:v>
                </c:pt>
                <c:pt idx="55">
                  <c:v>380</c:v>
                </c:pt>
                <c:pt idx="56">
                  <c:v>381</c:v>
                </c:pt>
                <c:pt idx="57">
                  <c:v>382</c:v>
                </c:pt>
                <c:pt idx="58">
                  <c:v>383</c:v>
                </c:pt>
                <c:pt idx="59">
                  <c:v>384</c:v>
                </c:pt>
                <c:pt idx="60">
                  <c:v>385</c:v>
                </c:pt>
                <c:pt idx="61">
                  <c:v>386</c:v>
                </c:pt>
                <c:pt idx="62">
                  <c:v>387</c:v>
                </c:pt>
                <c:pt idx="63">
                  <c:v>388</c:v>
                </c:pt>
                <c:pt idx="64">
                  <c:v>389</c:v>
                </c:pt>
                <c:pt idx="65">
                  <c:v>390</c:v>
                </c:pt>
                <c:pt idx="66">
                  <c:v>391</c:v>
                </c:pt>
                <c:pt idx="67">
                  <c:v>392</c:v>
                </c:pt>
                <c:pt idx="68">
                  <c:v>393</c:v>
                </c:pt>
                <c:pt idx="69">
                  <c:v>394</c:v>
                </c:pt>
                <c:pt idx="70">
                  <c:v>395</c:v>
                </c:pt>
                <c:pt idx="71">
                  <c:v>396</c:v>
                </c:pt>
                <c:pt idx="72">
                  <c:v>397</c:v>
                </c:pt>
                <c:pt idx="73">
                  <c:v>398</c:v>
                </c:pt>
                <c:pt idx="74">
                  <c:v>399</c:v>
                </c:pt>
                <c:pt idx="75">
                  <c:v>400</c:v>
                </c:pt>
                <c:pt idx="76">
                  <c:v>401</c:v>
                </c:pt>
                <c:pt idx="77">
                  <c:v>402</c:v>
                </c:pt>
                <c:pt idx="78">
                  <c:v>403</c:v>
                </c:pt>
                <c:pt idx="79">
                  <c:v>404</c:v>
                </c:pt>
                <c:pt idx="80">
                  <c:v>405</c:v>
                </c:pt>
                <c:pt idx="81">
                  <c:v>406</c:v>
                </c:pt>
                <c:pt idx="82">
                  <c:v>407</c:v>
                </c:pt>
                <c:pt idx="83">
                  <c:v>408</c:v>
                </c:pt>
                <c:pt idx="84">
                  <c:v>409</c:v>
                </c:pt>
                <c:pt idx="85">
                  <c:v>410</c:v>
                </c:pt>
                <c:pt idx="86">
                  <c:v>411</c:v>
                </c:pt>
                <c:pt idx="87">
                  <c:v>412</c:v>
                </c:pt>
                <c:pt idx="88">
                  <c:v>413</c:v>
                </c:pt>
                <c:pt idx="89">
                  <c:v>414</c:v>
                </c:pt>
                <c:pt idx="90">
                  <c:v>415</c:v>
                </c:pt>
                <c:pt idx="91">
                  <c:v>416</c:v>
                </c:pt>
                <c:pt idx="92">
                  <c:v>417</c:v>
                </c:pt>
                <c:pt idx="93">
                  <c:v>418</c:v>
                </c:pt>
                <c:pt idx="94">
                  <c:v>419</c:v>
                </c:pt>
                <c:pt idx="95">
                  <c:v>420</c:v>
                </c:pt>
                <c:pt idx="96">
                  <c:v>421</c:v>
                </c:pt>
                <c:pt idx="97">
                  <c:v>422</c:v>
                </c:pt>
                <c:pt idx="98">
                  <c:v>423</c:v>
                </c:pt>
                <c:pt idx="99">
                  <c:v>424</c:v>
                </c:pt>
                <c:pt idx="100">
                  <c:v>425</c:v>
                </c:pt>
                <c:pt idx="101">
                  <c:v>426</c:v>
                </c:pt>
                <c:pt idx="102">
                  <c:v>427</c:v>
                </c:pt>
                <c:pt idx="103">
                  <c:v>428</c:v>
                </c:pt>
                <c:pt idx="104">
                  <c:v>429</c:v>
                </c:pt>
                <c:pt idx="105">
                  <c:v>430</c:v>
                </c:pt>
                <c:pt idx="106">
                  <c:v>431</c:v>
                </c:pt>
                <c:pt idx="107">
                  <c:v>432</c:v>
                </c:pt>
                <c:pt idx="108">
                  <c:v>433</c:v>
                </c:pt>
                <c:pt idx="109">
                  <c:v>434</c:v>
                </c:pt>
                <c:pt idx="110">
                  <c:v>435</c:v>
                </c:pt>
                <c:pt idx="111">
                  <c:v>436</c:v>
                </c:pt>
                <c:pt idx="112">
                  <c:v>437</c:v>
                </c:pt>
                <c:pt idx="113">
                  <c:v>438</c:v>
                </c:pt>
                <c:pt idx="114">
                  <c:v>439</c:v>
                </c:pt>
                <c:pt idx="115">
                  <c:v>440</c:v>
                </c:pt>
                <c:pt idx="116">
                  <c:v>441</c:v>
                </c:pt>
                <c:pt idx="117">
                  <c:v>442</c:v>
                </c:pt>
                <c:pt idx="118">
                  <c:v>443</c:v>
                </c:pt>
                <c:pt idx="119">
                  <c:v>444</c:v>
                </c:pt>
                <c:pt idx="120">
                  <c:v>445</c:v>
                </c:pt>
                <c:pt idx="121">
                  <c:v>446</c:v>
                </c:pt>
                <c:pt idx="122">
                  <c:v>447</c:v>
                </c:pt>
                <c:pt idx="123">
                  <c:v>448</c:v>
                </c:pt>
                <c:pt idx="124">
                  <c:v>449</c:v>
                </c:pt>
                <c:pt idx="125">
                  <c:v>450</c:v>
                </c:pt>
                <c:pt idx="126">
                  <c:v>451</c:v>
                </c:pt>
                <c:pt idx="127">
                  <c:v>452</c:v>
                </c:pt>
                <c:pt idx="128">
                  <c:v>453</c:v>
                </c:pt>
                <c:pt idx="129">
                  <c:v>454</c:v>
                </c:pt>
                <c:pt idx="130">
                  <c:v>455</c:v>
                </c:pt>
                <c:pt idx="131">
                  <c:v>456</c:v>
                </c:pt>
                <c:pt idx="132">
                  <c:v>457</c:v>
                </c:pt>
                <c:pt idx="133">
                  <c:v>458</c:v>
                </c:pt>
                <c:pt idx="134">
                  <c:v>459</c:v>
                </c:pt>
                <c:pt idx="135">
                  <c:v>460</c:v>
                </c:pt>
                <c:pt idx="136">
                  <c:v>461</c:v>
                </c:pt>
                <c:pt idx="137">
                  <c:v>462</c:v>
                </c:pt>
                <c:pt idx="138">
                  <c:v>463</c:v>
                </c:pt>
                <c:pt idx="139">
                  <c:v>464</c:v>
                </c:pt>
                <c:pt idx="140">
                  <c:v>465</c:v>
                </c:pt>
                <c:pt idx="141">
                  <c:v>466</c:v>
                </c:pt>
                <c:pt idx="142">
                  <c:v>467</c:v>
                </c:pt>
                <c:pt idx="143">
                  <c:v>468</c:v>
                </c:pt>
                <c:pt idx="144">
                  <c:v>469</c:v>
                </c:pt>
                <c:pt idx="145">
                  <c:v>470</c:v>
                </c:pt>
                <c:pt idx="146">
                  <c:v>471</c:v>
                </c:pt>
                <c:pt idx="147">
                  <c:v>472</c:v>
                </c:pt>
                <c:pt idx="148">
                  <c:v>473</c:v>
                </c:pt>
                <c:pt idx="149">
                  <c:v>474</c:v>
                </c:pt>
                <c:pt idx="150">
                  <c:v>475</c:v>
                </c:pt>
                <c:pt idx="151">
                  <c:v>476</c:v>
                </c:pt>
                <c:pt idx="152">
                  <c:v>477</c:v>
                </c:pt>
                <c:pt idx="153">
                  <c:v>478</c:v>
                </c:pt>
                <c:pt idx="154">
                  <c:v>479</c:v>
                </c:pt>
                <c:pt idx="155">
                  <c:v>480</c:v>
                </c:pt>
                <c:pt idx="156">
                  <c:v>481</c:v>
                </c:pt>
                <c:pt idx="157">
                  <c:v>482</c:v>
                </c:pt>
                <c:pt idx="158">
                  <c:v>483</c:v>
                </c:pt>
                <c:pt idx="159">
                  <c:v>484</c:v>
                </c:pt>
                <c:pt idx="160">
                  <c:v>485</c:v>
                </c:pt>
                <c:pt idx="161">
                  <c:v>486</c:v>
                </c:pt>
                <c:pt idx="162">
                  <c:v>487</c:v>
                </c:pt>
                <c:pt idx="163">
                  <c:v>488</c:v>
                </c:pt>
                <c:pt idx="164">
                  <c:v>489</c:v>
                </c:pt>
                <c:pt idx="165">
                  <c:v>490</c:v>
                </c:pt>
                <c:pt idx="166">
                  <c:v>491</c:v>
                </c:pt>
                <c:pt idx="167">
                  <c:v>492</c:v>
                </c:pt>
                <c:pt idx="168">
                  <c:v>493</c:v>
                </c:pt>
                <c:pt idx="169">
                  <c:v>494</c:v>
                </c:pt>
                <c:pt idx="170">
                  <c:v>495</c:v>
                </c:pt>
                <c:pt idx="171">
                  <c:v>496</c:v>
                </c:pt>
                <c:pt idx="172">
                  <c:v>497</c:v>
                </c:pt>
                <c:pt idx="173">
                  <c:v>498</c:v>
                </c:pt>
                <c:pt idx="174">
                  <c:v>499</c:v>
                </c:pt>
                <c:pt idx="175">
                  <c:v>500</c:v>
                </c:pt>
                <c:pt idx="176">
                  <c:v>501</c:v>
                </c:pt>
                <c:pt idx="177">
                  <c:v>502</c:v>
                </c:pt>
                <c:pt idx="178">
                  <c:v>503</c:v>
                </c:pt>
                <c:pt idx="179">
                  <c:v>504</c:v>
                </c:pt>
                <c:pt idx="180">
                  <c:v>505</c:v>
                </c:pt>
                <c:pt idx="181">
                  <c:v>506</c:v>
                </c:pt>
                <c:pt idx="182">
                  <c:v>507</c:v>
                </c:pt>
                <c:pt idx="183">
                  <c:v>508</c:v>
                </c:pt>
                <c:pt idx="184">
                  <c:v>509</c:v>
                </c:pt>
                <c:pt idx="185">
                  <c:v>510</c:v>
                </c:pt>
                <c:pt idx="186">
                  <c:v>511</c:v>
                </c:pt>
                <c:pt idx="187">
                  <c:v>512</c:v>
                </c:pt>
                <c:pt idx="188">
                  <c:v>513</c:v>
                </c:pt>
                <c:pt idx="189">
                  <c:v>514</c:v>
                </c:pt>
                <c:pt idx="190">
                  <c:v>515</c:v>
                </c:pt>
                <c:pt idx="191">
                  <c:v>516</c:v>
                </c:pt>
                <c:pt idx="192">
                  <c:v>517</c:v>
                </c:pt>
                <c:pt idx="193">
                  <c:v>518</c:v>
                </c:pt>
                <c:pt idx="194">
                  <c:v>519</c:v>
                </c:pt>
                <c:pt idx="195">
                  <c:v>520</c:v>
                </c:pt>
                <c:pt idx="196">
                  <c:v>521</c:v>
                </c:pt>
                <c:pt idx="197">
                  <c:v>522</c:v>
                </c:pt>
                <c:pt idx="198">
                  <c:v>523</c:v>
                </c:pt>
                <c:pt idx="199">
                  <c:v>524</c:v>
                </c:pt>
                <c:pt idx="200">
                  <c:v>525</c:v>
                </c:pt>
                <c:pt idx="201">
                  <c:v>526</c:v>
                </c:pt>
                <c:pt idx="202">
                  <c:v>527</c:v>
                </c:pt>
                <c:pt idx="203">
                  <c:v>528</c:v>
                </c:pt>
                <c:pt idx="204">
                  <c:v>529</c:v>
                </c:pt>
                <c:pt idx="205">
                  <c:v>530</c:v>
                </c:pt>
                <c:pt idx="206">
                  <c:v>531</c:v>
                </c:pt>
                <c:pt idx="207">
                  <c:v>532</c:v>
                </c:pt>
                <c:pt idx="208">
                  <c:v>533</c:v>
                </c:pt>
                <c:pt idx="209">
                  <c:v>534</c:v>
                </c:pt>
                <c:pt idx="210">
                  <c:v>535</c:v>
                </c:pt>
                <c:pt idx="211">
                  <c:v>536</c:v>
                </c:pt>
                <c:pt idx="212">
                  <c:v>537</c:v>
                </c:pt>
                <c:pt idx="213">
                  <c:v>538</c:v>
                </c:pt>
                <c:pt idx="214">
                  <c:v>539</c:v>
                </c:pt>
                <c:pt idx="215">
                  <c:v>540</c:v>
                </c:pt>
                <c:pt idx="216">
                  <c:v>541</c:v>
                </c:pt>
                <c:pt idx="217">
                  <c:v>542</c:v>
                </c:pt>
                <c:pt idx="218">
                  <c:v>543</c:v>
                </c:pt>
                <c:pt idx="219">
                  <c:v>544</c:v>
                </c:pt>
                <c:pt idx="220">
                  <c:v>545</c:v>
                </c:pt>
                <c:pt idx="221">
                  <c:v>546</c:v>
                </c:pt>
                <c:pt idx="222">
                  <c:v>547</c:v>
                </c:pt>
                <c:pt idx="223">
                  <c:v>548</c:v>
                </c:pt>
                <c:pt idx="224">
                  <c:v>549</c:v>
                </c:pt>
                <c:pt idx="225">
                  <c:v>550</c:v>
                </c:pt>
                <c:pt idx="226">
                  <c:v>551</c:v>
                </c:pt>
                <c:pt idx="227">
                  <c:v>552</c:v>
                </c:pt>
                <c:pt idx="228">
                  <c:v>553</c:v>
                </c:pt>
                <c:pt idx="229">
                  <c:v>554</c:v>
                </c:pt>
                <c:pt idx="230">
                  <c:v>555</c:v>
                </c:pt>
                <c:pt idx="231">
                  <c:v>556</c:v>
                </c:pt>
                <c:pt idx="232">
                  <c:v>557</c:v>
                </c:pt>
                <c:pt idx="233">
                  <c:v>558</c:v>
                </c:pt>
                <c:pt idx="234">
                  <c:v>559</c:v>
                </c:pt>
                <c:pt idx="235">
                  <c:v>560</c:v>
                </c:pt>
                <c:pt idx="236">
                  <c:v>561</c:v>
                </c:pt>
                <c:pt idx="237">
                  <c:v>562</c:v>
                </c:pt>
                <c:pt idx="238">
                  <c:v>563</c:v>
                </c:pt>
                <c:pt idx="239">
                  <c:v>564</c:v>
                </c:pt>
                <c:pt idx="240">
                  <c:v>565</c:v>
                </c:pt>
                <c:pt idx="241">
                  <c:v>566</c:v>
                </c:pt>
                <c:pt idx="242">
                  <c:v>567</c:v>
                </c:pt>
                <c:pt idx="243">
                  <c:v>568</c:v>
                </c:pt>
                <c:pt idx="244">
                  <c:v>569</c:v>
                </c:pt>
                <c:pt idx="245">
                  <c:v>570</c:v>
                </c:pt>
                <c:pt idx="246">
                  <c:v>571</c:v>
                </c:pt>
                <c:pt idx="247">
                  <c:v>572</c:v>
                </c:pt>
                <c:pt idx="248">
                  <c:v>573</c:v>
                </c:pt>
                <c:pt idx="249">
                  <c:v>574</c:v>
                </c:pt>
                <c:pt idx="250">
                  <c:v>575</c:v>
                </c:pt>
                <c:pt idx="251">
                  <c:v>576</c:v>
                </c:pt>
                <c:pt idx="252">
                  <c:v>577</c:v>
                </c:pt>
                <c:pt idx="253">
                  <c:v>578</c:v>
                </c:pt>
                <c:pt idx="254">
                  <c:v>579</c:v>
                </c:pt>
                <c:pt idx="255">
                  <c:v>580</c:v>
                </c:pt>
                <c:pt idx="256">
                  <c:v>581</c:v>
                </c:pt>
                <c:pt idx="257">
                  <c:v>582</c:v>
                </c:pt>
                <c:pt idx="258">
                  <c:v>583</c:v>
                </c:pt>
                <c:pt idx="259">
                  <c:v>584</c:v>
                </c:pt>
                <c:pt idx="260">
                  <c:v>585</c:v>
                </c:pt>
                <c:pt idx="261">
                  <c:v>586</c:v>
                </c:pt>
                <c:pt idx="262">
                  <c:v>587</c:v>
                </c:pt>
                <c:pt idx="263">
                  <c:v>588</c:v>
                </c:pt>
                <c:pt idx="264">
                  <c:v>589</c:v>
                </c:pt>
                <c:pt idx="265">
                  <c:v>590</c:v>
                </c:pt>
                <c:pt idx="266">
                  <c:v>591</c:v>
                </c:pt>
                <c:pt idx="267">
                  <c:v>592</c:v>
                </c:pt>
                <c:pt idx="268">
                  <c:v>593</c:v>
                </c:pt>
                <c:pt idx="269">
                  <c:v>594</c:v>
                </c:pt>
                <c:pt idx="270">
                  <c:v>595</c:v>
                </c:pt>
                <c:pt idx="271">
                  <c:v>596</c:v>
                </c:pt>
                <c:pt idx="272">
                  <c:v>597</c:v>
                </c:pt>
                <c:pt idx="273">
                  <c:v>598</c:v>
                </c:pt>
                <c:pt idx="274">
                  <c:v>599</c:v>
                </c:pt>
                <c:pt idx="275">
                  <c:v>600</c:v>
                </c:pt>
                <c:pt idx="276">
                  <c:v>601</c:v>
                </c:pt>
                <c:pt idx="277">
                  <c:v>602</c:v>
                </c:pt>
                <c:pt idx="278">
                  <c:v>603</c:v>
                </c:pt>
                <c:pt idx="279">
                  <c:v>604</c:v>
                </c:pt>
                <c:pt idx="280">
                  <c:v>605</c:v>
                </c:pt>
                <c:pt idx="281">
                  <c:v>606</c:v>
                </c:pt>
                <c:pt idx="282">
                  <c:v>607</c:v>
                </c:pt>
                <c:pt idx="283">
                  <c:v>608</c:v>
                </c:pt>
                <c:pt idx="284">
                  <c:v>609</c:v>
                </c:pt>
                <c:pt idx="285">
                  <c:v>610</c:v>
                </c:pt>
                <c:pt idx="286">
                  <c:v>611</c:v>
                </c:pt>
                <c:pt idx="287">
                  <c:v>612</c:v>
                </c:pt>
                <c:pt idx="288">
                  <c:v>613</c:v>
                </c:pt>
                <c:pt idx="289">
                  <c:v>614</c:v>
                </c:pt>
                <c:pt idx="290">
                  <c:v>615</c:v>
                </c:pt>
                <c:pt idx="291">
                  <c:v>616</c:v>
                </c:pt>
                <c:pt idx="292">
                  <c:v>617</c:v>
                </c:pt>
                <c:pt idx="293">
                  <c:v>618</c:v>
                </c:pt>
                <c:pt idx="294">
                  <c:v>619</c:v>
                </c:pt>
                <c:pt idx="295">
                  <c:v>620</c:v>
                </c:pt>
                <c:pt idx="296">
                  <c:v>621</c:v>
                </c:pt>
                <c:pt idx="297">
                  <c:v>622</c:v>
                </c:pt>
                <c:pt idx="298">
                  <c:v>623</c:v>
                </c:pt>
                <c:pt idx="299">
                  <c:v>624</c:v>
                </c:pt>
                <c:pt idx="300">
                  <c:v>625</c:v>
                </c:pt>
                <c:pt idx="301">
                  <c:v>626</c:v>
                </c:pt>
                <c:pt idx="302">
                  <c:v>627</c:v>
                </c:pt>
                <c:pt idx="303">
                  <c:v>628</c:v>
                </c:pt>
                <c:pt idx="304">
                  <c:v>629</c:v>
                </c:pt>
                <c:pt idx="305">
                  <c:v>630</c:v>
                </c:pt>
                <c:pt idx="306">
                  <c:v>631</c:v>
                </c:pt>
                <c:pt idx="307">
                  <c:v>632</c:v>
                </c:pt>
                <c:pt idx="308">
                  <c:v>633</c:v>
                </c:pt>
                <c:pt idx="309">
                  <c:v>634</c:v>
                </c:pt>
                <c:pt idx="310">
                  <c:v>635</c:v>
                </c:pt>
                <c:pt idx="311">
                  <c:v>636</c:v>
                </c:pt>
                <c:pt idx="312">
                  <c:v>637</c:v>
                </c:pt>
                <c:pt idx="313">
                  <c:v>638</c:v>
                </c:pt>
                <c:pt idx="314">
                  <c:v>639</c:v>
                </c:pt>
                <c:pt idx="315">
                  <c:v>640</c:v>
                </c:pt>
                <c:pt idx="316">
                  <c:v>641</c:v>
                </c:pt>
                <c:pt idx="317">
                  <c:v>642</c:v>
                </c:pt>
                <c:pt idx="318">
                  <c:v>643</c:v>
                </c:pt>
                <c:pt idx="319">
                  <c:v>644</c:v>
                </c:pt>
                <c:pt idx="320">
                  <c:v>645</c:v>
                </c:pt>
                <c:pt idx="321">
                  <c:v>646</c:v>
                </c:pt>
                <c:pt idx="322">
                  <c:v>647</c:v>
                </c:pt>
                <c:pt idx="323">
                  <c:v>648</c:v>
                </c:pt>
                <c:pt idx="324">
                  <c:v>649</c:v>
                </c:pt>
                <c:pt idx="325">
                  <c:v>650</c:v>
                </c:pt>
                <c:pt idx="326">
                  <c:v>651</c:v>
                </c:pt>
                <c:pt idx="327">
                  <c:v>652</c:v>
                </c:pt>
                <c:pt idx="328">
                  <c:v>653</c:v>
                </c:pt>
                <c:pt idx="329">
                  <c:v>654</c:v>
                </c:pt>
                <c:pt idx="330">
                  <c:v>655</c:v>
                </c:pt>
                <c:pt idx="331">
                  <c:v>656</c:v>
                </c:pt>
                <c:pt idx="332">
                  <c:v>657</c:v>
                </c:pt>
                <c:pt idx="333">
                  <c:v>658</c:v>
                </c:pt>
                <c:pt idx="334">
                  <c:v>659</c:v>
                </c:pt>
                <c:pt idx="335">
                  <c:v>660</c:v>
                </c:pt>
                <c:pt idx="336">
                  <c:v>661</c:v>
                </c:pt>
                <c:pt idx="337">
                  <c:v>662</c:v>
                </c:pt>
                <c:pt idx="338">
                  <c:v>663</c:v>
                </c:pt>
                <c:pt idx="339">
                  <c:v>664</c:v>
                </c:pt>
                <c:pt idx="340">
                  <c:v>665</c:v>
                </c:pt>
                <c:pt idx="341">
                  <c:v>666</c:v>
                </c:pt>
                <c:pt idx="342">
                  <c:v>667</c:v>
                </c:pt>
                <c:pt idx="343">
                  <c:v>668</c:v>
                </c:pt>
                <c:pt idx="344">
                  <c:v>669</c:v>
                </c:pt>
                <c:pt idx="345">
                  <c:v>670</c:v>
                </c:pt>
                <c:pt idx="346">
                  <c:v>671</c:v>
                </c:pt>
                <c:pt idx="347">
                  <c:v>672</c:v>
                </c:pt>
                <c:pt idx="348">
                  <c:v>673</c:v>
                </c:pt>
                <c:pt idx="349">
                  <c:v>674</c:v>
                </c:pt>
                <c:pt idx="350">
                  <c:v>675</c:v>
                </c:pt>
                <c:pt idx="351">
                  <c:v>676</c:v>
                </c:pt>
                <c:pt idx="352">
                  <c:v>677</c:v>
                </c:pt>
                <c:pt idx="353">
                  <c:v>678</c:v>
                </c:pt>
                <c:pt idx="354">
                  <c:v>679</c:v>
                </c:pt>
                <c:pt idx="355">
                  <c:v>680</c:v>
                </c:pt>
                <c:pt idx="356">
                  <c:v>681</c:v>
                </c:pt>
                <c:pt idx="357">
                  <c:v>682</c:v>
                </c:pt>
                <c:pt idx="358">
                  <c:v>683</c:v>
                </c:pt>
                <c:pt idx="359">
                  <c:v>684</c:v>
                </c:pt>
                <c:pt idx="360">
                  <c:v>685</c:v>
                </c:pt>
                <c:pt idx="361">
                  <c:v>686</c:v>
                </c:pt>
                <c:pt idx="362">
                  <c:v>687</c:v>
                </c:pt>
                <c:pt idx="363">
                  <c:v>688</c:v>
                </c:pt>
                <c:pt idx="364">
                  <c:v>689</c:v>
                </c:pt>
                <c:pt idx="365">
                  <c:v>690</c:v>
                </c:pt>
                <c:pt idx="366">
                  <c:v>691</c:v>
                </c:pt>
                <c:pt idx="367">
                  <c:v>692</c:v>
                </c:pt>
                <c:pt idx="368">
                  <c:v>693</c:v>
                </c:pt>
                <c:pt idx="369">
                  <c:v>694</c:v>
                </c:pt>
                <c:pt idx="370">
                  <c:v>695</c:v>
                </c:pt>
                <c:pt idx="371">
                  <c:v>696</c:v>
                </c:pt>
                <c:pt idx="372">
                  <c:v>697</c:v>
                </c:pt>
                <c:pt idx="373">
                  <c:v>698</c:v>
                </c:pt>
                <c:pt idx="374">
                  <c:v>699</c:v>
                </c:pt>
                <c:pt idx="375">
                  <c:v>700</c:v>
                </c:pt>
                <c:pt idx="376">
                  <c:v>701</c:v>
                </c:pt>
                <c:pt idx="377">
                  <c:v>702</c:v>
                </c:pt>
                <c:pt idx="378">
                  <c:v>703</c:v>
                </c:pt>
                <c:pt idx="379">
                  <c:v>704</c:v>
                </c:pt>
                <c:pt idx="380">
                  <c:v>705</c:v>
                </c:pt>
                <c:pt idx="381">
                  <c:v>706</c:v>
                </c:pt>
                <c:pt idx="382">
                  <c:v>707</c:v>
                </c:pt>
                <c:pt idx="383">
                  <c:v>708</c:v>
                </c:pt>
                <c:pt idx="384">
                  <c:v>709</c:v>
                </c:pt>
                <c:pt idx="385">
                  <c:v>710</c:v>
                </c:pt>
                <c:pt idx="386">
                  <c:v>711</c:v>
                </c:pt>
                <c:pt idx="387">
                  <c:v>712</c:v>
                </c:pt>
                <c:pt idx="388">
                  <c:v>713</c:v>
                </c:pt>
                <c:pt idx="389">
                  <c:v>714</c:v>
                </c:pt>
                <c:pt idx="390">
                  <c:v>715</c:v>
                </c:pt>
                <c:pt idx="391">
                  <c:v>716</c:v>
                </c:pt>
                <c:pt idx="392">
                  <c:v>717</c:v>
                </c:pt>
                <c:pt idx="393">
                  <c:v>718</c:v>
                </c:pt>
                <c:pt idx="394">
                  <c:v>719</c:v>
                </c:pt>
                <c:pt idx="395">
                  <c:v>720</c:v>
                </c:pt>
                <c:pt idx="396">
                  <c:v>721</c:v>
                </c:pt>
                <c:pt idx="397">
                  <c:v>722</c:v>
                </c:pt>
                <c:pt idx="398">
                  <c:v>723</c:v>
                </c:pt>
                <c:pt idx="399">
                  <c:v>724</c:v>
                </c:pt>
                <c:pt idx="400">
                  <c:v>725</c:v>
                </c:pt>
                <c:pt idx="401">
                  <c:v>726</c:v>
                </c:pt>
                <c:pt idx="402">
                  <c:v>727</c:v>
                </c:pt>
                <c:pt idx="403">
                  <c:v>728</c:v>
                </c:pt>
                <c:pt idx="404">
                  <c:v>729</c:v>
                </c:pt>
                <c:pt idx="405">
                  <c:v>730</c:v>
                </c:pt>
                <c:pt idx="406">
                  <c:v>731</c:v>
                </c:pt>
                <c:pt idx="407">
                  <c:v>732</c:v>
                </c:pt>
                <c:pt idx="408">
                  <c:v>733</c:v>
                </c:pt>
                <c:pt idx="409">
                  <c:v>734</c:v>
                </c:pt>
                <c:pt idx="410">
                  <c:v>735</c:v>
                </c:pt>
                <c:pt idx="411">
                  <c:v>736</c:v>
                </c:pt>
                <c:pt idx="412">
                  <c:v>737</c:v>
                </c:pt>
                <c:pt idx="413">
                  <c:v>738</c:v>
                </c:pt>
                <c:pt idx="414">
                  <c:v>739</c:v>
                </c:pt>
                <c:pt idx="415">
                  <c:v>740</c:v>
                </c:pt>
                <c:pt idx="416">
                  <c:v>741</c:v>
                </c:pt>
                <c:pt idx="417">
                  <c:v>742</c:v>
                </c:pt>
                <c:pt idx="418">
                  <c:v>743</c:v>
                </c:pt>
                <c:pt idx="419">
                  <c:v>744</c:v>
                </c:pt>
                <c:pt idx="420">
                  <c:v>745</c:v>
                </c:pt>
                <c:pt idx="421">
                  <c:v>746</c:v>
                </c:pt>
                <c:pt idx="422">
                  <c:v>747</c:v>
                </c:pt>
                <c:pt idx="423">
                  <c:v>748</c:v>
                </c:pt>
                <c:pt idx="424">
                  <c:v>749</c:v>
                </c:pt>
                <c:pt idx="425">
                  <c:v>750</c:v>
                </c:pt>
                <c:pt idx="426">
                  <c:v>751</c:v>
                </c:pt>
                <c:pt idx="427">
                  <c:v>752</c:v>
                </c:pt>
                <c:pt idx="428">
                  <c:v>753</c:v>
                </c:pt>
                <c:pt idx="429">
                  <c:v>754</c:v>
                </c:pt>
                <c:pt idx="430">
                  <c:v>755</c:v>
                </c:pt>
                <c:pt idx="431">
                  <c:v>756</c:v>
                </c:pt>
                <c:pt idx="432">
                  <c:v>757</c:v>
                </c:pt>
                <c:pt idx="433">
                  <c:v>758</c:v>
                </c:pt>
                <c:pt idx="434">
                  <c:v>759</c:v>
                </c:pt>
                <c:pt idx="435">
                  <c:v>760</c:v>
                </c:pt>
                <c:pt idx="436">
                  <c:v>761</c:v>
                </c:pt>
                <c:pt idx="437">
                  <c:v>762</c:v>
                </c:pt>
                <c:pt idx="438">
                  <c:v>763</c:v>
                </c:pt>
                <c:pt idx="439">
                  <c:v>764</c:v>
                </c:pt>
                <c:pt idx="440">
                  <c:v>765</c:v>
                </c:pt>
                <c:pt idx="441">
                  <c:v>766</c:v>
                </c:pt>
                <c:pt idx="442">
                  <c:v>767</c:v>
                </c:pt>
                <c:pt idx="443">
                  <c:v>768</c:v>
                </c:pt>
                <c:pt idx="444">
                  <c:v>769</c:v>
                </c:pt>
                <c:pt idx="445">
                  <c:v>770</c:v>
                </c:pt>
                <c:pt idx="446">
                  <c:v>771</c:v>
                </c:pt>
                <c:pt idx="447">
                  <c:v>772</c:v>
                </c:pt>
                <c:pt idx="448">
                  <c:v>773</c:v>
                </c:pt>
                <c:pt idx="449">
                  <c:v>774</c:v>
                </c:pt>
                <c:pt idx="450">
                  <c:v>775</c:v>
                </c:pt>
                <c:pt idx="451">
                  <c:v>776</c:v>
                </c:pt>
                <c:pt idx="452">
                  <c:v>777</c:v>
                </c:pt>
                <c:pt idx="453">
                  <c:v>778</c:v>
                </c:pt>
                <c:pt idx="454">
                  <c:v>779</c:v>
                </c:pt>
                <c:pt idx="455">
                  <c:v>780</c:v>
                </c:pt>
                <c:pt idx="456">
                  <c:v>781</c:v>
                </c:pt>
                <c:pt idx="457">
                  <c:v>782</c:v>
                </c:pt>
                <c:pt idx="458">
                  <c:v>783</c:v>
                </c:pt>
                <c:pt idx="459">
                  <c:v>784</c:v>
                </c:pt>
                <c:pt idx="460">
                  <c:v>785</c:v>
                </c:pt>
                <c:pt idx="461">
                  <c:v>786</c:v>
                </c:pt>
                <c:pt idx="462">
                  <c:v>787</c:v>
                </c:pt>
                <c:pt idx="463">
                  <c:v>788</c:v>
                </c:pt>
                <c:pt idx="464">
                  <c:v>789</c:v>
                </c:pt>
                <c:pt idx="465">
                  <c:v>790</c:v>
                </c:pt>
                <c:pt idx="466">
                  <c:v>791</c:v>
                </c:pt>
                <c:pt idx="467">
                  <c:v>792</c:v>
                </c:pt>
                <c:pt idx="468">
                  <c:v>793</c:v>
                </c:pt>
                <c:pt idx="469">
                  <c:v>794</c:v>
                </c:pt>
                <c:pt idx="470">
                  <c:v>795</c:v>
                </c:pt>
                <c:pt idx="471">
                  <c:v>796</c:v>
                </c:pt>
                <c:pt idx="472">
                  <c:v>797</c:v>
                </c:pt>
                <c:pt idx="473">
                  <c:v>798</c:v>
                </c:pt>
                <c:pt idx="474">
                  <c:v>799</c:v>
                </c:pt>
                <c:pt idx="475">
                  <c:v>800</c:v>
                </c:pt>
                <c:pt idx="476">
                  <c:v>801</c:v>
                </c:pt>
                <c:pt idx="477">
                  <c:v>802</c:v>
                </c:pt>
                <c:pt idx="478">
                  <c:v>803</c:v>
                </c:pt>
                <c:pt idx="479">
                  <c:v>804</c:v>
                </c:pt>
                <c:pt idx="480">
                  <c:v>805</c:v>
                </c:pt>
                <c:pt idx="481">
                  <c:v>806</c:v>
                </c:pt>
                <c:pt idx="482">
                  <c:v>807</c:v>
                </c:pt>
                <c:pt idx="483">
                  <c:v>808</c:v>
                </c:pt>
                <c:pt idx="484">
                  <c:v>809</c:v>
                </c:pt>
                <c:pt idx="485">
                  <c:v>810</c:v>
                </c:pt>
                <c:pt idx="486">
                  <c:v>811</c:v>
                </c:pt>
                <c:pt idx="487">
                  <c:v>812</c:v>
                </c:pt>
                <c:pt idx="488">
                  <c:v>813</c:v>
                </c:pt>
                <c:pt idx="489">
                  <c:v>814</c:v>
                </c:pt>
                <c:pt idx="490">
                  <c:v>815</c:v>
                </c:pt>
                <c:pt idx="491">
                  <c:v>816</c:v>
                </c:pt>
                <c:pt idx="492">
                  <c:v>817</c:v>
                </c:pt>
                <c:pt idx="493">
                  <c:v>818</c:v>
                </c:pt>
                <c:pt idx="494">
                  <c:v>819</c:v>
                </c:pt>
                <c:pt idx="495">
                  <c:v>820</c:v>
                </c:pt>
                <c:pt idx="496">
                  <c:v>821</c:v>
                </c:pt>
                <c:pt idx="497">
                  <c:v>822</c:v>
                </c:pt>
                <c:pt idx="498">
                  <c:v>823</c:v>
                </c:pt>
                <c:pt idx="499">
                  <c:v>824</c:v>
                </c:pt>
                <c:pt idx="500">
                  <c:v>825</c:v>
                </c:pt>
                <c:pt idx="501">
                  <c:v>826</c:v>
                </c:pt>
                <c:pt idx="502">
                  <c:v>827</c:v>
                </c:pt>
                <c:pt idx="503">
                  <c:v>828</c:v>
                </c:pt>
                <c:pt idx="504">
                  <c:v>829</c:v>
                </c:pt>
                <c:pt idx="505">
                  <c:v>830</c:v>
                </c:pt>
                <c:pt idx="506">
                  <c:v>831</c:v>
                </c:pt>
                <c:pt idx="507">
                  <c:v>832</c:v>
                </c:pt>
                <c:pt idx="508">
                  <c:v>833</c:v>
                </c:pt>
                <c:pt idx="509">
                  <c:v>834</c:v>
                </c:pt>
                <c:pt idx="510">
                  <c:v>835</c:v>
                </c:pt>
                <c:pt idx="511">
                  <c:v>836</c:v>
                </c:pt>
                <c:pt idx="512">
                  <c:v>837</c:v>
                </c:pt>
                <c:pt idx="513">
                  <c:v>838</c:v>
                </c:pt>
                <c:pt idx="514">
                  <c:v>839</c:v>
                </c:pt>
                <c:pt idx="515">
                  <c:v>840</c:v>
                </c:pt>
                <c:pt idx="516">
                  <c:v>841</c:v>
                </c:pt>
                <c:pt idx="517">
                  <c:v>842</c:v>
                </c:pt>
                <c:pt idx="518">
                  <c:v>843</c:v>
                </c:pt>
                <c:pt idx="519">
                  <c:v>844</c:v>
                </c:pt>
                <c:pt idx="520">
                  <c:v>845</c:v>
                </c:pt>
                <c:pt idx="521">
                  <c:v>846</c:v>
                </c:pt>
                <c:pt idx="522">
                  <c:v>847</c:v>
                </c:pt>
                <c:pt idx="523">
                  <c:v>848</c:v>
                </c:pt>
                <c:pt idx="524">
                  <c:v>849</c:v>
                </c:pt>
                <c:pt idx="525">
                  <c:v>850</c:v>
                </c:pt>
                <c:pt idx="526">
                  <c:v>851</c:v>
                </c:pt>
                <c:pt idx="527">
                  <c:v>852</c:v>
                </c:pt>
                <c:pt idx="528">
                  <c:v>853</c:v>
                </c:pt>
                <c:pt idx="529">
                  <c:v>854</c:v>
                </c:pt>
                <c:pt idx="530">
                  <c:v>855</c:v>
                </c:pt>
                <c:pt idx="531">
                  <c:v>856</c:v>
                </c:pt>
                <c:pt idx="532">
                  <c:v>857</c:v>
                </c:pt>
                <c:pt idx="533">
                  <c:v>858</c:v>
                </c:pt>
                <c:pt idx="534">
                  <c:v>859</c:v>
                </c:pt>
                <c:pt idx="535">
                  <c:v>860</c:v>
                </c:pt>
                <c:pt idx="536">
                  <c:v>861</c:v>
                </c:pt>
                <c:pt idx="537">
                  <c:v>862</c:v>
                </c:pt>
                <c:pt idx="538">
                  <c:v>863</c:v>
                </c:pt>
                <c:pt idx="539">
                  <c:v>864</c:v>
                </c:pt>
                <c:pt idx="540">
                  <c:v>865</c:v>
                </c:pt>
                <c:pt idx="541">
                  <c:v>866</c:v>
                </c:pt>
                <c:pt idx="542">
                  <c:v>867</c:v>
                </c:pt>
                <c:pt idx="543">
                  <c:v>868</c:v>
                </c:pt>
                <c:pt idx="544">
                  <c:v>869</c:v>
                </c:pt>
                <c:pt idx="545">
                  <c:v>870</c:v>
                </c:pt>
                <c:pt idx="546">
                  <c:v>871</c:v>
                </c:pt>
                <c:pt idx="547">
                  <c:v>872</c:v>
                </c:pt>
                <c:pt idx="548">
                  <c:v>873</c:v>
                </c:pt>
                <c:pt idx="549">
                  <c:v>874</c:v>
                </c:pt>
                <c:pt idx="550">
                  <c:v>875</c:v>
                </c:pt>
                <c:pt idx="551">
                  <c:v>876</c:v>
                </c:pt>
                <c:pt idx="552">
                  <c:v>877</c:v>
                </c:pt>
                <c:pt idx="553">
                  <c:v>878</c:v>
                </c:pt>
                <c:pt idx="554">
                  <c:v>879</c:v>
                </c:pt>
                <c:pt idx="555">
                  <c:v>880</c:v>
                </c:pt>
                <c:pt idx="556">
                  <c:v>881</c:v>
                </c:pt>
                <c:pt idx="557">
                  <c:v>882</c:v>
                </c:pt>
                <c:pt idx="558">
                  <c:v>883</c:v>
                </c:pt>
                <c:pt idx="559">
                  <c:v>884</c:v>
                </c:pt>
                <c:pt idx="560">
                  <c:v>885</c:v>
                </c:pt>
                <c:pt idx="561">
                  <c:v>886</c:v>
                </c:pt>
                <c:pt idx="562">
                  <c:v>887</c:v>
                </c:pt>
                <c:pt idx="563">
                  <c:v>888</c:v>
                </c:pt>
                <c:pt idx="564">
                  <c:v>889</c:v>
                </c:pt>
                <c:pt idx="565">
                  <c:v>890</c:v>
                </c:pt>
                <c:pt idx="566">
                  <c:v>891</c:v>
                </c:pt>
                <c:pt idx="567">
                  <c:v>892</c:v>
                </c:pt>
                <c:pt idx="568">
                  <c:v>893</c:v>
                </c:pt>
                <c:pt idx="569">
                  <c:v>894</c:v>
                </c:pt>
                <c:pt idx="570">
                  <c:v>895</c:v>
                </c:pt>
                <c:pt idx="571">
                  <c:v>896</c:v>
                </c:pt>
                <c:pt idx="572">
                  <c:v>897</c:v>
                </c:pt>
                <c:pt idx="573">
                  <c:v>898</c:v>
                </c:pt>
                <c:pt idx="574">
                  <c:v>899</c:v>
                </c:pt>
                <c:pt idx="575">
                  <c:v>900</c:v>
                </c:pt>
                <c:pt idx="576">
                  <c:v>901</c:v>
                </c:pt>
                <c:pt idx="577">
                  <c:v>902</c:v>
                </c:pt>
                <c:pt idx="578">
                  <c:v>903</c:v>
                </c:pt>
                <c:pt idx="579">
                  <c:v>904</c:v>
                </c:pt>
                <c:pt idx="580">
                  <c:v>905</c:v>
                </c:pt>
                <c:pt idx="581">
                  <c:v>906</c:v>
                </c:pt>
                <c:pt idx="582">
                  <c:v>907</c:v>
                </c:pt>
                <c:pt idx="583">
                  <c:v>908</c:v>
                </c:pt>
                <c:pt idx="584">
                  <c:v>909</c:v>
                </c:pt>
                <c:pt idx="585">
                  <c:v>910</c:v>
                </c:pt>
                <c:pt idx="586">
                  <c:v>911</c:v>
                </c:pt>
                <c:pt idx="587">
                  <c:v>912</c:v>
                </c:pt>
                <c:pt idx="588">
                  <c:v>913</c:v>
                </c:pt>
                <c:pt idx="589">
                  <c:v>914</c:v>
                </c:pt>
                <c:pt idx="590">
                  <c:v>915</c:v>
                </c:pt>
                <c:pt idx="591">
                  <c:v>916</c:v>
                </c:pt>
                <c:pt idx="592">
                  <c:v>917</c:v>
                </c:pt>
                <c:pt idx="593">
                  <c:v>918</c:v>
                </c:pt>
                <c:pt idx="594">
                  <c:v>919</c:v>
                </c:pt>
                <c:pt idx="595">
                  <c:v>920</c:v>
                </c:pt>
                <c:pt idx="596">
                  <c:v>921</c:v>
                </c:pt>
                <c:pt idx="597">
                  <c:v>922</c:v>
                </c:pt>
                <c:pt idx="598">
                  <c:v>923</c:v>
                </c:pt>
                <c:pt idx="599">
                  <c:v>924</c:v>
                </c:pt>
                <c:pt idx="600">
                  <c:v>925</c:v>
                </c:pt>
                <c:pt idx="601">
                  <c:v>926</c:v>
                </c:pt>
                <c:pt idx="602">
                  <c:v>927</c:v>
                </c:pt>
                <c:pt idx="603">
                  <c:v>928</c:v>
                </c:pt>
                <c:pt idx="604">
                  <c:v>929</c:v>
                </c:pt>
                <c:pt idx="605">
                  <c:v>930</c:v>
                </c:pt>
                <c:pt idx="606">
                  <c:v>931</c:v>
                </c:pt>
                <c:pt idx="607">
                  <c:v>932</c:v>
                </c:pt>
                <c:pt idx="608">
                  <c:v>933</c:v>
                </c:pt>
                <c:pt idx="609">
                  <c:v>934</c:v>
                </c:pt>
                <c:pt idx="610">
                  <c:v>935</c:v>
                </c:pt>
                <c:pt idx="611">
                  <c:v>936</c:v>
                </c:pt>
                <c:pt idx="612">
                  <c:v>937</c:v>
                </c:pt>
                <c:pt idx="613">
                  <c:v>938</c:v>
                </c:pt>
                <c:pt idx="614">
                  <c:v>939</c:v>
                </c:pt>
                <c:pt idx="615">
                  <c:v>940</c:v>
                </c:pt>
                <c:pt idx="616">
                  <c:v>941</c:v>
                </c:pt>
                <c:pt idx="617">
                  <c:v>942</c:v>
                </c:pt>
                <c:pt idx="618">
                  <c:v>943</c:v>
                </c:pt>
                <c:pt idx="619">
                  <c:v>944</c:v>
                </c:pt>
                <c:pt idx="620">
                  <c:v>945</c:v>
                </c:pt>
                <c:pt idx="621">
                  <c:v>946</c:v>
                </c:pt>
                <c:pt idx="622">
                  <c:v>947</c:v>
                </c:pt>
                <c:pt idx="623">
                  <c:v>948</c:v>
                </c:pt>
                <c:pt idx="624">
                  <c:v>949</c:v>
                </c:pt>
                <c:pt idx="625">
                  <c:v>950</c:v>
                </c:pt>
                <c:pt idx="626">
                  <c:v>951</c:v>
                </c:pt>
                <c:pt idx="627">
                  <c:v>952</c:v>
                </c:pt>
                <c:pt idx="628">
                  <c:v>953</c:v>
                </c:pt>
                <c:pt idx="629">
                  <c:v>954</c:v>
                </c:pt>
                <c:pt idx="630">
                  <c:v>955</c:v>
                </c:pt>
                <c:pt idx="631">
                  <c:v>956</c:v>
                </c:pt>
                <c:pt idx="632">
                  <c:v>957</c:v>
                </c:pt>
                <c:pt idx="633">
                  <c:v>958</c:v>
                </c:pt>
                <c:pt idx="634">
                  <c:v>959</c:v>
                </c:pt>
                <c:pt idx="635">
                  <c:v>960</c:v>
                </c:pt>
                <c:pt idx="636">
                  <c:v>961</c:v>
                </c:pt>
                <c:pt idx="637">
                  <c:v>962</c:v>
                </c:pt>
                <c:pt idx="638">
                  <c:v>963</c:v>
                </c:pt>
                <c:pt idx="639">
                  <c:v>964</c:v>
                </c:pt>
                <c:pt idx="640">
                  <c:v>965</c:v>
                </c:pt>
                <c:pt idx="641">
                  <c:v>966</c:v>
                </c:pt>
                <c:pt idx="642">
                  <c:v>967</c:v>
                </c:pt>
                <c:pt idx="643">
                  <c:v>968</c:v>
                </c:pt>
                <c:pt idx="644">
                  <c:v>969</c:v>
                </c:pt>
                <c:pt idx="645">
                  <c:v>970</c:v>
                </c:pt>
                <c:pt idx="646">
                  <c:v>971</c:v>
                </c:pt>
                <c:pt idx="647">
                  <c:v>972</c:v>
                </c:pt>
                <c:pt idx="648">
                  <c:v>973</c:v>
                </c:pt>
                <c:pt idx="649">
                  <c:v>974</c:v>
                </c:pt>
                <c:pt idx="650">
                  <c:v>975</c:v>
                </c:pt>
                <c:pt idx="651">
                  <c:v>976</c:v>
                </c:pt>
                <c:pt idx="652">
                  <c:v>977</c:v>
                </c:pt>
                <c:pt idx="653">
                  <c:v>978</c:v>
                </c:pt>
                <c:pt idx="654">
                  <c:v>979</c:v>
                </c:pt>
                <c:pt idx="655">
                  <c:v>980</c:v>
                </c:pt>
                <c:pt idx="656">
                  <c:v>981</c:v>
                </c:pt>
                <c:pt idx="657">
                  <c:v>982</c:v>
                </c:pt>
                <c:pt idx="658">
                  <c:v>983</c:v>
                </c:pt>
                <c:pt idx="659">
                  <c:v>984</c:v>
                </c:pt>
                <c:pt idx="660">
                  <c:v>985</c:v>
                </c:pt>
                <c:pt idx="661">
                  <c:v>986</c:v>
                </c:pt>
                <c:pt idx="662">
                  <c:v>987</c:v>
                </c:pt>
                <c:pt idx="663">
                  <c:v>988</c:v>
                </c:pt>
                <c:pt idx="664">
                  <c:v>989</c:v>
                </c:pt>
                <c:pt idx="665">
                  <c:v>990</c:v>
                </c:pt>
                <c:pt idx="666">
                  <c:v>991</c:v>
                </c:pt>
                <c:pt idx="667">
                  <c:v>992</c:v>
                </c:pt>
                <c:pt idx="668">
                  <c:v>993</c:v>
                </c:pt>
                <c:pt idx="669">
                  <c:v>994</c:v>
                </c:pt>
                <c:pt idx="670">
                  <c:v>995</c:v>
                </c:pt>
                <c:pt idx="671">
                  <c:v>996</c:v>
                </c:pt>
                <c:pt idx="672">
                  <c:v>997</c:v>
                </c:pt>
                <c:pt idx="673">
                  <c:v>998</c:v>
                </c:pt>
                <c:pt idx="674">
                  <c:v>999</c:v>
                </c:pt>
              </c:numCache>
            </c:numRef>
          </c:xVal>
          <c:yVal>
            <c:numRef>
              <c:f>'Green Spectra!'!$C$2:$C$676</c:f>
              <c:numCache>
                <c:formatCode>General</c:formatCode>
                <c:ptCount val="675"/>
                <c:pt idx="0">
                  <c:v>3.3586903331998798E-2</c:v>
                </c:pt>
                <c:pt idx="1">
                  <c:v>3.3809333155389497E-2</c:v>
                </c:pt>
                <c:pt idx="2">
                  <c:v>4.5598113795097699E-2</c:v>
                </c:pt>
                <c:pt idx="3">
                  <c:v>5.4183904977979501E-2</c:v>
                </c:pt>
                <c:pt idx="4">
                  <c:v>6.59281996530095E-2</c:v>
                </c:pt>
                <c:pt idx="5">
                  <c:v>7.8072868010142807E-2</c:v>
                </c:pt>
                <c:pt idx="6">
                  <c:v>8.6258285510921295E-2</c:v>
                </c:pt>
                <c:pt idx="7">
                  <c:v>9.4043329329596498E-2</c:v>
                </c:pt>
                <c:pt idx="8">
                  <c:v>0.102228746830375</c:v>
                </c:pt>
                <c:pt idx="9">
                  <c:v>0.106321455580764</c:v>
                </c:pt>
                <c:pt idx="10">
                  <c:v>0.110814538013257</c:v>
                </c:pt>
                <c:pt idx="11">
                  <c:v>0.119222385337426</c:v>
                </c:pt>
                <c:pt idx="12">
                  <c:v>0.12282574847635599</c:v>
                </c:pt>
                <c:pt idx="13">
                  <c:v>0.123848925663953</c:v>
                </c:pt>
                <c:pt idx="14">
                  <c:v>0.12954312914275501</c:v>
                </c:pt>
                <c:pt idx="15">
                  <c:v>0.135682192268339</c:v>
                </c:pt>
                <c:pt idx="16">
                  <c:v>0.139952844877441</c:v>
                </c:pt>
                <c:pt idx="17">
                  <c:v>0.14782686062547301</c:v>
                </c:pt>
                <c:pt idx="18">
                  <c:v>0.156901997419814</c:v>
                </c:pt>
                <c:pt idx="19">
                  <c:v>0.163485920192179</c:v>
                </c:pt>
                <c:pt idx="20">
                  <c:v>0.17002535699986701</c:v>
                </c:pt>
                <c:pt idx="21">
                  <c:v>0.177587970995151</c:v>
                </c:pt>
                <c:pt idx="22">
                  <c:v>0.18595133235464201</c:v>
                </c:pt>
                <c:pt idx="23">
                  <c:v>0.194181235820099</c:v>
                </c:pt>
                <c:pt idx="24">
                  <c:v>0.201298990168602</c:v>
                </c:pt>
                <c:pt idx="25">
                  <c:v>0.20632590417723201</c:v>
                </c:pt>
                <c:pt idx="26">
                  <c:v>0.21081898660972501</c:v>
                </c:pt>
                <c:pt idx="27">
                  <c:v>0.21557898483028601</c:v>
                </c:pt>
                <c:pt idx="28">
                  <c:v>0.219716179545354</c:v>
                </c:pt>
                <c:pt idx="29">
                  <c:v>0.22518795320076501</c:v>
                </c:pt>
                <c:pt idx="30">
                  <c:v>0.23328439877218701</c:v>
                </c:pt>
                <c:pt idx="31">
                  <c:v>0.24062458294408101</c:v>
                </c:pt>
                <c:pt idx="32">
                  <c:v>0.246185328528849</c:v>
                </c:pt>
                <c:pt idx="33">
                  <c:v>0.25187953200765201</c:v>
                </c:pt>
                <c:pt idx="34">
                  <c:v>0.25690644601628199</c:v>
                </c:pt>
                <c:pt idx="35">
                  <c:v>0.26050980915521199</c:v>
                </c:pt>
                <c:pt idx="36">
                  <c:v>0.26495840562302603</c:v>
                </c:pt>
                <c:pt idx="37">
                  <c:v>0.27038569331376</c:v>
                </c:pt>
                <c:pt idx="38">
                  <c:v>0.276302326615953</c:v>
                </c:pt>
                <c:pt idx="39">
                  <c:v>0.28253036167089302</c:v>
                </c:pt>
                <c:pt idx="40">
                  <c:v>0.28862493883179902</c:v>
                </c:pt>
                <c:pt idx="41">
                  <c:v>0.29387428266381999</c:v>
                </c:pt>
                <c:pt idx="42">
                  <c:v>0.297833533520174</c:v>
                </c:pt>
                <c:pt idx="43">
                  <c:v>0.30063614929489801</c:v>
                </c:pt>
                <c:pt idx="44">
                  <c:v>0.30250455981138002</c:v>
                </c:pt>
                <c:pt idx="45">
                  <c:v>0.305262689621424</c:v>
                </c:pt>
                <c:pt idx="46">
                  <c:v>0.30966680012456099</c:v>
                </c:pt>
                <c:pt idx="47">
                  <c:v>0.31331464922816898</c:v>
                </c:pt>
                <c:pt idx="48">
                  <c:v>0.316517638684995</c:v>
                </c:pt>
                <c:pt idx="49">
                  <c:v>0.31989857200053401</c:v>
                </c:pt>
                <c:pt idx="50">
                  <c:v>0.32181146848169401</c:v>
                </c:pt>
                <c:pt idx="51">
                  <c:v>0.32154455269362497</c:v>
                </c:pt>
                <c:pt idx="52">
                  <c:v>0.32198941234040701</c:v>
                </c:pt>
                <c:pt idx="53">
                  <c:v>0.32376885092753199</c:v>
                </c:pt>
                <c:pt idx="54">
                  <c:v>0.32594866319676202</c:v>
                </c:pt>
                <c:pt idx="55">
                  <c:v>0.32768361581920902</c:v>
                </c:pt>
                <c:pt idx="56">
                  <c:v>0.32968548422972599</c:v>
                </c:pt>
                <c:pt idx="57">
                  <c:v>0.33311090350994299</c:v>
                </c:pt>
                <c:pt idx="58">
                  <c:v>0.33720361226033202</c:v>
                </c:pt>
                <c:pt idx="59">
                  <c:v>0.34116286311668698</c:v>
                </c:pt>
                <c:pt idx="60">
                  <c:v>0.34503314204368501</c:v>
                </c:pt>
                <c:pt idx="61">
                  <c:v>0.34881444904132802</c:v>
                </c:pt>
                <c:pt idx="62">
                  <c:v>0.35219538235686598</c:v>
                </c:pt>
                <c:pt idx="63">
                  <c:v>0.35508697006094597</c:v>
                </c:pt>
                <c:pt idx="64">
                  <c:v>0.35869033319987498</c:v>
                </c:pt>
                <c:pt idx="65">
                  <c:v>0.36411762089060901</c:v>
                </c:pt>
                <c:pt idx="66">
                  <c:v>0.37070154366297398</c:v>
                </c:pt>
                <c:pt idx="67">
                  <c:v>0.377463410294052</c:v>
                </c:pt>
                <c:pt idx="68">
                  <c:v>0.38382490324302698</c:v>
                </c:pt>
                <c:pt idx="69">
                  <c:v>0.390052938297967</c:v>
                </c:pt>
                <c:pt idx="70">
                  <c:v>0.39583611370612598</c:v>
                </c:pt>
                <c:pt idx="71">
                  <c:v>0.400729569820722</c:v>
                </c:pt>
                <c:pt idx="72">
                  <c:v>0.40588994172338599</c:v>
                </c:pt>
                <c:pt idx="73">
                  <c:v>0.41242937853107298</c:v>
                </c:pt>
                <c:pt idx="74">
                  <c:v>0.41892432937408303</c:v>
                </c:pt>
                <c:pt idx="75">
                  <c:v>0.42479647671159798</c:v>
                </c:pt>
                <c:pt idx="76">
                  <c:v>0.43049068019039999</c:v>
                </c:pt>
                <c:pt idx="77">
                  <c:v>0.435962453845812</c:v>
                </c:pt>
                <c:pt idx="78">
                  <c:v>0.440944881889764</c:v>
                </c:pt>
                <c:pt idx="79">
                  <c:v>0.44552693625161299</c:v>
                </c:pt>
                <c:pt idx="80">
                  <c:v>0.449708616931358</c:v>
                </c:pt>
                <c:pt idx="81">
                  <c:v>0.45366786778771301</c:v>
                </c:pt>
                <c:pt idx="82">
                  <c:v>0.45784954846745901</c:v>
                </c:pt>
                <c:pt idx="83">
                  <c:v>0.46189777125317</c:v>
                </c:pt>
                <c:pt idx="84">
                  <c:v>0.46554562035677799</c:v>
                </c:pt>
                <c:pt idx="85">
                  <c:v>0.46910449753102901</c:v>
                </c:pt>
                <c:pt idx="86">
                  <c:v>0.47301926242270598</c:v>
                </c:pt>
                <c:pt idx="87">
                  <c:v>0.47711197117309501</c:v>
                </c:pt>
                <c:pt idx="88">
                  <c:v>0.480937764135415</c:v>
                </c:pt>
                <c:pt idx="89">
                  <c:v>0.48485252902709203</c:v>
                </c:pt>
                <c:pt idx="90">
                  <c:v>0.48979047110636598</c:v>
                </c:pt>
                <c:pt idx="91">
                  <c:v>0.49521775879710001</c:v>
                </c:pt>
                <c:pt idx="92">
                  <c:v>0.50011121491169497</c:v>
                </c:pt>
                <c:pt idx="93">
                  <c:v>0.50469326927354397</c:v>
                </c:pt>
                <c:pt idx="94">
                  <c:v>0.509542239423462</c:v>
                </c:pt>
                <c:pt idx="95">
                  <c:v>0.51439120957338003</c:v>
                </c:pt>
                <c:pt idx="96">
                  <c:v>0.51875083411183798</c:v>
                </c:pt>
                <c:pt idx="97">
                  <c:v>0.52279905689754902</c:v>
                </c:pt>
                <c:pt idx="98">
                  <c:v>0.52787045687085699</c:v>
                </c:pt>
                <c:pt idx="99">
                  <c:v>0.53347568842030402</c:v>
                </c:pt>
                <c:pt idx="100">
                  <c:v>0.53868054628764594</c:v>
                </c:pt>
                <c:pt idx="101">
                  <c:v>0.54441923573112705</c:v>
                </c:pt>
                <c:pt idx="102">
                  <c:v>0.55046932692735395</c:v>
                </c:pt>
                <c:pt idx="103">
                  <c:v>0.55545175497130606</c:v>
                </c:pt>
                <c:pt idx="104">
                  <c:v>0.56034521108590296</c:v>
                </c:pt>
                <c:pt idx="105">
                  <c:v>0.56572801281195795</c:v>
                </c:pt>
                <c:pt idx="106">
                  <c:v>0.57079941278526602</c:v>
                </c:pt>
                <c:pt idx="107">
                  <c:v>0.575826326793897</c:v>
                </c:pt>
                <c:pt idx="108">
                  <c:v>0.581565016237377</c:v>
                </c:pt>
                <c:pt idx="109">
                  <c:v>0.58761510743360501</c:v>
                </c:pt>
                <c:pt idx="110">
                  <c:v>0.593754170559189</c:v>
                </c:pt>
                <c:pt idx="111">
                  <c:v>0.60033809333155397</c:v>
                </c:pt>
                <c:pt idx="112">
                  <c:v>0.60741136171537902</c:v>
                </c:pt>
                <c:pt idx="113">
                  <c:v>0.61475154588727199</c:v>
                </c:pt>
                <c:pt idx="114">
                  <c:v>0.62178032830641905</c:v>
                </c:pt>
                <c:pt idx="115">
                  <c:v>0.62840873704346301</c:v>
                </c:pt>
                <c:pt idx="116">
                  <c:v>0.63494817385114999</c:v>
                </c:pt>
                <c:pt idx="117">
                  <c:v>0.64211041416433101</c:v>
                </c:pt>
                <c:pt idx="118">
                  <c:v>0.64993994394768495</c:v>
                </c:pt>
                <c:pt idx="119">
                  <c:v>0.65839227723653204</c:v>
                </c:pt>
                <c:pt idx="120">
                  <c:v>0.66711152631344794</c:v>
                </c:pt>
                <c:pt idx="121">
                  <c:v>0.67587526135504306</c:v>
                </c:pt>
                <c:pt idx="122">
                  <c:v>0.68428310867921205</c:v>
                </c:pt>
                <c:pt idx="123">
                  <c:v>0.69220161039192196</c:v>
                </c:pt>
                <c:pt idx="124">
                  <c:v>0.69967525245785001</c:v>
                </c:pt>
                <c:pt idx="125">
                  <c:v>0.70701543662974298</c:v>
                </c:pt>
                <c:pt idx="126">
                  <c:v>0.71431113483695896</c:v>
                </c:pt>
                <c:pt idx="127">
                  <c:v>0.72138440322078401</c:v>
                </c:pt>
                <c:pt idx="128">
                  <c:v>0.72810178388718405</c:v>
                </c:pt>
                <c:pt idx="129">
                  <c:v>0.73455224876551395</c:v>
                </c:pt>
                <c:pt idx="130">
                  <c:v>0.74095822767916797</c:v>
                </c:pt>
                <c:pt idx="131">
                  <c:v>0.74736420659281999</c:v>
                </c:pt>
                <c:pt idx="132">
                  <c:v>0.75368121357711704</c:v>
                </c:pt>
                <c:pt idx="133">
                  <c:v>0.75986476266737901</c:v>
                </c:pt>
                <c:pt idx="134">
                  <c:v>0.76613728368699696</c:v>
                </c:pt>
                <c:pt idx="135">
                  <c:v>0.77245429067129301</c:v>
                </c:pt>
                <c:pt idx="136">
                  <c:v>0.77841540993816405</c:v>
                </c:pt>
                <c:pt idx="137">
                  <c:v>0.78410961341696706</c:v>
                </c:pt>
                <c:pt idx="138">
                  <c:v>0.79015970461319496</c:v>
                </c:pt>
                <c:pt idx="139">
                  <c:v>0.79629876773877895</c:v>
                </c:pt>
                <c:pt idx="140">
                  <c:v>0.80248231682904103</c:v>
                </c:pt>
                <c:pt idx="141">
                  <c:v>0.80915521153076198</c:v>
                </c:pt>
                <c:pt idx="142">
                  <c:v>0.81613950798523105</c:v>
                </c:pt>
                <c:pt idx="143">
                  <c:v>0.82290137461630897</c:v>
                </c:pt>
                <c:pt idx="144">
                  <c:v>0.82961875528270801</c:v>
                </c:pt>
                <c:pt idx="145">
                  <c:v>0.83642510787846402</c:v>
                </c:pt>
                <c:pt idx="146">
                  <c:v>0.84327594643889903</c:v>
                </c:pt>
                <c:pt idx="147">
                  <c:v>0.85008229903465504</c:v>
                </c:pt>
                <c:pt idx="148">
                  <c:v>0.85693313759508905</c:v>
                </c:pt>
                <c:pt idx="149">
                  <c:v>0.86369500422616696</c:v>
                </c:pt>
                <c:pt idx="150">
                  <c:v>0.87054584278660097</c:v>
                </c:pt>
                <c:pt idx="151">
                  <c:v>0.87753013924106904</c:v>
                </c:pt>
                <c:pt idx="152">
                  <c:v>0.88464789358957296</c:v>
                </c:pt>
                <c:pt idx="153">
                  <c:v>0.89181013390275399</c:v>
                </c:pt>
                <c:pt idx="154">
                  <c:v>0.89888340228657904</c:v>
                </c:pt>
                <c:pt idx="155">
                  <c:v>0.90582321277636901</c:v>
                </c:pt>
                <c:pt idx="156">
                  <c:v>0.91245162151341297</c:v>
                </c:pt>
                <c:pt idx="157">
                  <c:v>0.91859068463899696</c:v>
                </c:pt>
                <c:pt idx="158">
                  <c:v>0.92441834601183304</c:v>
                </c:pt>
                <c:pt idx="159">
                  <c:v>0.93011254949063604</c:v>
                </c:pt>
                <c:pt idx="160">
                  <c:v>0.93513946349926602</c:v>
                </c:pt>
                <c:pt idx="161">
                  <c:v>0.93958805996707995</c:v>
                </c:pt>
                <c:pt idx="162">
                  <c:v>0.94394768450553901</c:v>
                </c:pt>
                <c:pt idx="163">
                  <c:v>0.94821833711464099</c:v>
                </c:pt>
                <c:pt idx="164">
                  <c:v>0.952355531829708</c:v>
                </c:pt>
                <c:pt idx="165">
                  <c:v>0.95658169847413199</c:v>
                </c:pt>
                <c:pt idx="166">
                  <c:v>0.96089683704791196</c:v>
                </c:pt>
                <c:pt idx="167">
                  <c:v>0.96516748965701304</c:v>
                </c:pt>
                <c:pt idx="168">
                  <c:v>0.969126740513368</c:v>
                </c:pt>
                <c:pt idx="169">
                  <c:v>0.97273010365229695</c:v>
                </c:pt>
                <c:pt idx="170">
                  <c:v>0.975977579073802</c:v>
                </c:pt>
                <c:pt idx="171">
                  <c:v>0.97913608256594997</c:v>
                </c:pt>
                <c:pt idx="172">
                  <c:v>0.98220561412874297</c:v>
                </c:pt>
                <c:pt idx="173">
                  <c:v>0.98527514569153396</c:v>
                </c:pt>
                <c:pt idx="174">
                  <c:v>0.98838916321900405</c:v>
                </c:pt>
                <c:pt idx="175">
                  <c:v>0.99136972285243996</c:v>
                </c:pt>
                <c:pt idx="176">
                  <c:v>0.99332710529827795</c:v>
                </c:pt>
                <c:pt idx="177">
                  <c:v>0.99435028248587598</c:v>
                </c:pt>
                <c:pt idx="178">
                  <c:v>0.99475065616797897</c:v>
                </c:pt>
                <c:pt idx="179">
                  <c:v>0.99412785266248505</c:v>
                </c:pt>
                <c:pt idx="180">
                  <c:v>0.99243738600471498</c:v>
                </c:pt>
                <c:pt idx="181">
                  <c:v>0.99012411584145199</c:v>
                </c:pt>
                <c:pt idx="182">
                  <c:v>0.98701009831398201</c:v>
                </c:pt>
                <c:pt idx="183">
                  <c:v>0.98309533342230504</c:v>
                </c:pt>
                <c:pt idx="184">
                  <c:v>0.97891365274256004</c:v>
                </c:pt>
                <c:pt idx="185">
                  <c:v>0.97442057031006701</c:v>
                </c:pt>
                <c:pt idx="186">
                  <c:v>0.96974954401886204</c:v>
                </c:pt>
                <c:pt idx="187">
                  <c:v>0.96583477912718596</c:v>
                </c:pt>
                <c:pt idx="188">
                  <c:v>0.96321010721117495</c:v>
                </c:pt>
                <c:pt idx="189">
                  <c:v>0.962275901952934</c:v>
                </c:pt>
                <c:pt idx="190">
                  <c:v>0.96325459317585305</c:v>
                </c:pt>
                <c:pt idx="191">
                  <c:v>0.96592375105654205</c:v>
                </c:pt>
                <c:pt idx="192">
                  <c:v>0.96917122647804699</c:v>
                </c:pt>
                <c:pt idx="193">
                  <c:v>0.97273010365229795</c:v>
                </c:pt>
                <c:pt idx="194">
                  <c:v>0.97624449486187104</c:v>
                </c:pt>
                <c:pt idx="195">
                  <c:v>0.97962542817741005</c:v>
                </c:pt>
                <c:pt idx="196">
                  <c:v>0.98291738956359298</c:v>
                </c:pt>
                <c:pt idx="197">
                  <c:v>0.98634280884380998</c:v>
                </c:pt>
                <c:pt idx="198">
                  <c:v>0.98941234040660198</c:v>
                </c:pt>
                <c:pt idx="199">
                  <c:v>0.99194804039325601</c:v>
                </c:pt>
                <c:pt idx="200">
                  <c:v>0.993905422839094</c:v>
                </c:pt>
                <c:pt idx="201">
                  <c:v>0.99559588949686295</c:v>
                </c:pt>
                <c:pt idx="202">
                  <c:v>0.99706392633124197</c:v>
                </c:pt>
                <c:pt idx="203">
                  <c:v>0.99822056141287396</c:v>
                </c:pt>
                <c:pt idx="204">
                  <c:v>0.99915476667111602</c:v>
                </c:pt>
                <c:pt idx="205">
                  <c:v>0.99995551403532201</c:v>
                </c:pt>
                <c:pt idx="206">
                  <c:v>1</c:v>
                </c:pt>
                <c:pt idx="207">
                  <c:v>0.99906579474175905</c:v>
                </c:pt>
                <c:pt idx="208">
                  <c:v>0.997330842119312</c:v>
                </c:pt>
                <c:pt idx="209">
                  <c:v>0.99519551581475996</c:v>
                </c:pt>
                <c:pt idx="210">
                  <c:v>0.99288224565149696</c:v>
                </c:pt>
                <c:pt idx="211">
                  <c:v>0.99039103162952102</c:v>
                </c:pt>
                <c:pt idx="212">
                  <c:v>0.98785533164286699</c:v>
                </c:pt>
                <c:pt idx="213">
                  <c:v>0.98531963165621195</c:v>
                </c:pt>
                <c:pt idx="214">
                  <c:v>0.98256150184616697</c:v>
                </c:pt>
                <c:pt idx="215">
                  <c:v>0.97922505449530695</c:v>
                </c:pt>
                <c:pt idx="216">
                  <c:v>0.97544374749766405</c:v>
                </c:pt>
                <c:pt idx="217">
                  <c:v>0.97144001067663199</c:v>
                </c:pt>
                <c:pt idx="218">
                  <c:v>0.96716935806753002</c:v>
                </c:pt>
                <c:pt idx="219">
                  <c:v>0.96218693002357802</c:v>
                </c:pt>
                <c:pt idx="220">
                  <c:v>0.95671515636816595</c:v>
                </c:pt>
                <c:pt idx="221">
                  <c:v>0.95115441078339802</c:v>
                </c:pt>
                <c:pt idx="222">
                  <c:v>0.94554917923395199</c:v>
                </c:pt>
                <c:pt idx="223">
                  <c:v>0.94007740557854003</c:v>
                </c:pt>
                <c:pt idx="224">
                  <c:v>0.93513946349926602</c:v>
                </c:pt>
                <c:pt idx="225">
                  <c:v>0.93073535299612997</c:v>
                </c:pt>
                <c:pt idx="226">
                  <c:v>0.92708750389252204</c:v>
                </c:pt>
                <c:pt idx="227">
                  <c:v>0.92446283197651202</c:v>
                </c:pt>
                <c:pt idx="228">
                  <c:v>0.92241647760131695</c:v>
                </c:pt>
                <c:pt idx="229">
                  <c:v>0.92063703901419103</c:v>
                </c:pt>
                <c:pt idx="230">
                  <c:v>0.91956937586191501</c:v>
                </c:pt>
                <c:pt idx="231">
                  <c:v>0.91876862849770902</c:v>
                </c:pt>
                <c:pt idx="232">
                  <c:v>0.91752302148672105</c:v>
                </c:pt>
                <c:pt idx="233">
                  <c:v>0.916143956581699</c:v>
                </c:pt>
                <c:pt idx="234">
                  <c:v>0.91476489167667596</c:v>
                </c:pt>
                <c:pt idx="235">
                  <c:v>0.91289648116019395</c:v>
                </c:pt>
                <c:pt idx="236">
                  <c:v>0.91062769696160895</c:v>
                </c:pt>
                <c:pt idx="237">
                  <c:v>0.90809199697495502</c:v>
                </c:pt>
                <c:pt idx="238">
                  <c:v>0.90493349348280605</c:v>
                </c:pt>
                <c:pt idx="239">
                  <c:v>0.90079629876773903</c:v>
                </c:pt>
                <c:pt idx="240">
                  <c:v>0.89550246897104002</c:v>
                </c:pt>
                <c:pt idx="241">
                  <c:v>0.88931891988077805</c:v>
                </c:pt>
                <c:pt idx="242">
                  <c:v>0.88255705324970002</c:v>
                </c:pt>
                <c:pt idx="243">
                  <c:v>0.87561724275990904</c:v>
                </c:pt>
                <c:pt idx="244">
                  <c:v>0.86809911472930301</c:v>
                </c:pt>
                <c:pt idx="245">
                  <c:v>0.85982472529916798</c:v>
                </c:pt>
                <c:pt idx="246">
                  <c:v>0.85066061657547098</c:v>
                </c:pt>
                <c:pt idx="247">
                  <c:v>0.84025090084078502</c:v>
                </c:pt>
                <c:pt idx="248">
                  <c:v>0.82815071844832999</c:v>
                </c:pt>
                <c:pt idx="249">
                  <c:v>0.81458249922149595</c:v>
                </c:pt>
                <c:pt idx="250">
                  <c:v>0.79959072912496099</c:v>
                </c:pt>
                <c:pt idx="251">
                  <c:v>0.78295297833533495</c:v>
                </c:pt>
                <c:pt idx="252">
                  <c:v>0.764847190711331</c:v>
                </c:pt>
                <c:pt idx="253">
                  <c:v>0.74536233818230302</c:v>
                </c:pt>
                <c:pt idx="254">
                  <c:v>0.72440944881889802</c:v>
                </c:pt>
                <c:pt idx="255">
                  <c:v>0.702744784020642</c:v>
                </c:pt>
                <c:pt idx="256">
                  <c:v>0.68076871746963896</c:v>
                </c:pt>
                <c:pt idx="257">
                  <c:v>0.65825881934249797</c:v>
                </c:pt>
                <c:pt idx="258">
                  <c:v>0.63557097735664403</c:v>
                </c:pt>
                <c:pt idx="259">
                  <c:v>0.61346145291160603</c:v>
                </c:pt>
                <c:pt idx="260">
                  <c:v>0.59126295653721195</c:v>
                </c:pt>
                <c:pt idx="261">
                  <c:v>0.56866408648071598</c:v>
                </c:pt>
                <c:pt idx="262">
                  <c:v>0.546109702388897</c:v>
                </c:pt>
                <c:pt idx="263">
                  <c:v>0.52342186040304295</c:v>
                </c:pt>
                <c:pt idx="264">
                  <c:v>0.50060056052315505</c:v>
                </c:pt>
                <c:pt idx="265">
                  <c:v>0.47844655011343901</c:v>
                </c:pt>
                <c:pt idx="266">
                  <c:v>0.45695982917389599</c:v>
                </c:pt>
                <c:pt idx="267">
                  <c:v>0.435606566128387</c:v>
                </c:pt>
                <c:pt idx="268">
                  <c:v>0.41420881711819901</c:v>
                </c:pt>
                <c:pt idx="269">
                  <c:v>0.392544152319943</c:v>
                </c:pt>
                <c:pt idx="270">
                  <c:v>0.37021219805151501</c:v>
                </c:pt>
                <c:pt idx="271">
                  <c:v>0.34779127185372999</c:v>
                </c:pt>
                <c:pt idx="272">
                  <c:v>0.32617109302015201</c:v>
                </c:pt>
                <c:pt idx="273">
                  <c:v>0.30615240891498702</c:v>
                </c:pt>
                <c:pt idx="274">
                  <c:v>0.28858045286712097</c:v>
                </c:pt>
                <c:pt idx="275">
                  <c:v>0.27390008452333298</c:v>
                </c:pt>
                <c:pt idx="276">
                  <c:v>0.26215578984830301</c:v>
                </c:pt>
                <c:pt idx="277">
                  <c:v>0.25308065305396199</c:v>
                </c:pt>
                <c:pt idx="278">
                  <c:v>0.24649673028159599</c:v>
                </c:pt>
                <c:pt idx="279">
                  <c:v>0.24182570399039099</c:v>
                </c:pt>
                <c:pt idx="280">
                  <c:v>0.238578228568887</c:v>
                </c:pt>
                <c:pt idx="281">
                  <c:v>0.23622047244094499</c:v>
                </c:pt>
                <c:pt idx="282">
                  <c:v>0.234485519818497</c:v>
                </c:pt>
                <c:pt idx="283">
                  <c:v>0.23297299701943999</c:v>
                </c:pt>
                <c:pt idx="284">
                  <c:v>0.23101561457360201</c:v>
                </c:pt>
                <c:pt idx="285">
                  <c:v>0.228746830375017</c:v>
                </c:pt>
                <c:pt idx="286">
                  <c:v>0.226567018105788</c:v>
                </c:pt>
                <c:pt idx="287">
                  <c:v>0.22385337426042101</c:v>
                </c:pt>
                <c:pt idx="288">
                  <c:v>0.220561412874238</c:v>
                </c:pt>
                <c:pt idx="289">
                  <c:v>0.21758085324080301</c:v>
                </c:pt>
                <c:pt idx="290">
                  <c:v>0.21508963921882601</c:v>
                </c:pt>
                <c:pt idx="291">
                  <c:v>0.21286534098491899</c:v>
                </c:pt>
                <c:pt idx="292">
                  <c:v>0.21157524800925301</c:v>
                </c:pt>
                <c:pt idx="293">
                  <c:v>0.211130388362472</c:v>
                </c:pt>
                <c:pt idx="294">
                  <c:v>0.21099693046843701</c:v>
                </c:pt>
                <c:pt idx="295">
                  <c:v>0.21090795853908101</c:v>
                </c:pt>
                <c:pt idx="296">
                  <c:v>0.21041861292762101</c:v>
                </c:pt>
                <c:pt idx="297">
                  <c:v>0.209128519951955</c:v>
                </c:pt>
                <c:pt idx="298">
                  <c:v>0.20792739890564499</c:v>
                </c:pt>
                <c:pt idx="299">
                  <c:v>0.20734908136482899</c:v>
                </c:pt>
                <c:pt idx="300">
                  <c:v>0.20668179189465699</c:v>
                </c:pt>
                <c:pt idx="301">
                  <c:v>0.20614796031852001</c:v>
                </c:pt>
                <c:pt idx="302">
                  <c:v>0.20619244628319799</c:v>
                </c:pt>
                <c:pt idx="303">
                  <c:v>0.205970016459807</c:v>
                </c:pt>
                <c:pt idx="304">
                  <c:v>0.205035811201566</c:v>
                </c:pt>
                <c:pt idx="305">
                  <c:v>0.203879176119934</c:v>
                </c:pt>
                <c:pt idx="306">
                  <c:v>0.202366653320877</c:v>
                </c:pt>
                <c:pt idx="307">
                  <c:v>0.200453756839717</c:v>
                </c:pt>
                <c:pt idx="308">
                  <c:v>0.19894123404066</c:v>
                </c:pt>
                <c:pt idx="309">
                  <c:v>0.197695627029672</c:v>
                </c:pt>
                <c:pt idx="310">
                  <c:v>0.19649450598336199</c:v>
                </c:pt>
                <c:pt idx="311">
                  <c:v>0.19600516037190299</c:v>
                </c:pt>
                <c:pt idx="312">
                  <c:v>0.19591618844254599</c:v>
                </c:pt>
                <c:pt idx="313">
                  <c:v>0.195204413007696</c:v>
                </c:pt>
                <c:pt idx="314">
                  <c:v>0.19391432003202999</c:v>
                </c:pt>
                <c:pt idx="315">
                  <c:v>0.192446283197651</c:v>
                </c:pt>
                <c:pt idx="316">
                  <c:v>0.19071133057520401</c:v>
                </c:pt>
                <c:pt idx="317">
                  <c:v>0.18888740602340001</c:v>
                </c:pt>
                <c:pt idx="318">
                  <c:v>0.18715245340095199</c:v>
                </c:pt>
                <c:pt idx="319">
                  <c:v>0.18523955691979199</c:v>
                </c:pt>
                <c:pt idx="320">
                  <c:v>0.18323768850927499</c:v>
                </c:pt>
                <c:pt idx="321">
                  <c:v>0.181102362204724</c:v>
                </c:pt>
                <c:pt idx="322">
                  <c:v>0.178922549935495</c:v>
                </c:pt>
                <c:pt idx="323">
                  <c:v>0.176920681524979</c:v>
                </c:pt>
                <c:pt idx="324">
                  <c:v>0.17536367276124401</c:v>
                </c:pt>
                <c:pt idx="325">
                  <c:v>0.173673206103474</c:v>
                </c:pt>
                <c:pt idx="326">
                  <c:v>0.17127096401085501</c:v>
                </c:pt>
                <c:pt idx="327">
                  <c:v>0.168824235953557</c:v>
                </c:pt>
                <c:pt idx="328">
                  <c:v>0.166155078072868</c:v>
                </c:pt>
                <c:pt idx="329">
                  <c:v>0.16308554651007601</c:v>
                </c:pt>
                <c:pt idx="330">
                  <c:v>0.15988255705325</c:v>
                </c:pt>
                <c:pt idx="331">
                  <c:v>0.15685751145513599</c:v>
                </c:pt>
                <c:pt idx="332">
                  <c:v>0.15356555006895301</c:v>
                </c:pt>
                <c:pt idx="333">
                  <c:v>0.15049601850616101</c:v>
                </c:pt>
                <c:pt idx="334">
                  <c:v>0.14822723430757601</c:v>
                </c:pt>
                <c:pt idx="335">
                  <c:v>0.14684816940255399</c:v>
                </c:pt>
                <c:pt idx="336">
                  <c:v>0.14635882379109399</c:v>
                </c:pt>
                <c:pt idx="337">
                  <c:v>0.146536767649806</c:v>
                </c:pt>
                <c:pt idx="338">
                  <c:v>0.146803683437875</c:v>
                </c:pt>
                <c:pt idx="339">
                  <c:v>0.14684816940255399</c:v>
                </c:pt>
                <c:pt idx="340">
                  <c:v>0.146803683437875</c:v>
                </c:pt>
                <c:pt idx="341">
                  <c:v>0.146714711508519</c:v>
                </c:pt>
                <c:pt idx="342">
                  <c:v>0.146625739579163</c:v>
                </c:pt>
                <c:pt idx="343">
                  <c:v>0.14684816940255399</c:v>
                </c:pt>
                <c:pt idx="344">
                  <c:v>0.14760443080208199</c:v>
                </c:pt>
                <c:pt idx="345">
                  <c:v>0.14893900974242599</c:v>
                </c:pt>
                <c:pt idx="346">
                  <c:v>0.15067396236487399</c:v>
                </c:pt>
                <c:pt idx="347">
                  <c:v>0.15240891498732201</c:v>
                </c:pt>
                <c:pt idx="348">
                  <c:v>0.15369900796298799</c:v>
                </c:pt>
                <c:pt idx="349">
                  <c:v>0.15498910093865401</c:v>
                </c:pt>
                <c:pt idx="350">
                  <c:v>0.15627919391431999</c:v>
                </c:pt>
                <c:pt idx="351">
                  <c:v>0.15712442724320499</c:v>
                </c:pt>
                <c:pt idx="352">
                  <c:v>0.15792517460741101</c:v>
                </c:pt>
                <c:pt idx="353">
                  <c:v>0.159215267583078</c:v>
                </c:pt>
                <c:pt idx="354">
                  <c:v>0.16010498687663999</c:v>
                </c:pt>
                <c:pt idx="355">
                  <c:v>0.160238444770675</c:v>
                </c:pt>
                <c:pt idx="356">
                  <c:v>0.15983807108857201</c:v>
                </c:pt>
                <c:pt idx="357">
                  <c:v>0.15885937986565199</c:v>
                </c:pt>
                <c:pt idx="358">
                  <c:v>0.15707994127852701</c:v>
                </c:pt>
                <c:pt idx="359">
                  <c:v>0.154633213221229</c:v>
                </c:pt>
                <c:pt idx="360">
                  <c:v>0.15134125183504599</c:v>
                </c:pt>
                <c:pt idx="361">
                  <c:v>0.147470972908047</c:v>
                </c:pt>
                <c:pt idx="362">
                  <c:v>0.14360069398104899</c:v>
                </c:pt>
                <c:pt idx="363">
                  <c:v>0.139774901018729</c:v>
                </c:pt>
                <c:pt idx="364">
                  <c:v>0.135860136127052</c:v>
                </c:pt>
                <c:pt idx="365">
                  <c:v>0.132523688776191</c:v>
                </c:pt>
                <c:pt idx="366">
                  <c:v>0.12954312914275501</c:v>
                </c:pt>
                <c:pt idx="367">
                  <c:v>0.12598425196850399</c:v>
                </c:pt>
                <c:pt idx="368">
                  <c:v>0.12269229058232101</c:v>
                </c:pt>
                <c:pt idx="369">
                  <c:v>0.120245562525023</c:v>
                </c:pt>
                <c:pt idx="370">
                  <c:v>0.11739846078562199</c:v>
                </c:pt>
                <c:pt idx="371">
                  <c:v>0.11432892922283</c:v>
                </c:pt>
                <c:pt idx="372">
                  <c:v>0.111615285377463</c:v>
                </c:pt>
                <c:pt idx="373">
                  <c:v>0.108412295920637</c:v>
                </c:pt>
                <c:pt idx="374">
                  <c:v>0.104853418746386</c:v>
                </c:pt>
                <c:pt idx="375">
                  <c:v>0.102406690689088</c:v>
                </c:pt>
                <c:pt idx="376">
                  <c:v>0.10018239245518</c:v>
                </c:pt>
                <c:pt idx="377">
                  <c:v>9.7513234574491695E-2</c:v>
                </c:pt>
                <c:pt idx="378">
                  <c:v>9.49775345878376E-2</c:v>
                </c:pt>
                <c:pt idx="379">
                  <c:v>9.2085946883758193E-2</c:v>
                </c:pt>
                <c:pt idx="380">
                  <c:v>8.8393611815472201E-2</c:v>
                </c:pt>
                <c:pt idx="381">
                  <c:v>8.5235108323323996E-2</c:v>
                </c:pt>
                <c:pt idx="382">
                  <c:v>8.2877352195382406E-2</c:v>
                </c:pt>
                <c:pt idx="383">
                  <c:v>8.0386138173406299E-2</c:v>
                </c:pt>
                <c:pt idx="384">
                  <c:v>7.81618399394991E-2</c:v>
                </c:pt>
                <c:pt idx="385">
                  <c:v>7.6248943458338894E-2</c:v>
                </c:pt>
                <c:pt idx="386">
                  <c:v>7.3846701365719095E-2</c:v>
                </c:pt>
                <c:pt idx="387">
                  <c:v>7.0510254014858303E-2</c:v>
                </c:pt>
                <c:pt idx="388">
                  <c:v>6.6061657547043906E-2</c:v>
                </c:pt>
                <c:pt idx="389">
                  <c:v>5.9655678633391197E-2</c:v>
                </c:pt>
                <c:pt idx="390">
                  <c:v>5.2182036567463001E-2</c:v>
                </c:pt>
                <c:pt idx="391">
                  <c:v>4.5954001512522803E-2</c:v>
                </c:pt>
                <c:pt idx="392">
                  <c:v>4.0126340139685898E-2</c:v>
                </c:pt>
                <c:pt idx="393">
                  <c:v>3.5811201565906003E-2</c:v>
                </c:pt>
                <c:pt idx="394">
                  <c:v>3.5277369989768201E-2</c:v>
                </c:pt>
                <c:pt idx="395">
                  <c:v>3.59891454246185E-2</c:v>
                </c:pt>
                <c:pt idx="396">
                  <c:v>3.4654566484274202E-2</c:v>
                </c:pt>
                <c:pt idx="397">
                  <c:v>3.3275501579251701E-2</c:v>
                </c:pt>
                <c:pt idx="398">
                  <c:v>3.2207838426976297E-2</c:v>
                </c:pt>
                <c:pt idx="399">
                  <c:v>3.0294941945816101E-2</c:v>
                </c:pt>
                <c:pt idx="400">
                  <c:v>2.8115129676587001E-2</c:v>
                </c:pt>
                <c:pt idx="401">
                  <c:v>2.6736064771564601E-2</c:v>
                </c:pt>
                <c:pt idx="402">
                  <c:v>2.5935317407358001E-2</c:v>
                </c:pt>
                <c:pt idx="403">
                  <c:v>2.5223541972507701E-2</c:v>
                </c:pt>
                <c:pt idx="404">
                  <c:v>2.4200364784910399E-2</c:v>
                </c:pt>
                <c:pt idx="405">
                  <c:v>2.3577561279416299E-2</c:v>
                </c:pt>
                <c:pt idx="406">
                  <c:v>2.36665332087726E-2</c:v>
                </c:pt>
                <c:pt idx="407">
                  <c:v>2.4200364784910399E-2</c:v>
                </c:pt>
                <c:pt idx="408">
                  <c:v>2.4645224431691801E-2</c:v>
                </c:pt>
                <c:pt idx="409">
                  <c:v>2.5312513901863998E-2</c:v>
                </c:pt>
                <c:pt idx="410">
                  <c:v>2.7002980559633401E-2</c:v>
                </c:pt>
                <c:pt idx="411">
                  <c:v>2.8604475288046601E-2</c:v>
                </c:pt>
                <c:pt idx="412">
                  <c:v>2.94497086169314E-2</c:v>
                </c:pt>
                <c:pt idx="413">
                  <c:v>3.0205970016459801E-2</c:v>
                </c:pt>
                <c:pt idx="414">
                  <c:v>3.0695315627919401E-2</c:v>
                </c:pt>
                <c:pt idx="415">
                  <c:v>3.0561857733884999E-2</c:v>
                </c:pt>
                <c:pt idx="416">
                  <c:v>3.0962231415988299E-2</c:v>
                </c:pt>
                <c:pt idx="417">
                  <c:v>3.2207838426976297E-2</c:v>
                </c:pt>
                <c:pt idx="418">
                  <c:v>3.3586903331998798E-2</c:v>
                </c:pt>
                <c:pt idx="419">
                  <c:v>3.5010454201699397E-2</c:v>
                </c:pt>
                <c:pt idx="420">
                  <c:v>3.6300547177365597E-2</c:v>
                </c:pt>
                <c:pt idx="421">
                  <c:v>3.7056808576894001E-2</c:v>
                </c:pt>
                <c:pt idx="422">
                  <c:v>3.7368210329641001E-2</c:v>
                </c:pt>
                <c:pt idx="423">
                  <c:v>3.7457182258997301E-2</c:v>
                </c:pt>
                <c:pt idx="424">
                  <c:v>3.7635126117709902E-2</c:v>
                </c:pt>
                <c:pt idx="425">
                  <c:v>3.7991013835135E-2</c:v>
                </c:pt>
                <c:pt idx="426">
                  <c:v>3.8747275234663502E-2</c:v>
                </c:pt>
                <c:pt idx="427">
                  <c:v>4.0037368210329702E-2</c:v>
                </c:pt>
                <c:pt idx="428">
                  <c:v>4.1594376974064699E-2</c:v>
                </c:pt>
                <c:pt idx="429">
                  <c:v>4.2617554161661998E-2</c:v>
                </c:pt>
                <c:pt idx="430">
                  <c:v>4.2617554161661998E-2</c:v>
                </c:pt>
                <c:pt idx="431">
                  <c:v>4.0749143645179897E-2</c:v>
                </c:pt>
                <c:pt idx="432">
                  <c:v>3.3408959473286197E-2</c:v>
                </c:pt>
                <c:pt idx="433">
                  <c:v>1.9662796387739701E-2</c:v>
                </c:pt>
                <c:pt idx="434">
                  <c:v>7.3401841718937696E-3</c:v>
                </c:pt>
                <c:pt idx="435">
                  <c:v>-3.6478491036078101E-3</c:v>
                </c:pt>
                <c:pt idx="436">
                  <c:v>-1.0810089416788999E-2</c:v>
                </c:pt>
                <c:pt idx="437">
                  <c:v>-8.8527069709506707E-3</c:v>
                </c:pt>
                <c:pt idx="438">
                  <c:v>2.0908403398727702E-3</c:v>
                </c:pt>
                <c:pt idx="439">
                  <c:v>1.3301303438765099E-2</c:v>
                </c:pt>
                <c:pt idx="440">
                  <c:v>2.4645224431691801E-2</c:v>
                </c:pt>
                <c:pt idx="441">
                  <c:v>3.4254192802170902E-2</c:v>
                </c:pt>
                <c:pt idx="442">
                  <c:v>4.03932559277548E-2</c:v>
                </c:pt>
                <c:pt idx="443">
                  <c:v>4.4396992748787799E-2</c:v>
                </c:pt>
                <c:pt idx="444">
                  <c:v>4.7422038346901597E-2</c:v>
                </c:pt>
                <c:pt idx="445">
                  <c:v>5.0046710262912103E-2</c:v>
                </c:pt>
                <c:pt idx="446">
                  <c:v>5.2671382178922498E-2</c:v>
                </c:pt>
                <c:pt idx="447">
                  <c:v>5.5073624271542297E-2</c:v>
                </c:pt>
                <c:pt idx="448">
                  <c:v>5.60968014591397E-2</c:v>
                </c:pt>
                <c:pt idx="449">
                  <c:v>5.6363717247208497E-2</c:v>
                </c:pt>
                <c:pt idx="450">
                  <c:v>5.6452689176564798E-2</c:v>
                </c:pt>
                <c:pt idx="451">
                  <c:v>5.56964277770364E-2</c:v>
                </c:pt>
                <c:pt idx="452">
                  <c:v>5.4673250589438997E-2</c:v>
                </c:pt>
                <c:pt idx="453">
                  <c:v>5.5073624271542297E-2</c:v>
                </c:pt>
                <c:pt idx="454">
                  <c:v>5.56964277770364E-2</c:v>
                </c:pt>
                <c:pt idx="455">
                  <c:v>5.5829885671070799E-2</c:v>
                </c:pt>
                <c:pt idx="456">
                  <c:v>5.6497175141242903E-2</c:v>
                </c:pt>
                <c:pt idx="457">
                  <c:v>5.7431380399483999E-2</c:v>
                </c:pt>
                <c:pt idx="458">
                  <c:v>5.7965211975621697E-2</c:v>
                </c:pt>
                <c:pt idx="459">
                  <c:v>5.8988389163219003E-2</c:v>
                </c:pt>
                <c:pt idx="460">
                  <c:v>6.0233996174207001E-2</c:v>
                </c:pt>
                <c:pt idx="461">
                  <c:v>6.0767827750344797E-2</c:v>
                </c:pt>
                <c:pt idx="462">
                  <c:v>6.0901285644379202E-2</c:v>
                </c:pt>
                <c:pt idx="463">
                  <c:v>6.0812313715022902E-2</c:v>
                </c:pt>
                <c:pt idx="464">
                  <c:v>5.9967080386138197E-2</c:v>
                </c:pt>
                <c:pt idx="465">
                  <c:v>5.9700164598069302E-2</c:v>
                </c:pt>
                <c:pt idx="466">
                  <c:v>6.0767827750344797E-2</c:v>
                </c:pt>
                <c:pt idx="467">
                  <c:v>6.1390631255838803E-2</c:v>
                </c:pt>
                <c:pt idx="468">
                  <c:v>6.21468926553672E-2</c:v>
                </c:pt>
                <c:pt idx="469">
                  <c:v>6.4193247030561895E-2</c:v>
                </c:pt>
                <c:pt idx="470">
                  <c:v>6.5483340006228005E-2</c:v>
                </c:pt>
                <c:pt idx="471">
                  <c:v>6.5572311935584299E-2</c:v>
                </c:pt>
                <c:pt idx="472">
                  <c:v>6.6417545264469094E-2</c:v>
                </c:pt>
                <c:pt idx="473">
                  <c:v>6.7129320699319303E-2</c:v>
                </c:pt>
                <c:pt idx="474">
                  <c:v>6.6773432981894199E-2</c:v>
                </c:pt>
                <c:pt idx="475">
                  <c:v>6.7129320699319303E-2</c:v>
                </c:pt>
                <c:pt idx="476">
                  <c:v>6.8019039992882294E-2</c:v>
                </c:pt>
                <c:pt idx="477">
                  <c:v>6.8552871569019999E-2</c:v>
                </c:pt>
                <c:pt idx="478">
                  <c:v>6.9487076827261005E-2</c:v>
                </c:pt>
                <c:pt idx="479">
                  <c:v>7.0643711908892806E-2</c:v>
                </c:pt>
                <c:pt idx="480">
                  <c:v>7.0955113661639799E-2</c:v>
                </c:pt>
                <c:pt idx="481">
                  <c:v>7.1044085590995995E-2</c:v>
                </c:pt>
                <c:pt idx="482">
                  <c:v>7.1266515414386805E-2</c:v>
                </c:pt>
                <c:pt idx="483">
                  <c:v>7.0465768050180205E-2</c:v>
                </c:pt>
                <c:pt idx="484">
                  <c:v>6.8374927710307398E-2</c:v>
                </c:pt>
                <c:pt idx="485">
                  <c:v>6.5082966324124705E-2</c:v>
                </c:pt>
                <c:pt idx="486">
                  <c:v>6.0145024244850798E-2</c:v>
                </c:pt>
                <c:pt idx="487">
                  <c:v>5.4050447083944998E-2</c:v>
                </c:pt>
                <c:pt idx="488">
                  <c:v>4.8089327817073702E-2</c:v>
                </c:pt>
                <c:pt idx="489">
                  <c:v>4.2217180479558698E-2</c:v>
                </c:pt>
                <c:pt idx="490">
                  <c:v>3.7368210329641001E-2</c:v>
                </c:pt>
                <c:pt idx="491">
                  <c:v>3.5633257707193403E-2</c:v>
                </c:pt>
                <c:pt idx="492">
                  <c:v>3.6478491036078101E-2</c:v>
                </c:pt>
                <c:pt idx="493">
                  <c:v>3.8613817340628999E-2</c:v>
                </c:pt>
                <c:pt idx="494">
                  <c:v>4.1505405044708399E-2</c:v>
                </c:pt>
                <c:pt idx="495">
                  <c:v>4.4708394501534798E-2</c:v>
                </c:pt>
                <c:pt idx="496">
                  <c:v>4.6843720806085697E-2</c:v>
                </c:pt>
                <c:pt idx="497">
                  <c:v>4.8089327817073702E-2</c:v>
                </c:pt>
                <c:pt idx="498">
                  <c:v>4.8445215534498903E-2</c:v>
                </c:pt>
                <c:pt idx="499">
                  <c:v>4.8000355887717401E-2</c:v>
                </c:pt>
                <c:pt idx="500">
                  <c:v>4.8445215534498903E-2</c:v>
                </c:pt>
                <c:pt idx="501">
                  <c:v>5.0091196227590201E-2</c:v>
                </c:pt>
                <c:pt idx="502">
                  <c:v>5.07139997330842E-2</c:v>
                </c:pt>
                <c:pt idx="503">
                  <c:v>5.15147470972908E-2</c:v>
                </c:pt>
                <c:pt idx="504">
                  <c:v>5.4183904977979501E-2</c:v>
                </c:pt>
                <c:pt idx="505">
                  <c:v>5.5340540059611198E-2</c:v>
                </c:pt>
                <c:pt idx="506">
                  <c:v>5.48067084834735E-2</c:v>
                </c:pt>
                <c:pt idx="507">
                  <c:v>5.6497175141242903E-2</c:v>
                </c:pt>
                <c:pt idx="508">
                  <c:v>5.8543529516437598E-2</c:v>
                </c:pt>
                <c:pt idx="509">
                  <c:v>5.9433248810000498E-2</c:v>
                </c:pt>
                <c:pt idx="510">
                  <c:v>6.1301659326482502E-2</c:v>
                </c:pt>
                <c:pt idx="511">
                  <c:v>6.2992125984251995E-2</c:v>
                </c:pt>
                <c:pt idx="512">
                  <c:v>6.2502780372792402E-2</c:v>
                </c:pt>
                <c:pt idx="513">
                  <c:v>6.2769696160861296E-2</c:v>
                </c:pt>
                <c:pt idx="514">
                  <c:v>6.4326704924596301E-2</c:v>
                </c:pt>
                <c:pt idx="515">
                  <c:v>6.5527825970906201E-2</c:v>
                </c:pt>
                <c:pt idx="516">
                  <c:v>6.7440722452066407E-2</c:v>
                </c:pt>
                <c:pt idx="517">
                  <c:v>7.0465768050180205E-2</c:v>
                </c:pt>
                <c:pt idx="518">
                  <c:v>7.2200720672627797E-2</c:v>
                </c:pt>
                <c:pt idx="519">
                  <c:v>7.2423150496018496E-2</c:v>
                </c:pt>
                <c:pt idx="520">
                  <c:v>7.2022776813915307E-2</c:v>
                </c:pt>
                <c:pt idx="521">
                  <c:v>7.0643711908892806E-2</c:v>
                </c:pt>
                <c:pt idx="522">
                  <c:v>6.9131189109835803E-2</c:v>
                </c:pt>
                <c:pt idx="523">
                  <c:v>6.9042217180479606E-2</c:v>
                </c:pt>
                <c:pt idx="524">
                  <c:v>6.8241469816273007E-2</c:v>
                </c:pt>
                <c:pt idx="525">
                  <c:v>6.7084834734641302E-2</c:v>
                </c:pt>
                <c:pt idx="526">
                  <c:v>6.8597357533698097E-2</c:v>
                </c:pt>
                <c:pt idx="527">
                  <c:v>6.9398104897904697E-2</c:v>
                </c:pt>
                <c:pt idx="528">
                  <c:v>6.7307264558032001E-2</c:v>
                </c:pt>
                <c:pt idx="529">
                  <c:v>6.8686329463054405E-2</c:v>
                </c:pt>
                <c:pt idx="530">
                  <c:v>7.2200720672627797E-2</c:v>
                </c:pt>
                <c:pt idx="531">
                  <c:v>7.2423150496018496E-2</c:v>
                </c:pt>
                <c:pt idx="532">
                  <c:v>7.2423150496018496E-2</c:v>
                </c:pt>
                <c:pt idx="533">
                  <c:v>7.3980159259753597E-2</c:v>
                </c:pt>
                <c:pt idx="534">
                  <c:v>7.3312869789581403E-2</c:v>
                </c:pt>
                <c:pt idx="535">
                  <c:v>7.0421282085501996E-2</c:v>
                </c:pt>
                <c:pt idx="536">
                  <c:v>6.7485208416744505E-2</c:v>
                </c:pt>
                <c:pt idx="537">
                  <c:v>6.6373059299790899E-2</c:v>
                </c:pt>
                <c:pt idx="538">
                  <c:v>6.6462031229147206E-2</c:v>
                </c:pt>
                <c:pt idx="539">
                  <c:v>6.6639975087859807E-2</c:v>
                </c:pt>
                <c:pt idx="540">
                  <c:v>6.7618666310778994E-2</c:v>
                </c:pt>
                <c:pt idx="541">
                  <c:v>6.9665020685973605E-2</c:v>
                </c:pt>
                <c:pt idx="542">
                  <c:v>7.0821655767605296E-2</c:v>
                </c:pt>
                <c:pt idx="543">
                  <c:v>7.0777169802927198E-2</c:v>
                </c:pt>
                <c:pt idx="544">
                  <c:v>7.03323101561458E-2</c:v>
                </c:pt>
                <c:pt idx="545">
                  <c:v>7.0020908403398696E-2</c:v>
                </c:pt>
                <c:pt idx="546">
                  <c:v>7.0198852262111297E-2</c:v>
                </c:pt>
                <c:pt idx="547">
                  <c:v>7.0465768050180205E-2</c:v>
                </c:pt>
                <c:pt idx="548">
                  <c:v>6.9931936474042403E-2</c:v>
                </c:pt>
                <c:pt idx="549">
                  <c:v>6.8241469816273007E-2</c:v>
                </c:pt>
                <c:pt idx="550">
                  <c:v>6.5394368076871795E-2</c:v>
                </c:pt>
                <c:pt idx="551">
                  <c:v>6.2591752302148695E-2</c:v>
                </c:pt>
                <c:pt idx="552">
                  <c:v>6.0189510209528903E-2</c:v>
                </c:pt>
                <c:pt idx="553">
                  <c:v>5.8588015481115703E-2</c:v>
                </c:pt>
                <c:pt idx="554">
                  <c:v>5.8588015481115703E-2</c:v>
                </c:pt>
                <c:pt idx="555">
                  <c:v>6.0100538280172602E-2</c:v>
                </c:pt>
                <c:pt idx="556">
                  <c:v>6.0189510209528903E-2</c:v>
                </c:pt>
                <c:pt idx="557">
                  <c:v>5.8232127763690598E-2</c:v>
                </c:pt>
                <c:pt idx="558">
                  <c:v>5.5829885671070799E-2</c:v>
                </c:pt>
                <c:pt idx="559">
                  <c:v>5.3783531295876201E-2</c:v>
                </c:pt>
                <c:pt idx="560">
                  <c:v>5.27158681436007E-2</c:v>
                </c:pt>
                <c:pt idx="561">
                  <c:v>5.39169891899106E-2</c:v>
                </c:pt>
                <c:pt idx="562">
                  <c:v>5.64082032118867E-2</c:v>
                </c:pt>
                <c:pt idx="563">
                  <c:v>5.8276613728368697E-2</c:v>
                </c:pt>
                <c:pt idx="564">
                  <c:v>5.7164464611415097E-2</c:v>
                </c:pt>
                <c:pt idx="565">
                  <c:v>5.3116241825704E-2</c:v>
                </c:pt>
                <c:pt idx="566">
                  <c:v>4.6932692735441997E-2</c:v>
                </c:pt>
                <c:pt idx="567">
                  <c:v>3.72792384002847E-2</c:v>
                </c:pt>
                <c:pt idx="568">
                  <c:v>2.5090084078473199E-2</c:v>
                </c:pt>
                <c:pt idx="569">
                  <c:v>1.35237332621558E-2</c:v>
                </c:pt>
                <c:pt idx="570">
                  <c:v>2.7581298100449298E-3</c:v>
                </c:pt>
                <c:pt idx="571">
                  <c:v>-8.4968192535255192E-3</c:v>
                </c:pt>
                <c:pt idx="572">
                  <c:v>-2.02855998932337E-2</c:v>
                </c:pt>
                <c:pt idx="573">
                  <c:v>-3.1674006850838599E-2</c:v>
                </c:pt>
                <c:pt idx="574">
                  <c:v>-4.2573068196983803E-2</c:v>
                </c:pt>
                <c:pt idx="575">
                  <c:v>-5.2359980426175498E-2</c:v>
                </c:pt>
                <c:pt idx="576">
                  <c:v>-5.9611192668713002E-2</c:v>
                </c:pt>
                <c:pt idx="577">
                  <c:v>-6.1435117220516901E-2</c:v>
                </c:pt>
                <c:pt idx="578">
                  <c:v>-5.9388762845322303E-2</c:v>
                </c:pt>
                <c:pt idx="579">
                  <c:v>-5.6586147070599203E-2</c:v>
                </c:pt>
                <c:pt idx="580">
                  <c:v>-5.5785399706392597E-2</c:v>
                </c:pt>
                <c:pt idx="581">
                  <c:v>-5.8454557587081298E-2</c:v>
                </c:pt>
                <c:pt idx="582">
                  <c:v>-6.4860536500734006E-2</c:v>
                </c:pt>
                <c:pt idx="583">
                  <c:v>-7.2512122425374803E-2</c:v>
                </c:pt>
                <c:pt idx="584">
                  <c:v>-8.2388006583922799E-2</c:v>
                </c:pt>
                <c:pt idx="585">
                  <c:v>-9.6223141598825598E-2</c:v>
                </c:pt>
                <c:pt idx="586">
                  <c:v>-0.10730014680368299</c:v>
                </c:pt>
                <c:pt idx="587">
                  <c:v>-0.112949864317808</c:v>
                </c:pt>
                <c:pt idx="588">
                  <c:v>-0.117665376573691</c:v>
                </c:pt>
                <c:pt idx="589">
                  <c:v>-0.12064593620712701</c:v>
                </c:pt>
                <c:pt idx="590">
                  <c:v>-0.118866497620001</c:v>
                </c:pt>
                <c:pt idx="591">
                  <c:v>-0.115085190622359</c:v>
                </c:pt>
                <c:pt idx="592">
                  <c:v>-0.11335023799991099</c:v>
                </c:pt>
                <c:pt idx="593">
                  <c:v>-0.113038836247164</c:v>
                </c:pt>
                <c:pt idx="594">
                  <c:v>-0.111437341518751</c:v>
                </c:pt>
                <c:pt idx="595">
                  <c:v>-0.108145380132568</c:v>
                </c:pt>
                <c:pt idx="596">
                  <c:v>-0.107789492415143</c:v>
                </c:pt>
                <c:pt idx="597">
                  <c:v>-0.11290537835313</c:v>
                </c:pt>
                <c:pt idx="598">
                  <c:v>-0.122425374794252</c:v>
                </c:pt>
                <c:pt idx="599">
                  <c:v>-0.131189109835847</c:v>
                </c:pt>
                <c:pt idx="600">
                  <c:v>-0.14475732906268099</c:v>
                </c:pt>
                <c:pt idx="601">
                  <c:v>-0.169580497353085</c:v>
                </c:pt>
                <c:pt idx="602">
                  <c:v>-0.190933760398594</c:v>
                </c:pt>
                <c:pt idx="603">
                  <c:v>-0.21077450064504699</c:v>
                </c:pt>
                <c:pt idx="604">
                  <c:v>-0.25499354953512199</c:v>
                </c:pt>
                <c:pt idx="605">
                  <c:v>-0.30899951065438902</c:v>
                </c:pt>
                <c:pt idx="606">
                  <c:v>-0.35931313670536902</c:v>
                </c:pt>
                <c:pt idx="607">
                  <c:v>-0.43934338716135102</c:v>
                </c:pt>
                <c:pt idx="608">
                  <c:v>-0.53414297789047605</c:v>
                </c:pt>
                <c:pt idx="609">
                  <c:v>-0.60300725121224197</c:v>
                </c:pt>
                <c:pt idx="610">
                  <c:v>-0.66008274389430099</c:v>
                </c:pt>
                <c:pt idx="611">
                  <c:v>-0.71190889274433899</c:v>
                </c:pt>
                <c:pt idx="612">
                  <c:v>-0.73366252947195099</c:v>
                </c:pt>
                <c:pt idx="613">
                  <c:v>-0.73232795053160704</c:v>
                </c:pt>
                <c:pt idx="614">
                  <c:v>-0.729792250544953</c:v>
                </c:pt>
                <c:pt idx="615">
                  <c:v>-0.72908047511010299</c:v>
                </c:pt>
                <c:pt idx="616">
                  <c:v>-0.727123092664265</c:v>
                </c:pt>
                <c:pt idx="617">
                  <c:v>-0.72289692601984101</c:v>
                </c:pt>
                <c:pt idx="618">
                  <c:v>-0.72351972952533505</c:v>
                </c:pt>
                <c:pt idx="619">
                  <c:v>-0.72552159793585103</c:v>
                </c:pt>
                <c:pt idx="620">
                  <c:v>-0.71804795586992298</c:v>
                </c:pt>
                <c:pt idx="621">
                  <c:v>-0.71537879798923398</c:v>
                </c:pt>
                <c:pt idx="622">
                  <c:v>-0.72218515058499</c:v>
                </c:pt>
                <c:pt idx="623">
                  <c:v>-0.72254103830241601</c:v>
                </c:pt>
                <c:pt idx="624">
                  <c:v>-0.71898216112816404</c:v>
                </c:pt>
                <c:pt idx="625">
                  <c:v>-0.718003469905245</c:v>
                </c:pt>
                <c:pt idx="626">
                  <c:v>-0.71168646292094795</c:v>
                </c:pt>
                <c:pt idx="627">
                  <c:v>-0.70216646647982595</c:v>
                </c:pt>
                <c:pt idx="628">
                  <c:v>-0.70194403665643501</c:v>
                </c:pt>
                <c:pt idx="629">
                  <c:v>-0.69060011566350799</c:v>
                </c:pt>
                <c:pt idx="630">
                  <c:v>-0.66791227367765504</c:v>
                </c:pt>
                <c:pt idx="631">
                  <c:v>-0.65394368076871801</c:v>
                </c:pt>
                <c:pt idx="632">
                  <c:v>-0.63730592997909197</c:v>
                </c:pt>
                <c:pt idx="633">
                  <c:v>-0.61123715467769901</c:v>
                </c:pt>
                <c:pt idx="634">
                  <c:v>-0.60189510209528896</c:v>
                </c:pt>
                <c:pt idx="635">
                  <c:v>-0.60429734418790904</c:v>
                </c:pt>
                <c:pt idx="636">
                  <c:v>-0.59157435828995897</c:v>
                </c:pt>
                <c:pt idx="637">
                  <c:v>-0.57195604786689802</c:v>
                </c:pt>
                <c:pt idx="638">
                  <c:v>-0.55447306374838701</c:v>
                </c:pt>
                <c:pt idx="639">
                  <c:v>-0.53494372525468203</c:v>
                </c:pt>
                <c:pt idx="640">
                  <c:v>-0.50994261310556499</c:v>
                </c:pt>
                <c:pt idx="641">
                  <c:v>-0.47906935361893299</c:v>
                </c:pt>
                <c:pt idx="642">
                  <c:v>-0.44241291872414301</c:v>
                </c:pt>
                <c:pt idx="643">
                  <c:v>-0.40882601539214403</c:v>
                </c:pt>
                <c:pt idx="644">
                  <c:v>-0.38658303305307201</c:v>
                </c:pt>
                <c:pt idx="645">
                  <c:v>-0.38088882957426901</c:v>
                </c:pt>
                <c:pt idx="646">
                  <c:v>-0.384136304995774</c:v>
                </c:pt>
                <c:pt idx="647">
                  <c:v>-0.382223408514614</c:v>
                </c:pt>
                <c:pt idx="648">
                  <c:v>-0.38031051203345401</c:v>
                </c:pt>
                <c:pt idx="649">
                  <c:v>-0.37813069976422398</c:v>
                </c:pt>
                <c:pt idx="650">
                  <c:v>-0.37123537523911199</c:v>
                </c:pt>
                <c:pt idx="651">
                  <c:v>-0.36229369633880498</c:v>
                </c:pt>
                <c:pt idx="652">
                  <c:v>-0.35891276302326602</c:v>
                </c:pt>
                <c:pt idx="653">
                  <c:v>-0.351750522710085</c:v>
                </c:pt>
                <c:pt idx="654">
                  <c:v>-0.33658080875483798</c:v>
                </c:pt>
                <c:pt idx="655">
                  <c:v>-0.32176698251701602</c:v>
                </c:pt>
                <c:pt idx="656">
                  <c:v>-0.31576137728546699</c:v>
                </c:pt>
                <c:pt idx="657">
                  <c:v>-0.32323501935139498</c:v>
                </c:pt>
                <c:pt idx="658">
                  <c:v>-0.33595800524934399</c:v>
                </c:pt>
                <c:pt idx="659">
                  <c:v>-0.34249744205703098</c:v>
                </c:pt>
                <c:pt idx="660">
                  <c:v>-0.33578006139063099</c:v>
                </c:pt>
                <c:pt idx="661">
                  <c:v>-0.32065483340006201</c:v>
                </c:pt>
                <c:pt idx="662">
                  <c:v>-0.30330530717558601</c:v>
                </c:pt>
                <c:pt idx="663">
                  <c:v>-0.28955914409003902</c:v>
                </c:pt>
                <c:pt idx="664">
                  <c:v>-0.28284176342363998</c:v>
                </c:pt>
                <c:pt idx="665">
                  <c:v>-0.28688998620935102</c:v>
                </c:pt>
                <c:pt idx="666">
                  <c:v>-0.299924373860047</c:v>
                </c:pt>
                <c:pt idx="667">
                  <c:v>-0.30521820365674601</c:v>
                </c:pt>
                <c:pt idx="668">
                  <c:v>-0.29676587036789898</c:v>
                </c:pt>
                <c:pt idx="669">
                  <c:v>-0.30423951243382702</c:v>
                </c:pt>
                <c:pt idx="670">
                  <c:v>-0.31798567551937401</c:v>
                </c:pt>
                <c:pt idx="671">
                  <c:v>-0.318208105342764</c:v>
                </c:pt>
                <c:pt idx="672">
                  <c:v>-0.32341296321010699</c:v>
                </c:pt>
                <c:pt idx="673">
                  <c:v>-0.34193024600738497</c:v>
                </c:pt>
                <c:pt idx="674">
                  <c:v>-0.34409893678544401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427-4D59-9628-658702AE6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13736976"/>
        <c:axId val="-1413686832"/>
      </c:scatterChart>
      <c:valAx>
        <c:axId val="-1413736976"/>
        <c:scaling>
          <c:orientation val="minMax"/>
          <c:max val="700"/>
          <c:min val="400"/>
        </c:scaling>
        <c:delete val="0"/>
        <c:axPos val="b"/>
        <c:numFmt formatCode="General" sourceLinked="1"/>
        <c:majorTickMark val="cross"/>
        <c:minorTickMark val="in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-1413686832"/>
        <c:crosses val="autoZero"/>
        <c:crossBetween val="midCat"/>
        <c:majorUnit val="100"/>
      </c:valAx>
      <c:valAx>
        <c:axId val="-1413686832"/>
        <c:scaling>
          <c:orientation val="minMax"/>
          <c:max val="1.2"/>
          <c:min val="0"/>
        </c:scaling>
        <c:delete val="0"/>
        <c:axPos val="l"/>
        <c:numFmt formatCode="General" sourceLinked="1"/>
        <c:majorTickMark val="cross"/>
        <c:minorTickMark val="in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000">
                <a:noFill/>
              </a:defRPr>
            </a:pPr>
            <a:endParaRPr lang="en-US"/>
          </a:p>
        </c:txPr>
        <c:crossAx val="-141373697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0">
          <a:latin typeface="Arial Narrow"/>
          <a:cs typeface="Arial Narrow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682142612097996E-2"/>
          <c:y val="4.0729243950889102E-2"/>
          <c:w val="0.84899077952671398"/>
          <c:h val="0.759490923573648"/>
        </c:manualLayout>
      </c:layout>
      <c:scatterChart>
        <c:scatterStyle val="lineMarker"/>
        <c:varyColors val="0"/>
        <c:ser>
          <c:idx val="0"/>
          <c:order val="0"/>
          <c:tx>
            <c:v>BROWN</c:v>
          </c:tx>
          <c:spPr>
            <a:ln w="3175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'Teal Spectra!'!$A$2:$A$676</c:f>
              <c:numCache>
                <c:formatCode>General</c:formatCode>
                <c:ptCount val="675"/>
                <c:pt idx="0">
                  <c:v>325</c:v>
                </c:pt>
                <c:pt idx="1">
                  <c:v>326</c:v>
                </c:pt>
                <c:pt idx="2">
                  <c:v>327</c:v>
                </c:pt>
                <c:pt idx="3">
                  <c:v>328</c:v>
                </c:pt>
                <c:pt idx="4">
                  <c:v>329</c:v>
                </c:pt>
                <c:pt idx="5">
                  <c:v>330</c:v>
                </c:pt>
                <c:pt idx="6">
                  <c:v>331</c:v>
                </c:pt>
                <c:pt idx="7">
                  <c:v>332</c:v>
                </c:pt>
                <c:pt idx="8">
                  <c:v>333</c:v>
                </c:pt>
                <c:pt idx="9">
                  <c:v>334</c:v>
                </c:pt>
                <c:pt idx="10">
                  <c:v>335</c:v>
                </c:pt>
                <c:pt idx="11">
                  <c:v>336</c:v>
                </c:pt>
                <c:pt idx="12">
                  <c:v>337</c:v>
                </c:pt>
                <c:pt idx="13">
                  <c:v>338</c:v>
                </c:pt>
                <c:pt idx="14">
                  <c:v>339</c:v>
                </c:pt>
                <c:pt idx="15">
                  <c:v>340</c:v>
                </c:pt>
                <c:pt idx="16">
                  <c:v>341</c:v>
                </c:pt>
                <c:pt idx="17">
                  <c:v>342</c:v>
                </c:pt>
                <c:pt idx="18">
                  <c:v>343</c:v>
                </c:pt>
                <c:pt idx="19">
                  <c:v>344</c:v>
                </c:pt>
                <c:pt idx="20">
                  <c:v>345</c:v>
                </c:pt>
                <c:pt idx="21">
                  <c:v>346</c:v>
                </c:pt>
                <c:pt idx="22">
                  <c:v>347</c:v>
                </c:pt>
                <c:pt idx="23">
                  <c:v>348</c:v>
                </c:pt>
                <c:pt idx="24">
                  <c:v>349</c:v>
                </c:pt>
                <c:pt idx="25">
                  <c:v>350</c:v>
                </c:pt>
                <c:pt idx="26">
                  <c:v>351</c:v>
                </c:pt>
                <c:pt idx="27">
                  <c:v>352</c:v>
                </c:pt>
                <c:pt idx="28">
                  <c:v>353</c:v>
                </c:pt>
                <c:pt idx="29">
                  <c:v>354</c:v>
                </c:pt>
                <c:pt idx="30">
                  <c:v>355</c:v>
                </c:pt>
                <c:pt idx="31">
                  <c:v>356</c:v>
                </c:pt>
                <c:pt idx="32">
                  <c:v>357</c:v>
                </c:pt>
                <c:pt idx="33">
                  <c:v>358</c:v>
                </c:pt>
                <c:pt idx="34">
                  <c:v>359</c:v>
                </c:pt>
                <c:pt idx="35">
                  <c:v>360</c:v>
                </c:pt>
                <c:pt idx="36">
                  <c:v>361</c:v>
                </c:pt>
                <c:pt idx="37">
                  <c:v>362</c:v>
                </c:pt>
                <c:pt idx="38">
                  <c:v>363</c:v>
                </c:pt>
                <c:pt idx="39">
                  <c:v>364</c:v>
                </c:pt>
                <c:pt idx="40">
                  <c:v>365</c:v>
                </c:pt>
                <c:pt idx="41">
                  <c:v>366</c:v>
                </c:pt>
                <c:pt idx="42">
                  <c:v>367</c:v>
                </c:pt>
                <c:pt idx="43">
                  <c:v>368</c:v>
                </c:pt>
                <c:pt idx="44">
                  <c:v>369</c:v>
                </c:pt>
                <c:pt idx="45">
                  <c:v>370</c:v>
                </c:pt>
                <c:pt idx="46">
                  <c:v>371</c:v>
                </c:pt>
                <c:pt idx="47">
                  <c:v>372</c:v>
                </c:pt>
                <c:pt idx="48">
                  <c:v>373</c:v>
                </c:pt>
                <c:pt idx="49">
                  <c:v>374</c:v>
                </c:pt>
                <c:pt idx="50">
                  <c:v>375</c:v>
                </c:pt>
                <c:pt idx="51">
                  <c:v>376</c:v>
                </c:pt>
                <c:pt idx="52">
                  <c:v>377</c:v>
                </c:pt>
                <c:pt idx="53">
                  <c:v>378</c:v>
                </c:pt>
                <c:pt idx="54">
                  <c:v>379</c:v>
                </c:pt>
                <c:pt idx="55">
                  <c:v>380</c:v>
                </c:pt>
                <c:pt idx="56">
                  <c:v>381</c:v>
                </c:pt>
                <c:pt idx="57">
                  <c:v>382</c:v>
                </c:pt>
                <c:pt idx="58">
                  <c:v>383</c:v>
                </c:pt>
                <c:pt idx="59">
                  <c:v>384</c:v>
                </c:pt>
                <c:pt idx="60">
                  <c:v>385</c:v>
                </c:pt>
                <c:pt idx="61">
                  <c:v>386</c:v>
                </c:pt>
                <c:pt idx="62">
                  <c:v>387</c:v>
                </c:pt>
                <c:pt idx="63">
                  <c:v>388</c:v>
                </c:pt>
                <c:pt idx="64">
                  <c:v>389</c:v>
                </c:pt>
                <c:pt idx="65">
                  <c:v>390</c:v>
                </c:pt>
                <c:pt idx="66">
                  <c:v>391</c:v>
                </c:pt>
                <c:pt idx="67">
                  <c:v>392</c:v>
                </c:pt>
                <c:pt idx="68">
                  <c:v>393</c:v>
                </c:pt>
                <c:pt idx="69">
                  <c:v>394</c:v>
                </c:pt>
                <c:pt idx="70">
                  <c:v>395</c:v>
                </c:pt>
                <c:pt idx="71">
                  <c:v>396</c:v>
                </c:pt>
                <c:pt idx="72">
                  <c:v>397</c:v>
                </c:pt>
                <c:pt idx="73">
                  <c:v>398</c:v>
                </c:pt>
                <c:pt idx="74">
                  <c:v>399</c:v>
                </c:pt>
                <c:pt idx="75">
                  <c:v>400</c:v>
                </c:pt>
                <c:pt idx="76">
                  <c:v>401</c:v>
                </c:pt>
                <c:pt idx="77">
                  <c:v>402</c:v>
                </c:pt>
                <c:pt idx="78">
                  <c:v>403</c:v>
                </c:pt>
                <c:pt idx="79">
                  <c:v>404</c:v>
                </c:pt>
                <c:pt idx="80">
                  <c:v>405</c:v>
                </c:pt>
                <c:pt idx="81">
                  <c:v>406</c:v>
                </c:pt>
                <c:pt idx="82">
                  <c:v>407</c:v>
                </c:pt>
                <c:pt idx="83">
                  <c:v>408</c:v>
                </c:pt>
                <c:pt idx="84">
                  <c:v>409</c:v>
                </c:pt>
                <c:pt idx="85">
                  <c:v>410</c:v>
                </c:pt>
                <c:pt idx="86">
                  <c:v>411</c:v>
                </c:pt>
                <c:pt idx="87">
                  <c:v>412</c:v>
                </c:pt>
                <c:pt idx="88">
                  <c:v>413</c:v>
                </c:pt>
                <c:pt idx="89">
                  <c:v>414</c:v>
                </c:pt>
                <c:pt idx="90">
                  <c:v>415</c:v>
                </c:pt>
                <c:pt idx="91">
                  <c:v>416</c:v>
                </c:pt>
                <c:pt idx="92">
                  <c:v>417</c:v>
                </c:pt>
                <c:pt idx="93">
                  <c:v>418</c:v>
                </c:pt>
                <c:pt idx="94">
                  <c:v>419</c:v>
                </c:pt>
                <c:pt idx="95">
                  <c:v>420</c:v>
                </c:pt>
                <c:pt idx="96">
                  <c:v>421</c:v>
                </c:pt>
                <c:pt idx="97">
                  <c:v>422</c:v>
                </c:pt>
                <c:pt idx="98">
                  <c:v>423</c:v>
                </c:pt>
                <c:pt idx="99">
                  <c:v>424</c:v>
                </c:pt>
                <c:pt idx="100">
                  <c:v>425</c:v>
                </c:pt>
                <c:pt idx="101">
                  <c:v>426</c:v>
                </c:pt>
                <c:pt idx="102">
                  <c:v>427</c:v>
                </c:pt>
                <c:pt idx="103">
                  <c:v>428</c:v>
                </c:pt>
                <c:pt idx="104">
                  <c:v>429</c:v>
                </c:pt>
                <c:pt idx="105">
                  <c:v>430</c:v>
                </c:pt>
                <c:pt idx="106">
                  <c:v>431</c:v>
                </c:pt>
                <c:pt idx="107">
                  <c:v>432</c:v>
                </c:pt>
                <c:pt idx="108">
                  <c:v>433</c:v>
                </c:pt>
                <c:pt idx="109">
                  <c:v>434</c:v>
                </c:pt>
                <c:pt idx="110">
                  <c:v>435</c:v>
                </c:pt>
                <c:pt idx="111">
                  <c:v>436</c:v>
                </c:pt>
                <c:pt idx="112">
                  <c:v>437</c:v>
                </c:pt>
                <c:pt idx="113">
                  <c:v>438</c:v>
                </c:pt>
                <c:pt idx="114">
                  <c:v>439</c:v>
                </c:pt>
                <c:pt idx="115">
                  <c:v>440</c:v>
                </c:pt>
                <c:pt idx="116">
                  <c:v>441</c:v>
                </c:pt>
                <c:pt idx="117">
                  <c:v>442</c:v>
                </c:pt>
                <c:pt idx="118">
                  <c:v>443</c:v>
                </c:pt>
                <c:pt idx="119">
                  <c:v>444</c:v>
                </c:pt>
                <c:pt idx="120">
                  <c:v>445</c:v>
                </c:pt>
                <c:pt idx="121">
                  <c:v>446</c:v>
                </c:pt>
                <c:pt idx="122">
                  <c:v>447</c:v>
                </c:pt>
                <c:pt idx="123">
                  <c:v>448</c:v>
                </c:pt>
                <c:pt idx="124">
                  <c:v>449</c:v>
                </c:pt>
                <c:pt idx="125">
                  <c:v>450</c:v>
                </c:pt>
                <c:pt idx="126">
                  <c:v>451</c:v>
                </c:pt>
                <c:pt idx="127">
                  <c:v>452</c:v>
                </c:pt>
                <c:pt idx="128">
                  <c:v>453</c:v>
                </c:pt>
                <c:pt idx="129">
                  <c:v>454</c:v>
                </c:pt>
                <c:pt idx="130">
                  <c:v>455</c:v>
                </c:pt>
                <c:pt idx="131">
                  <c:v>456</c:v>
                </c:pt>
                <c:pt idx="132">
                  <c:v>457</c:v>
                </c:pt>
                <c:pt idx="133">
                  <c:v>458</c:v>
                </c:pt>
                <c:pt idx="134">
                  <c:v>459</c:v>
                </c:pt>
                <c:pt idx="135">
                  <c:v>460</c:v>
                </c:pt>
                <c:pt idx="136">
                  <c:v>461</c:v>
                </c:pt>
                <c:pt idx="137">
                  <c:v>462</c:v>
                </c:pt>
                <c:pt idx="138">
                  <c:v>463</c:v>
                </c:pt>
                <c:pt idx="139">
                  <c:v>464</c:v>
                </c:pt>
                <c:pt idx="140">
                  <c:v>465</c:v>
                </c:pt>
                <c:pt idx="141">
                  <c:v>466</c:v>
                </c:pt>
                <c:pt idx="142">
                  <c:v>467</c:v>
                </c:pt>
                <c:pt idx="143">
                  <c:v>468</c:v>
                </c:pt>
                <c:pt idx="144">
                  <c:v>469</c:v>
                </c:pt>
                <c:pt idx="145">
                  <c:v>470</c:v>
                </c:pt>
                <c:pt idx="146">
                  <c:v>471</c:v>
                </c:pt>
                <c:pt idx="147">
                  <c:v>472</c:v>
                </c:pt>
                <c:pt idx="148">
                  <c:v>473</c:v>
                </c:pt>
                <c:pt idx="149">
                  <c:v>474</c:v>
                </c:pt>
                <c:pt idx="150">
                  <c:v>475</c:v>
                </c:pt>
                <c:pt idx="151">
                  <c:v>476</c:v>
                </c:pt>
                <c:pt idx="152">
                  <c:v>477</c:v>
                </c:pt>
                <c:pt idx="153">
                  <c:v>478</c:v>
                </c:pt>
                <c:pt idx="154">
                  <c:v>479</c:v>
                </c:pt>
                <c:pt idx="155">
                  <c:v>480</c:v>
                </c:pt>
                <c:pt idx="156">
                  <c:v>481</c:v>
                </c:pt>
                <c:pt idx="157">
                  <c:v>482</c:v>
                </c:pt>
                <c:pt idx="158">
                  <c:v>483</c:v>
                </c:pt>
                <c:pt idx="159">
                  <c:v>484</c:v>
                </c:pt>
                <c:pt idx="160">
                  <c:v>485</c:v>
                </c:pt>
                <c:pt idx="161">
                  <c:v>486</c:v>
                </c:pt>
                <c:pt idx="162">
                  <c:v>487</c:v>
                </c:pt>
                <c:pt idx="163">
                  <c:v>488</c:v>
                </c:pt>
                <c:pt idx="164">
                  <c:v>489</c:v>
                </c:pt>
                <c:pt idx="165">
                  <c:v>490</c:v>
                </c:pt>
                <c:pt idx="166">
                  <c:v>491</c:v>
                </c:pt>
                <c:pt idx="167">
                  <c:v>492</c:v>
                </c:pt>
                <c:pt idx="168">
                  <c:v>493</c:v>
                </c:pt>
                <c:pt idx="169">
                  <c:v>494</c:v>
                </c:pt>
                <c:pt idx="170">
                  <c:v>495</c:v>
                </c:pt>
                <c:pt idx="171">
                  <c:v>496</c:v>
                </c:pt>
                <c:pt idx="172">
                  <c:v>497</c:v>
                </c:pt>
                <c:pt idx="173">
                  <c:v>498</c:v>
                </c:pt>
                <c:pt idx="174">
                  <c:v>499</c:v>
                </c:pt>
                <c:pt idx="175">
                  <c:v>500</c:v>
                </c:pt>
                <c:pt idx="176">
                  <c:v>501</c:v>
                </c:pt>
                <c:pt idx="177">
                  <c:v>502</c:v>
                </c:pt>
                <c:pt idx="178">
                  <c:v>503</c:v>
                </c:pt>
                <c:pt idx="179">
                  <c:v>504</c:v>
                </c:pt>
                <c:pt idx="180">
                  <c:v>505</c:v>
                </c:pt>
                <c:pt idx="181">
                  <c:v>506</c:v>
                </c:pt>
                <c:pt idx="182">
                  <c:v>507</c:v>
                </c:pt>
                <c:pt idx="183">
                  <c:v>508</c:v>
                </c:pt>
                <c:pt idx="184">
                  <c:v>509</c:v>
                </c:pt>
                <c:pt idx="185">
                  <c:v>510</c:v>
                </c:pt>
                <c:pt idx="186">
                  <c:v>511</c:v>
                </c:pt>
                <c:pt idx="187">
                  <c:v>512</c:v>
                </c:pt>
                <c:pt idx="188">
                  <c:v>513</c:v>
                </c:pt>
                <c:pt idx="189">
                  <c:v>514</c:v>
                </c:pt>
                <c:pt idx="190">
                  <c:v>515</c:v>
                </c:pt>
                <c:pt idx="191">
                  <c:v>516</c:v>
                </c:pt>
                <c:pt idx="192">
                  <c:v>517</c:v>
                </c:pt>
                <c:pt idx="193">
                  <c:v>518</c:v>
                </c:pt>
                <c:pt idx="194">
                  <c:v>519</c:v>
                </c:pt>
                <c:pt idx="195">
                  <c:v>520</c:v>
                </c:pt>
                <c:pt idx="196">
                  <c:v>521</c:v>
                </c:pt>
                <c:pt idx="197">
                  <c:v>522</c:v>
                </c:pt>
                <c:pt idx="198">
                  <c:v>523</c:v>
                </c:pt>
                <c:pt idx="199">
                  <c:v>524</c:v>
                </c:pt>
                <c:pt idx="200">
                  <c:v>525</c:v>
                </c:pt>
                <c:pt idx="201">
                  <c:v>526</c:v>
                </c:pt>
                <c:pt idx="202">
                  <c:v>527</c:v>
                </c:pt>
                <c:pt idx="203">
                  <c:v>528</c:v>
                </c:pt>
                <c:pt idx="204">
                  <c:v>529</c:v>
                </c:pt>
                <c:pt idx="205">
                  <c:v>530</c:v>
                </c:pt>
                <c:pt idx="206">
                  <c:v>531</c:v>
                </c:pt>
                <c:pt idx="207">
                  <c:v>532</c:v>
                </c:pt>
                <c:pt idx="208">
                  <c:v>533</c:v>
                </c:pt>
                <c:pt idx="209">
                  <c:v>534</c:v>
                </c:pt>
                <c:pt idx="210">
                  <c:v>535</c:v>
                </c:pt>
                <c:pt idx="211">
                  <c:v>536</c:v>
                </c:pt>
                <c:pt idx="212">
                  <c:v>537</c:v>
                </c:pt>
                <c:pt idx="213">
                  <c:v>538</c:v>
                </c:pt>
                <c:pt idx="214">
                  <c:v>539</c:v>
                </c:pt>
                <c:pt idx="215">
                  <c:v>540</c:v>
                </c:pt>
                <c:pt idx="216">
                  <c:v>541</c:v>
                </c:pt>
                <c:pt idx="217">
                  <c:v>542</c:v>
                </c:pt>
                <c:pt idx="218">
                  <c:v>543</c:v>
                </c:pt>
                <c:pt idx="219">
                  <c:v>544</c:v>
                </c:pt>
                <c:pt idx="220">
                  <c:v>545</c:v>
                </c:pt>
                <c:pt idx="221">
                  <c:v>546</c:v>
                </c:pt>
                <c:pt idx="222">
                  <c:v>547</c:v>
                </c:pt>
                <c:pt idx="223">
                  <c:v>548</c:v>
                </c:pt>
                <c:pt idx="224">
                  <c:v>549</c:v>
                </c:pt>
                <c:pt idx="225">
                  <c:v>550</c:v>
                </c:pt>
                <c:pt idx="226">
                  <c:v>551</c:v>
                </c:pt>
                <c:pt idx="227">
                  <c:v>552</c:v>
                </c:pt>
                <c:pt idx="228">
                  <c:v>553</c:v>
                </c:pt>
                <c:pt idx="229">
                  <c:v>554</c:v>
                </c:pt>
                <c:pt idx="230">
                  <c:v>555</c:v>
                </c:pt>
                <c:pt idx="231">
                  <c:v>556</c:v>
                </c:pt>
                <c:pt idx="232">
                  <c:v>557</c:v>
                </c:pt>
                <c:pt idx="233">
                  <c:v>558</c:v>
                </c:pt>
                <c:pt idx="234">
                  <c:v>559</c:v>
                </c:pt>
                <c:pt idx="235">
                  <c:v>560</c:v>
                </c:pt>
                <c:pt idx="236">
                  <c:v>561</c:v>
                </c:pt>
                <c:pt idx="237">
                  <c:v>562</c:v>
                </c:pt>
                <c:pt idx="238">
                  <c:v>563</c:v>
                </c:pt>
                <c:pt idx="239">
                  <c:v>564</c:v>
                </c:pt>
                <c:pt idx="240">
                  <c:v>565</c:v>
                </c:pt>
                <c:pt idx="241">
                  <c:v>566</c:v>
                </c:pt>
                <c:pt idx="242">
                  <c:v>567</c:v>
                </c:pt>
                <c:pt idx="243">
                  <c:v>568</c:v>
                </c:pt>
                <c:pt idx="244">
                  <c:v>569</c:v>
                </c:pt>
                <c:pt idx="245">
                  <c:v>570</c:v>
                </c:pt>
                <c:pt idx="246">
                  <c:v>571</c:v>
                </c:pt>
                <c:pt idx="247">
                  <c:v>572</c:v>
                </c:pt>
                <c:pt idx="248">
                  <c:v>573</c:v>
                </c:pt>
                <c:pt idx="249">
                  <c:v>574</c:v>
                </c:pt>
                <c:pt idx="250">
                  <c:v>575</c:v>
                </c:pt>
                <c:pt idx="251">
                  <c:v>576</c:v>
                </c:pt>
                <c:pt idx="252">
                  <c:v>577</c:v>
                </c:pt>
                <c:pt idx="253">
                  <c:v>578</c:v>
                </c:pt>
                <c:pt idx="254">
                  <c:v>579</c:v>
                </c:pt>
                <c:pt idx="255">
                  <c:v>580</c:v>
                </c:pt>
                <c:pt idx="256">
                  <c:v>581</c:v>
                </c:pt>
                <c:pt idx="257">
                  <c:v>582</c:v>
                </c:pt>
                <c:pt idx="258">
                  <c:v>583</c:v>
                </c:pt>
                <c:pt idx="259">
                  <c:v>584</c:v>
                </c:pt>
                <c:pt idx="260">
                  <c:v>585</c:v>
                </c:pt>
                <c:pt idx="261">
                  <c:v>586</c:v>
                </c:pt>
                <c:pt idx="262">
                  <c:v>587</c:v>
                </c:pt>
                <c:pt idx="263">
                  <c:v>588</c:v>
                </c:pt>
                <c:pt idx="264">
                  <c:v>589</c:v>
                </c:pt>
                <c:pt idx="265">
                  <c:v>590</c:v>
                </c:pt>
                <c:pt idx="266">
                  <c:v>591</c:v>
                </c:pt>
                <c:pt idx="267">
                  <c:v>592</c:v>
                </c:pt>
                <c:pt idx="268">
                  <c:v>593</c:v>
                </c:pt>
                <c:pt idx="269">
                  <c:v>594</c:v>
                </c:pt>
                <c:pt idx="270">
                  <c:v>595</c:v>
                </c:pt>
                <c:pt idx="271">
                  <c:v>596</c:v>
                </c:pt>
                <c:pt idx="272">
                  <c:v>597</c:v>
                </c:pt>
                <c:pt idx="273">
                  <c:v>598</c:v>
                </c:pt>
                <c:pt idx="274">
                  <c:v>599</c:v>
                </c:pt>
                <c:pt idx="275">
                  <c:v>600</c:v>
                </c:pt>
                <c:pt idx="276">
                  <c:v>601</c:v>
                </c:pt>
                <c:pt idx="277">
                  <c:v>602</c:v>
                </c:pt>
                <c:pt idx="278">
                  <c:v>603</c:v>
                </c:pt>
                <c:pt idx="279">
                  <c:v>604</c:v>
                </c:pt>
                <c:pt idx="280">
                  <c:v>605</c:v>
                </c:pt>
                <c:pt idx="281">
                  <c:v>606</c:v>
                </c:pt>
                <c:pt idx="282">
                  <c:v>607</c:v>
                </c:pt>
                <c:pt idx="283">
                  <c:v>608</c:v>
                </c:pt>
                <c:pt idx="284">
                  <c:v>609</c:v>
                </c:pt>
                <c:pt idx="285">
                  <c:v>610</c:v>
                </c:pt>
                <c:pt idx="286">
                  <c:v>611</c:v>
                </c:pt>
                <c:pt idx="287">
                  <c:v>612</c:v>
                </c:pt>
                <c:pt idx="288">
                  <c:v>613</c:v>
                </c:pt>
                <c:pt idx="289">
                  <c:v>614</c:v>
                </c:pt>
                <c:pt idx="290">
                  <c:v>615</c:v>
                </c:pt>
                <c:pt idx="291">
                  <c:v>616</c:v>
                </c:pt>
                <c:pt idx="292">
                  <c:v>617</c:v>
                </c:pt>
                <c:pt idx="293">
                  <c:v>618</c:v>
                </c:pt>
                <c:pt idx="294">
                  <c:v>619</c:v>
                </c:pt>
                <c:pt idx="295">
                  <c:v>620</c:v>
                </c:pt>
                <c:pt idx="296">
                  <c:v>621</c:v>
                </c:pt>
                <c:pt idx="297">
                  <c:v>622</c:v>
                </c:pt>
                <c:pt idx="298">
                  <c:v>623</c:v>
                </c:pt>
                <c:pt idx="299">
                  <c:v>624</c:v>
                </c:pt>
                <c:pt idx="300">
                  <c:v>625</c:v>
                </c:pt>
                <c:pt idx="301">
                  <c:v>626</c:v>
                </c:pt>
                <c:pt idx="302">
                  <c:v>627</c:v>
                </c:pt>
                <c:pt idx="303">
                  <c:v>628</c:v>
                </c:pt>
                <c:pt idx="304">
                  <c:v>629</c:v>
                </c:pt>
                <c:pt idx="305">
                  <c:v>630</c:v>
                </c:pt>
                <c:pt idx="306">
                  <c:v>631</c:v>
                </c:pt>
                <c:pt idx="307">
                  <c:v>632</c:v>
                </c:pt>
                <c:pt idx="308">
                  <c:v>633</c:v>
                </c:pt>
                <c:pt idx="309">
                  <c:v>634</c:v>
                </c:pt>
                <c:pt idx="310">
                  <c:v>635</c:v>
                </c:pt>
                <c:pt idx="311">
                  <c:v>636</c:v>
                </c:pt>
                <c:pt idx="312">
                  <c:v>637</c:v>
                </c:pt>
                <c:pt idx="313">
                  <c:v>638</c:v>
                </c:pt>
                <c:pt idx="314">
                  <c:v>639</c:v>
                </c:pt>
                <c:pt idx="315">
                  <c:v>640</c:v>
                </c:pt>
                <c:pt idx="316">
                  <c:v>641</c:v>
                </c:pt>
                <c:pt idx="317">
                  <c:v>642</c:v>
                </c:pt>
                <c:pt idx="318">
                  <c:v>643</c:v>
                </c:pt>
                <c:pt idx="319">
                  <c:v>644</c:v>
                </c:pt>
                <c:pt idx="320">
                  <c:v>645</c:v>
                </c:pt>
                <c:pt idx="321">
                  <c:v>646</c:v>
                </c:pt>
                <c:pt idx="322">
                  <c:v>647</c:v>
                </c:pt>
                <c:pt idx="323">
                  <c:v>648</c:v>
                </c:pt>
                <c:pt idx="324">
                  <c:v>649</c:v>
                </c:pt>
                <c:pt idx="325">
                  <c:v>650</c:v>
                </c:pt>
                <c:pt idx="326">
                  <c:v>651</c:v>
                </c:pt>
                <c:pt idx="327">
                  <c:v>652</c:v>
                </c:pt>
                <c:pt idx="328">
                  <c:v>653</c:v>
                </c:pt>
                <c:pt idx="329">
                  <c:v>654</c:v>
                </c:pt>
                <c:pt idx="330">
                  <c:v>655</c:v>
                </c:pt>
                <c:pt idx="331">
                  <c:v>656</c:v>
                </c:pt>
                <c:pt idx="332">
                  <c:v>657</c:v>
                </c:pt>
                <c:pt idx="333">
                  <c:v>658</c:v>
                </c:pt>
                <c:pt idx="334">
                  <c:v>659</c:v>
                </c:pt>
                <c:pt idx="335">
                  <c:v>660</c:v>
                </c:pt>
                <c:pt idx="336">
                  <c:v>661</c:v>
                </c:pt>
                <c:pt idx="337">
                  <c:v>662</c:v>
                </c:pt>
                <c:pt idx="338">
                  <c:v>663</c:v>
                </c:pt>
                <c:pt idx="339">
                  <c:v>664</c:v>
                </c:pt>
                <c:pt idx="340">
                  <c:v>665</c:v>
                </c:pt>
                <c:pt idx="341">
                  <c:v>666</c:v>
                </c:pt>
                <c:pt idx="342">
                  <c:v>667</c:v>
                </c:pt>
                <c:pt idx="343">
                  <c:v>668</c:v>
                </c:pt>
                <c:pt idx="344">
                  <c:v>669</c:v>
                </c:pt>
                <c:pt idx="345">
                  <c:v>670</c:v>
                </c:pt>
                <c:pt idx="346">
                  <c:v>671</c:v>
                </c:pt>
                <c:pt idx="347">
                  <c:v>672</c:v>
                </c:pt>
                <c:pt idx="348">
                  <c:v>673</c:v>
                </c:pt>
                <c:pt idx="349">
                  <c:v>674</c:v>
                </c:pt>
                <c:pt idx="350">
                  <c:v>675</c:v>
                </c:pt>
                <c:pt idx="351">
                  <c:v>676</c:v>
                </c:pt>
                <c:pt idx="352">
                  <c:v>677</c:v>
                </c:pt>
                <c:pt idx="353">
                  <c:v>678</c:v>
                </c:pt>
                <c:pt idx="354">
                  <c:v>679</c:v>
                </c:pt>
                <c:pt idx="355">
                  <c:v>680</c:v>
                </c:pt>
                <c:pt idx="356">
                  <c:v>681</c:v>
                </c:pt>
                <c:pt idx="357">
                  <c:v>682</c:v>
                </c:pt>
                <c:pt idx="358">
                  <c:v>683</c:v>
                </c:pt>
                <c:pt idx="359">
                  <c:v>684</c:v>
                </c:pt>
                <c:pt idx="360">
                  <c:v>685</c:v>
                </c:pt>
                <c:pt idx="361">
                  <c:v>686</c:v>
                </c:pt>
                <c:pt idx="362">
                  <c:v>687</c:v>
                </c:pt>
                <c:pt idx="363">
                  <c:v>688</c:v>
                </c:pt>
                <c:pt idx="364">
                  <c:v>689</c:v>
                </c:pt>
                <c:pt idx="365">
                  <c:v>690</c:v>
                </c:pt>
                <c:pt idx="366">
                  <c:v>691</c:v>
                </c:pt>
                <c:pt idx="367">
                  <c:v>692</c:v>
                </c:pt>
                <c:pt idx="368">
                  <c:v>693</c:v>
                </c:pt>
                <c:pt idx="369">
                  <c:v>694</c:v>
                </c:pt>
                <c:pt idx="370">
                  <c:v>695</c:v>
                </c:pt>
                <c:pt idx="371">
                  <c:v>696</c:v>
                </c:pt>
                <c:pt idx="372">
                  <c:v>697</c:v>
                </c:pt>
                <c:pt idx="373">
                  <c:v>698</c:v>
                </c:pt>
                <c:pt idx="374">
                  <c:v>699</c:v>
                </c:pt>
                <c:pt idx="375">
                  <c:v>700</c:v>
                </c:pt>
                <c:pt idx="376">
                  <c:v>701</c:v>
                </c:pt>
                <c:pt idx="377">
                  <c:v>702</c:v>
                </c:pt>
                <c:pt idx="378">
                  <c:v>703</c:v>
                </c:pt>
                <c:pt idx="379">
                  <c:v>704</c:v>
                </c:pt>
                <c:pt idx="380">
                  <c:v>705</c:v>
                </c:pt>
                <c:pt idx="381">
                  <c:v>706</c:v>
                </c:pt>
                <c:pt idx="382">
                  <c:v>707</c:v>
                </c:pt>
                <c:pt idx="383">
                  <c:v>708</c:v>
                </c:pt>
                <c:pt idx="384">
                  <c:v>709</c:v>
                </c:pt>
                <c:pt idx="385">
                  <c:v>710</c:v>
                </c:pt>
                <c:pt idx="386">
                  <c:v>711</c:v>
                </c:pt>
                <c:pt idx="387">
                  <c:v>712</c:v>
                </c:pt>
                <c:pt idx="388">
                  <c:v>713</c:v>
                </c:pt>
                <c:pt idx="389">
                  <c:v>714</c:v>
                </c:pt>
                <c:pt idx="390">
                  <c:v>715</c:v>
                </c:pt>
                <c:pt idx="391">
                  <c:v>716</c:v>
                </c:pt>
                <c:pt idx="392">
                  <c:v>717</c:v>
                </c:pt>
                <c:pt idx="393">
                  <c:v>718</c:v>
                </c:pt>
                <c:pt idx="394">
                  <c:v>719</c:v>
                </c:pt>
                <c:pt idx="395">
                  <c:v>720</c:v>
                </c:pt>
                <c:pt idx="396">
                  <c:v>721</c:v>
                </c:pt>
                <c:pt idx="397">
                  <c:v>722</c:v>
                </c:pt>
                <c:pt idx="398">
                  <c:v>723</c:v>
                </c:pt>
                <c:pt idx="399">
                  <c:v>724</c:v>
                </c:pt>
                <c:pt idx="400">
                  <c:v>725</c:v>
                </c:pt>
                <c:pt idx="401">
                  <c:v>726</c:v>
                </c:pt>
                <c:pt idx="402">
                  <c:v>727</c:v>
                </c:pt>
                <c:pt idx="403">
                  <c:v>728</c:v>
                </c:pt>
                <c:pt idx="404">
                  <c:v>729</c:v>
                </c:pt>
                <c:pt idx="405">
                  <c:v>730</c:v>
                </c:pt>
                <c:pt idx="406">
                  <c:v>731</c:v>
                </c:pt>
                <c:pt idx="407">
                  <c:v>732</c:v>
                </c:pt>
                <c:pt idx="408">
                  <c:v>733</c:v>
                </c:pt>
                <c:pt idx="409">
                  <c:v>734</c:v>
                </c:pt>
                <c:pt idx="410">
                  <c:v>735</c:v>
                </c:pt>
                <c:pt idx="411">
                  <c:v>736</c:v>
                </c:pt>
                <c:pt idx="412">
                  <c:v>737</c:v>
                </c:pt>
                <c:pt idx="413">
                  <c:v>738</c:v>
                </c:pt>
                <c:pt idx="414">
                  <c:v>739</c:v>
                </c:pt>
                <c:pt idx="415">
                  <c:v>740</c:v>
                </c:pt>
                <c:pt idx="416">
                  <c:v>741</c:v>
                </c:pt>
                <c:pt idx="417">
                  <c:v>742</c:v>
                </c:pt>
                <c:pt idx="418">
                  <c:v>743</c:v>
                </c:pt>
                <c:pt idx="419">
                  <c:v>744</c:v>
                </c:pt>
                <c:pt idx="420">
                  <c:v>745</c:v>
                </c:pt>
                <c:pt idx="421">
                  <c:v>746</c:v>
                </c:pt>
                <c:pt idx="422">
                  <c:v>747</c:v>
                </c:pt>
                <c:pt idx="423">
                  <c:v>748</c:v>
                </c:pt>
                <c:pt idx="424">
                  <c:v>749</c:v>
                </c:pt>
                <c:pt idx="425">
                  <c:v>750</c:v>
                </c:pt>
                <c:pt idx="426">
                  <c:v>751</c:v>
                </c:pt>
                <c:pt idx="427">
                  <c:v>752</c:v>
                </c:pt>
                <c:pt idx="428">
                  <c:v>753</c:v>
                </c:pt>
                <c:pt idx="429">
                  <c:v>754</c:v>
                </c:pt>
                <c:pt idx="430">
                  <c:v>755</c:v>
                </c:pt>
                <c:pt idx="431">
                  <c:v>756</c:v>
                </c:pt>
                <c:pt idx="432">
                  <c:v>757</c:v>
                </c:pt>
                <c:pt idx="433">
                  <c:v>758</c:v>
                </c:pt>
                <c:pt idx="434">
                  <c:v>759</c:v>
                </c:pt>
                <c:pt idx="435">
                  <c:v>760</c:v>
                </c:pt>
                <c:pt idx="436">
                  <c:v>761</c:v>
                </c:pt>
                <c:pt idx="437">
                  <c:v>762</c:v>
                </c:pt>
                <c:pt idx="438">
                  <c:v>763</c:v>
                </c:pt>
                <c:pt idx="439">
                  <c:v>764</c:v>
                </c:pt>
                <c:pt idx="440">
                  <c:v>765</c:v>
                </c:pt>
                <c:pt idx="441">
                  <c:v>766</c:v>
                </c:pt>
                <c:pt idx="442">
                  <c:v>767</c:v>
                </c:pt>
                <c:pt idx="443">
                  <c:v>768</c:v>
                </c:pt>
                <c:pt idx="444">
                  <c:v>769</c:v>
                </c:pt>
                <c:pt idx="445">
                  <c:v>770</c:v>
                </c:pt>
                <c:pt idx="446">
                  <c:v>771</c:v>
                </c:pt>
                <c:pt idx="447">
                  <c:v>772</c:v>
                </c:pt>
                <c:pt idx="448">
                  <c:v>773</c:v>
                </c:pt>
                <c:pt idx="449">
                  <c:v>774</c:v>
                </c:pt>
                <c:pt idx="450">
                  <c:v>775</c:v>
                </c:pt>
                <c:pt idx="451">
                  <c:v>776</c:v>
                </c:pt>
                <c:pt idx="452">
                  <c:v>777</c:v>
                </c:pt>
                <c:pt idx="453">
                  <c:v>778</c:v>
                </c:pt>
                <c:pt idx="454">
                  <c:v>779</c:v>
                </c:pt>
                <c:pt idx="455">
                  <c:v>780</c:v>
                </c:pt>
                <c:pt idx="456">
                  <c:v>781</c:v>
                </c:pt>
                <c:pt idx="457">
                  <c:v>782</c:v>
                </c:pt>
                <c:pt idx="458">
                  <c:v>783</c:v>
                </c:pt>
                <c:pt idx="459">
                  <c:v>784</c:v>
                </c:pt>
                <c:pt idx="460">
                  <c:v>785</c:v>
                </c:pt>
                <c:pt idx="461">
                  <c:v>786</c:v>
                </c:pt>
                <c:pt idx="462">
                  <c:v>787</c:v>
                </c:pt>
                <c:pt idx="463">
                  <c:v>788</c:v>
                </c:pt>
                <c:pt idx="464">
                  <c:v>789</c:v>
                </c:pt>
                <c:pt idx="465">
                  <c:v>790</c:v>
                </c:pt>
                <c:pt idx="466">
                  <c:v>791</c:v>
                </c:pt>
                <c:pt idx="467">
                  <c:v>792</c:v>
                </c:pt>
                <c:pt idx="468">
                  <c:v>793</c:v>
                </c:pt>
                <c:pt idx="469">
                  <c:v>794</c:v>
                </c:pt>
                <c:pt idx="470">
                  <c:v>795</c:v>
                </c:pt>
                <c:pt idx="471">
                  <c:v>796</c:v>
                </c:pt>
                <c:pt idx="472">
                  <c:v>797</c:v>
                </c:pt>
                <c:pt idx="473">
                  <c:v>798</c:v>
                </c:pt>
                <c:pt idx="474">
                  <c:v>799</c:v>
                </c:pt>
                <c:pt idx="475">
                  <c:v>800</c:v>
                </c:pt>
                <c:pt idx="476">
                  <c:v>801</c:v>
                </c:pt>
                <c:pt idx="477">
                  <c:v>802</c:v>
                </c:pt>
                <c:pt idx="478">
                  <c:v>803</c:v>
                </c:pt>
                <c:pt idx="479">
                  <c:v>804</c:v>
                </c:pt>
                <c:pt idx="480">
                  <c:v>805</c:v>
                </c:pt>
                <c:pt idx="481">
                  <c:v>806</c:v>
                </c:pt>
                <c:pt idx="482">
                  <c:v>807</c:v>
                </c:pt>
                <c:pt idx="483">
                  <c:v>808</c:v>
                </c:pt>
                <c:pt idx="484">
                  <c:v>809</c:v>
                </c:pt>
                <c:pt idx="485">
                  <c:v>810</c:v>
                </c:pt>
                <c:pt idx="486">
                  <c:v>811</c:v>
                </c:pt>
                <c:pt idx="487">
                  <c:v>812</c:v>
                </c:pt>
                <c:pt idx="488">
                  <c:v>813</c:v>
                </c:pt>
                <c:pt idx="489">
                  <c:v>814</c:v>
                </c:pt>
                <c:pt idx="490">
                  <c:v>815</c:v>
                </c:pt>
                <c:pt idx="491">
                  <c:v>816</c:v>
                </c:pt>
                <c:pt idx="492">
                  <c:v>817</c:v>
                </c:pt>
                <c:pt idx="493">
                  <c:v>818</c:v>
                </c:pt>
                <c:pt idx="494">
                  <c:v>819</c:v>
                </c:pt>
                <c:pt idx="495">
                  <c:v>820</c:v>
                </c:pt>
                <c:pt idx="496">
                  <c:v>821</c:v>
                </c:pt>
                <c:pt idx="497">
                  <c:v>822</c:v>
                </c:pt>
                <c:pt idx="498">
                  <c:v>823</c:v>
                </c:pt>
                <c:pt idx="499">
                  <c:v>824</c:v>
                </c:pt>
                <c:pt idx="500">
                  <c:v>825</c:v>
                </c:pt>
                <c:pt idx="501">
                  <c:v>826</c:v>
                </c:pt>
                <c:pt idx="502">
                  <c:v>827</c:v>
                </c:pt>
                <c:pt idx="503">
                  <c:v>828</c:v>
                </c:pt>
                <c:pt idx="504">
                  <c:v>829</c:v>
                </c:pt>
                <c:pt idx="505">
                  <c:v>830</c:v>
                </c:pt>
                <c:pt idx="506">
                  <c:v>831</c:v>
                </c:pt>
                <c:pt idx="507">
                  <c:v>832</c:v>
                </c:pt>
                <c:pt idx="508">
                  <c:v>833</c:v>
                </c:pt>
                <c:pt idx="509">
                  <c:v>834</c:v>
                </c:pt>
                <c:pt idx="510">
                  <c:v>835</c:v>
                </c:pt>
                <c:pt idx="511">
                  <c:v>836</c:v>
                </c:pt>
                <c:pt idx="512">
                  <c:v>837</c:v>
                </c:pt>
                <c:pt idx="513">
                  <c:v>838</c:v>
                </c:pt>
                <c:pt idx="514">
                  <c:v>839</c:v>
                </c:pt>
                <c:pt idx="515">
                  <c:v>840</c:v>
                </c:pt>
                <c:pt idx="516">
                  <c:v>841</c:v>
                </c:pt>
                <c:pt idx="517">
                  <c:v>842</c:v>
                </c:pt>
                <c:pt idx="518">
                  <c:v>843</c:v>
                </c:pt>
                <c:pt idx="519">
                  <c:v>844</c:v>
                </c:pt>
                <c:pt idx="520">
                  <c:v>845</c:v>
                </c:pt>
                <c:pt idx="521">
                  <c:v>846</c:v>
                </c:pt>
                <c:pt idx="522">
                  <c:v>847</c:v>
                </c:pt>
                <c:pt idx="523">
                  <c:v>848</c:v>
                </c:pt>
                <c:pt idx="524">
                  <c:v>849</c:v>
                </c:pt>
                <c:pt idx="525">
                  <c:v>850</c:v>
                </c:pt>
                <c:pt idx="526">
                  <c:v>851</c:v>
                </c:pt>
                <c:pt idx="527">
                  <c:v>852</c:v>
                </c:pt>
                <c:pt idx="528">
                  <c:v>853</c:v>
                </c:pt>
                <c:pt idx="529">
                  <c:v>854</c:v>
                </c:pt>
                <c:pt idx="530">
                  <c:v>855</c:v>
                </c:pt>
                <c:pt idx="531">
                  <c:v>856</c:v>
                </c:pt>
                <c:pt idx="532">
                  <c:v>857</c:v>
                </c:pt>
                <c:pt idx="533">
                  <c:v>858</c:v>
                </c:pt>
                <c:pt idx="534">
                  <c:v>859</c:v>
                </c:pt>
                <c:pt idx="535">
                  <c:v>860</c:v>
                </c:pt>
                <c:pt idx="536">
                  <c:v>861</c:v>
                </c:pt>
                <c:pt idx="537">
                  <c:v>862</c:v>
                </c:pt>
                <c:pt idx="538">
                  <c:v>863</c:v>
                </c:pt>
                <c:pt idx="539">
                  <c:v>864</c:v>
                </c:pt>
                <c:pt idx="540">
                  <c:v>865</c:v>
                </c:pt>
                <c:pt idx="541">
                  <c:v>866</c:v>
                </c:pt>
                <c:pt idx="542">
                  <c:v>867</c:v>
                </c:pt>
                <c:pt idx="543">
                  <c:v>868</c:v>
                </c:pt>
                <c:pt idx="544">
                  <c:v>869</c:v>
                </c:pt>
                <c:pt idx="545">
                  <c:v>870</c:v>
                </c:pt>
                <c:pt idx="546">
                  <c:v>871</c:v>
                </c:pt>
                <c:pt idx="547">
                  <c:v>872</c:v>
                </c:pt>
                <c:pt idx="548">
                  <c:v>873</c:v>
                </c:pt>
                <c:pt idx="549">
                  <c:v>874</c:v>
                </c:pt>
                <c:pt idx="550">
                  <c:v>875</c:v>
                </c:pt>
                <c:pt idx="551">
                  <c:v>876</c:v>
                </c:pt>
                <c:pt idx="552">
                  <c:v>877</c:v>
                </c:pt>
                <c:pt idx="553">
                  <c:v>878</c:v>
                </c:pt>
                <c:pt idx="554">
                  <c:v>879</c:v>
                </c:pt>
                <c:pt idx="555">
                  <c:v>880</c:v>
                </c:pt>
                <c:pt idx="556">
                  <c:v>881</c:v>
                </c:pt>
                <c:pt idx="557">
                  <c:v>882</c:v>
                </c:pt>
                <c:pt idx="558">
                  <c:v>883</c:v>
                </c:pt>
                <c:pt idx="559">
                  <c:v>884</c:v>
                </c:pt>
                <c:pt idx="560">
                  <c:v>885</c:v>
                </c:pt>
                <c:pt idx="561">
                  <c:v>886</c:v>
                </c:pt>
                <c:pt idx="562">
                  <c:v>887</c:v>
                </c:pt>
                <c:pt idx="563">
                  <c:v>888</c:v>
                </c:pt>
                <c:pt idx="564">
                  <c:v>889</c:v>
                </c:pt>
                <c:pt idx="565">
                  <c:v>890</c:v>
                </c:pt>
                <c:pt idx="566">
                  <c:v>891</c:v>
                </c:pt>
                <c:pt idx="567">
                  <c:v>892</c:v>
                </c:pt>
                <c:pt idx="568">
                  <c:v>893</c:v>
                </c:pt>
                <c:pt idx="569">
                  <c:v>894</c:v>
                </c:pt>
                <c:pt idx="570">
                  <c:v>895</c:v>
                </c:pt>
                <c:pt idx="571">
                  <c:v>896</c:v>
                </c:pt>
                <c:pt idx="572">
                  <c:v>897</c:v>
                </c:pt>
                <c:pt idx="573">
                  <c:v>898</c:v>
                </c:pt>
                <c:pt idx="574">
                  <c:v>899</c:v>
                </c:pt>
                <c:pt idx="575">
                  <c:v>900</c:v>
                </c:pt>
                <c:pt idx="576">
                  <c:v>901</c:v>
                </c:pt>
                <c:pt idx="577">
                  <c:v>902</c:v>
                </c:pt>
                <c:pt idx="578">
                  <c:v>903</c:v>
                </c:pt>
                <c:pt idx="579">
                  <c:v>904</c:v>
                </c:pt>
                <c:pt idx="580">
                  <c:v>905</c:v>
                </c:pt>
                <c:pt idx="581">
                  <c:v>906</c:v>
                </c:pt>
                <c:pt idx="582">
                  <c:v>907</c:v>
                </c:pt>
                <c:pt idx="583">
                  <c:v>908</c:v>
                </c:pt>
                <c:pt idx="584">
                  <c:v>909</c:v>
                </c:pt>
                <c:pt idx="585">
                  <c:v>910</c:v>
                </c:pt>
                <c:pt idx="586">
                  <c:v>911</c:v>
                </c:pt>
                <c:pt idx="587">
                  <c:v>912</c:v>
                </c:pt>
                <c:pt idx="588">
                  <c:v>913</c:v>
                </c:pt>
                <c:pt idx="589">
                  <c:v>914</c:v>
                </c:pt>
                <c:pt idx="590">
                  <c:v>915</c:v>
                </c:pt>
                <c:pt idx="591">
                  <c:v>916</c:v>
                </c:pt>
                <c:pt idx="592">
                  <c:v>917</c:v>
                </c:pt>
                <c:pt idx="593">
                  <c:v>918</c:v>
                </c:pt>
                <c:pt idx="594">
                  <c:v>919</c:v>
                </c:pt>
                <c:pt idx="595">
                  <c:v>920</c:v>
                </c:pt>
                <c:pt idx="596">
                  <c:v>921</c:v>
                </c:pt>
                <c:pt idx="597">
                  <c:v>922</c:v>
                </c:pt>
                <c:pt idx="598">
                  <c:v>923</c:v>
                </c:pt>
                <c:pt idx="599">
                  <c:v>924</c:v>
                </c:pt>
                <c:pt idx="600">
                  <c:v>925</c:v>
                </c:pt>
                <c:pt idx="601">
                  <c:v>926</c:v>
                </c:pt>
                <c:pt idx="602">
                  <c:v>927</c:v>
                </c:pt>
                <c:pt idx="603">
                  <c:v>928</c:v>
                </c:pt>
                <c:pt idx="604">
                  <c:v>929</c:v>
                </c:pt>
                <c:pt idx="605">
                  <c:v>930</c:v>
                </c:pt>
                <c:pt idx="606">
                  <c:v>931</c:v>
                </c:pt>
                <c:pt idx="607">
                  <c:v>932</c:v>
                </c:pt>
                <c:pt idx="608">
                  <c:v>933</c:v>
                </c:pt>
                <c:pt idx="609">
                  <c:v>934</c:v>
                </c:pt>
                <c:pt idx="610">
                  <c:v>935</c:v>
                </c:pt>
                <c:pt idx="611">
                  <c:v>936</c:v>
                </c:pt>
                <c:pt idx="612">
                  <c:v>937</c:v>
                </c:pt>
                <c:pt idx="613">
                  <c:v>938</c:v>
                </c:pt>
                <c:pt idx="614">
                  <c:v>939</c:v>
                </c:pt>
                <c:pt idx="615">
                  <c:v>940</c:v>
                </c:pt>
                <c:pt idx="616">
                  <c:v>941</c:v>
                </c:pt>
                <c:pt idx="617">
                  <c:v>942</c:v>
                </c:pt>
                <c:pt idx="618">
                  <c:v>943</c:v>
                </c:pt>
                <c:pt idx="619">
                  <c:v>944</c:v>
                </c:pt>
                <c:pt idx="620">
                  <c:v>945</c:v>
                </c:pt>
                <c:pt idx="621">
                  <c:v>946</c:v>
                </c:pt>
                <c:pt idx="622">
                  <c:v>947</c:v>
                </c:pt>
                <c:pt idx="623">
                  <c:v>948</c:v>
                </c:pt>
                <c:pt idx="624">
                  <c:v>949</c:v>
                </c:pt>
                <c:pt idx="625">
                  <c:v>950</c:v>
                </c:pt>
                <c:pt idx="626">
                  <c:v>951</c:v>
                </c:pt>
                <c:pt idx="627">
                  <c:v>952</c:v>
                </c:pt>
                <c:pt idx="628">
                  <c:v>953</c:v>
                </c:pt>
                <c:pt idx="629">
                  <c:v>954</c:v>
                </c:pt>
                <c:pt idx="630">
                  <c:v>955</c:v>
                </c:pt>
                <c:pt idx="631">
                  <c:v>956</c:v>
                </c:pt>
                <c:pt idx="632">
                  <c:v>957</c:v>
                </c:pt>
                <c:pt idx="633">
                  <c:v>958</c:v>
                </c:pt>
                <c:pt idx="634">
                  <c:v>959</c:v>
                </c:pt>
                <c:pt idx="635">
                  <c:v>960</c:v>
                </c:pt>
                <c:pt idx="636">
                  <c:v>961</c:v>
                </c:pt>
                <c:pt idx="637">
                  <c:v>962</c:v>
                </c:pt>
                <c:pt idx="638">
                  <c:v>963</c:v>
                </c:pt>
                <c:pt idx="639">
                  <c:v>964</c:v>
                </c:pt>
                <c:pt idx="640">
                  <c:v>965</c:v>
                </c:pt>
                <c:pt idx="641">
                  <c:v>966</c:v>
                </c:pt>
                <c:pt idx="642">
                  <c:v>967</c:v>
                </c:pt>
                <c:pt idx="643">
                  <c:v>968</c:v>
                </c:pt>
                <c:pt idx="644">
                  <c:v>969</c:v>
                </c:pt>
                <c:pt idx="645">
                  <c:v>970</c:v>
                </c:pt>
                <c:pt idx="646">
                  <c:v>971</c:v>
                </c:pt>
                <c:pt idx="647">
                  <c:v>972</c:v>
                </c:pt>
                <c:pt idx="648">
                  <c:v>973</c:v>
                </c:pt>
                <c:pt idx="649">
                  <c:v>974</c:v>
                </c:pt>
                <c:pt idx="650">
                  <c:v>975</c:v>
                </c:pt>
                <c:pt idx="651">
                  <c:v>976</c:v>
                </c:pt>
                <c:pt idx="652">
                  <c:v>977</c:v>
                </c:pt>
                <c:pt idx="653">
                  <c:v>978</c:v>
                </c:pt>
                <c:pt idx="654">
                  <c:v>979</c:v>
                </c:pt>
                <c:pt idx="655">
                  <c:v>980</c:v>
                </c:pt>
                <c:pt idx="656">
                  <c:v>981</c:v>
                </c:pt>
                <c:pt idx="657">
                  <c:v>982</c:v>
                </c:pt>
                <c:pt idx="658">
                  <c:v>983</c:v>
                </c:pt>
                <c:pt idx="659">
                  <c:v>984</c:v>
                </c:pt>
                <c:pt idx="660">
                  <c:v>985</c:v>
                </c:pt>
                <c:pt idx="661">
                  <c:v>986</c:v>
                </c:pt>
                <c:pt idx="662">
                  <c:v>987</c:v>
                </c:pt>
                <c:pt idx="663">
                  <c:v>988</c:v>
                </c:pt>
                <c:pt idx="664">
                  <c:v>989</c:v>
                </c:pt>
                <c:pt idx="665">
                  <c:v>990</c:v>
                </c:pt>
                <c:pt idx="666">
                  <c:v>991</c:v>
                </c:pt>
                <c:pt idx="667">
                  <c:v>992</c:v>
                </c:pt>
                <c:pt idx="668">
                  <c:v>993</c:v>
                </c:pt>
                <c:pt idx="669">
                  <c:v>994</c:v>
                </c:pt>
                <c:pt idx="670">
                  <c:v>995</c:v>
                </c:pt>
                <c:pt idx="671">
                  <c:v>996</c:v>
                </c:pt>
                <c:pt idx="672">
                  <c:v>997</c:v>
                </c:pt>
                <c:pt idx="673">
                  <c:v>998</c:v>
                </c:pt>
                <c:pt idx="674">
                  <c:v>999</c:v>
                </c:pt>
              </c:numCache>
            </c:numRef>
          </c:xVal>
          <c:yVal>
            <c:numRef>
              <c:f>'Teal Spectra!'!$C$2:$C$676</c:f>
              <c:numCache>
                <c:formatCode>General</c:formatCode>
                <c:ptCount val="675"/>
                <c:pt idx="0">
                  <c:v>0.16941635621784601</c:v>
                </c:pt>
                <c:pt idx="1">
                  <c:v>0.18059251374844801</c:v>
                </c:pt>
                <c:pt idx="2">
                  <c:v>0.189639879368458</c:v>
                </c:pt>
                <c:pt idx="3">
                  <c:v>0.202412630832003</c:v>
                </c:pt>
                <c:pt idx="4">
                  <c:v>0.21145999645201399</c:v>
                </c:pt>
                <c:pt idx="5">
                  <c:v>0.215894979599078</c:v>
                </c:pt>
                <c:pt idx="6">
                  <c:v>0.21624977825084299</c:v>
                </c:pt>
                <c:pt idx="7">
                  <c:v>0.219442966116729</c:v>
                </c:pt>
                <c:pt idx="8">
                  <c:v>0.22724853645556201</c:v>
                </c:pt>
                <c:pt idx="9">
                  <c:v>0.23026432499556501</c:v>
                </c:pt>
                <c:pt idx="10">
                  <c:v>0.23310271420968601</c:v>
                </c:pt>
                <c:pt idx="11">
                  <c:v>0.241795281177932</c:v>
                </c:pt>
                <c:pt idx="12">
                  <c:v>0.25013304949441201</c:v>
                </c:pt>
                <c:pt idx="13">
                  <c:v>0.25616462657441902</c:v>
                </c:pt>
                <c:pt idx="14">
                  <c:v>0.25740642185559698</c:v>
                </c:pt>
                <c:pt idx="15">
                  <c:v>0.26379279758736901</c:v>
                </c:pt>
                <c:pt idx="16">
                  <c:v>0.27798474365797399</c:v>
                </c:pt>
                <c:pt idx="17">
                  <c:v>0.294837679616818</c:v>
                </c:pt>
                <c:pt idx="18">
                  <c:v>0.30920702501330499</c:v>
                </c:pt>
                <c:pt idx="19">
                  <c:v>0.31825439063331601</c:v>
                </c:pt>
                <c:pt idx="20">
                  <c:v>0.329785346815682</c:v>
                </c:pt>
                <c:pt idx="21">
                  <c:v>0.343445094908639</c:v>
                </c:pt>
                <c:pt idx="22">
                  <c:v>0.35657264502394898</c:v>
                </c:pt>
                <c:pt idx="23">
                  <c:v>0.36952279581337599</c:v>
                </c:pt>
                <c:pt idx="24">
                  <c:v>0.38211814795103799</c:v>
                </c:pt>
                <c:pt idx="25">
                  <c:v>0.39222990952634401</c:v>
                </c:pt>
                <c:pt idx="26">
                  <c:v>0.40322866773106297</c:v>
                </c:pt>
                <c:pt idx="27">
                  <c:v>0.41688841582401998</c:v>
                </c:pt>
                <c:pt idx="28">
                  <c:v>0.42717757672520801</c:v>
                </c:pt>
                <c:pt idx="29">
                  <c:v>0.43640234167110198</c:v>
                </c:pt>
                <c:pt idx="30">
                  <c:v>0.449352492460529</c:v>
                </c:pt>
                <c:pt idx="31">
                  <c:v>0.46123824729466001</c:v>
                </c:pt>
                <c:pt idx="32">
                  <c:v>0.47099521021820101</c:v>
                </c:pt>
                <c:pt idx="33">
                  <c:v>0.48039737448997699</c:v>
                </c:pt>
                <c:pt idx="34">
                  <c:v>0.48997693808763498</c:v>
                </c:pt>
                <c:pt idx="35">
                  <c:v>0.50026609898882402</c:v>
                </c:pt>
                <c:pt idx="36">
                  <c:v>0.51108745786765997</c:v>
                </c:pt>
                <c:pt idx="37">
                  <c:v>0.52190881674649703</c:v>
                </c:pt>
                <c:pt idx="38">
                  <c:v>0.53202057832180205</c:v>
                </c:pt>
                <c:pt idx="39">
                  <c:v>0.54319673585240402</c:v>
                </c:pt>
                <c:pt idx="40">
                  <c:v>0.55419549405712298</c:v>
                </c:pt>
                <c:pt idx="41">
                  <c:v>0.56022707113712999</c:v>
                </c:pt>
                <c:pt idx="42">
                  <c:v>0.56466205428419403</c:v>
                </c:pt>
                <c:pt idx="43">
                  <c:v>0.56891963810537505</c:v>
                </c:pt>
                <c:pt idx="44">
                  <c:v>0.57353202057832198</c:v>
                </c:pt>
                <c:pt idx="45">
                  <c:v>0.57920879900656397</c:v>
                </c:pt>
                <c:pt idx="46">
                  <c:v>0.58630477204186604</c:v>
                </c:pt>
                <c:pt idx="47">
                  <c:v>0.59038495653716505</c:v>
                </c:pt>
                <c:pt idx="48">
                  <c:v>0.59180415114422602</c:v>
                </c:pt>
                <c:pt idx="49">
                  <c:v>0.59428774170658105</c:v>
                </c:pt>
                <c:pt idx="50">
                  <c:v>0.59517473833599399</c:v>
                </c:pt>
                <c:pt idx="51">
                  <c:v>0.59446514103246395</c:v>
                </c:pt>
                <c:pt idx="52">
                  <c:v>0.59659393294305496</c:v>
                </c:pt>
                <c:pt idx="53">
                  <c:v>0.59854532552776296</c:v>
                </c:pt>
                <c:pt idx="54">
                  <c:v>0.59765832889835002</c:v>
                </c:pt>
                <c:pt idx="55">
                  <c:v>0.60298030867482699</c:v>
                </c:pt>
                <c:pt idx="56">
                  <c:v>0.61114067766542501</c:v>
                </c:pt>
                <c:pt idx="57">
                  <c:v>0.61131807699130702</c:v>
                </c:pt>
                <c:pt idx="58">
                  <c:v>0.61131807699130702</c:v>
                </c:pt>
                <c:pt idx="59">
                  <c:v>0.61273727159836799</c:v>
                </c:pt>
                <c:pt idx="60">
                  <c:v>0.612914670924251</c:v>
                </c:pt>
                <c:pt idx="61">
                  <c:v>0.614866063508959</c:v>
                </c:pt>
                <c:pt idx="62">
                  <c:v>0.62001064395955297</c:v>
                </c:pt>
                <c:pt idx="63">
                  <c:v>0.62586482171367797</c:v>
                </c:pt>
                <c:pt idx="64">
                  <c:v>0.63207379811956699</c:v>
                </c:pt>
                <c:pt idx="65">
                  <c:v>0.63899237182898705</c:v>
                </c:pt>
                <c:pt idx="66">
                  <c:v>0.64608834486429001</c:v>
                </c:pt>
                <c:pt idx="67">
                  <c:v>0.65265211992194405</c:v>
                </c:pt>
                <c:pt idx="68">
                  <c:v>0.65903849565371697</c:v>
                </c:pt>
                <c:pt idx="69">
                  <c:v>0.66524747205960599</c:v>
                </c:pt>
                <c:pt idx="70">
                  <c:v>0.67163384779137802</c:v>
                </c:pt>
                <c:pt idx="71">
                  <c:v>0.68050381408550698</c:v>
                </c:pt>
                <c:pt idx="72">
                  <c:v>0.68919638105375203</c:v>
                </c:pt>
                <c:pt idx="73">
                  <c:v>0.69505055880787703</c:v>
                </c:pt>
                <c:pt idx="74">
                  <c:v>0.700372538584353</c:v>
                </c:pt>
                <c:pt idx="75">
                  <c:v>0.70569451836082997</c:v>
                </c:pt>
                <c:pt idx="76">
                  <c:v>0.70941990420436396</c:v>
                </c:pt>
                <c:pt idx="77">
                  <c:v>0.71367748802554598</c:v>
                </c:pt>
                <c:pt idx="78">
                  <c:v>0.71882206847614005</c:v>
                </c:pt>
                <c:pt idx="79">
                  <c:v>0.72148305836437798</c:v>
                </c:pt>
                <c:pt idx="80">
                  <c:v>0.72272485364555705</c:v>
                </c:pt>
                <c:pt idx="81">
                  <c:v>0.72467624623026405</c:v>
                </c:pt>
                <c:pt idx="82">
                  <c:v>0.72556324285967699</c:v>
                </c:pt>
                <c:pt idx="83">
                  <c:v>0.72609544083732502</c:v>
                </c:pt>
                <c:pt idx="84">
                  <c:v>0.72751463544438499</c:v>
                </c:pt>
                <c:pt idx="85">
                  <c:v>0.72893383005144596</c:v>
                </c:pt>
                <c:pt idx="86">
                  <c:v>0.72999822600674102</c:v>
                </c:pt>
                <c:pt idx="87">
                  <c:v>0.73212701791733203</c:v>
                </c:pt>
                <c:pt idx="88">
                  <c:v>0.73478800780557096</c:v>
                </c:pt>
                <c:pt idx="89">
                  <c:v>0.737271598367926</c:v>
                </c:pt>
                <c:pt idx="90">
                  <c:v>0.74028738690792895</c:v>
                </c:pt>
                <c:pt idx="91">
                  <c:v>0.74348057477381602</c:v>
                </c:pt>
                <c:pt idx="92">
                  <c:v>0.74720596061735001</c:v>
                </c:pt>
                <c:pt idx="93">
                  <c:v>0.75022174915735296</c:v>
                </c:pt>
                <c:pt idx="94">
                  <c:v>0.75217314174206096</c:v>
                </c:pt>
                <c:pt idx="95">
                  <c:v>0.75430193365265197</c:v>
                </c:pt>
                <c:pt idx="96">
                  <c:v>0.756785524215008</c:v>
                </c:pt>
                <c:pt idx="97">
                  <c:v>0.76015611140677697</c:v>
                </c:pt>
                <c:pt idx="98">
                  <c:v>0.76299450062089802</c:v>
                </c:pt>
                <c:pt idx="99">
                  <c:v>0.76512329253148903</c:v>
                </c:pt>
                <c:pt idx="100">
                  <c:v>0.76742948376796205</c:v>
                </c:pt>
                <c:pt idx="101">
                  <c:v>0.76955827567855295</c:v>
                </c:pt>
                <c:pt idx="102">
                  <c:v>0.77150966826325995</c:v>
                </c:pt>
                <c:pt idx="103">
                  <c:v>0.77381585949973397</c:v>
                </c:pt>
                <c:pt idx="104">
                  <c:v>0.77612205073620699</c:v>
                </c:pt>
                <c:pt idx="105">
                  <c:v>0.77842824197268001</c:v>
                </c:pt>
                <c:pt idx="106">
                  <c:v>0.78073443320915403</c:v>
                </c:pt>
                <c:pt idx="107">
                  <c:v>0.78304062444562705</c:v>
                </c:pt>
                <c:pt idx="108">
                  <c:v>0.78534681568210096</c:v>
                </c:pt>
                <c:pt idx="109">
                  <c:v>0.78818520489622101</c:v>
                </c:pt>
                <c:pt idx="110">
                  <c:v>0.79173319141387299</c:v>
                </c:pt>
                <c:pt idx="111">
                  <c:v>0.79616817456093603</c:v>
                </c:pt>
                <c:pt idx="112">
                  <c:v>0.80095795635976597</c:v>
                </c:pt>
                <c:pt idx="113">
                  <c:v>0.80610253681036004</c:v>
                </c:pt>
                <c:pt idx="114">
                  <c:v>0.81195671456448504</c:v>
                </c:pt>
                <c:pt idx="115">
                  <c:v>0.81781089231860904</c:v>
                </c:pt>
                <c:pt idx="116">
                  <c:v>0.82313287209508601</c:v>
                </c:pt>
                <c:pt idx="117">
                  <c:v>0.82898704984921101</c:v>
                </c:pt>
                <c:pt idx="118">
                  <c:v>0.83572822423274795</c:v>
                </c:pt>
                <c:pt idx="119">
                  <c:v>0.842469398616285</c:v>
                </c:pt>
                <c:pt idx="120">
                  <c:v>0.84921057299982305</c:v>
                </c:pt>
                <c:pt idx="121">
                  <c:v>0.85559694873159498</c:v>
                </c:pt>
                <c:pt idx="122">
                  <c:v>0.86251552244101504</c:v>
                </c:pt>
                <c:pt idx="123">
                  <c:v>0.86890189817278696</c:v>
                </c:pt>
                <c:pt idx="124">
                  <c:v>0.87422387794926404</c:v>
                </c:pt>
                <c:pt idx="125">
                  <c:v>0.87972325705162302</c:v>
                </c:pt>
                <c:pt idx="126">
                  <c:v>0.885222636153983</c:v>
                </c:pt>
                <c:pt idx="127">
                  <c:v>0.891076813908107</c:v>
                </c:pt>
                <c:pt idx="128">
                  <c:v>0.89710839098811401</c:v>
                </c:pt>
                <c:pt idx="129">
                  <c:v>0.902785169416356</c:v>
                </c:pt>
                <c:pt idx="130">
                  <c:v>0.90651055525988999</c:v>
                </c:pt>
                <c:pt idx="131">
                  <c:v>0.90970374312577595</c:v>
                </c:pt>
                <c:pt idx="132">
                  <c:v>0.91378392762107497</c:v>
                </c:pt>
                <c:pt idx="133">
                  <c:v>0.91786411211637398</c:v>
                </c:pt>
                <c:pt idx="134">
                  <c:v>0.92176689728579098</c:v>
                </c:pt>
                <c:pt idx="135">
                  <c:v>0.92513748447755895</c:v>
                </c:pt>
                <c:pt idx="136">
                  <c:v>0.92815327301756301</c:v>
                </c:pt>
                <c:pt idx="137">
                  <c:v>0.93099166223168395</c:v>
                </c:pt>
                <c:pt idx="138">
                  <c:v>0.93453964874933504</c:v>
                </c:pt>
                <c:pt idx="139">
                  <c:v>0.93808763526698602</c:v>
                </c:pt>
                <c:pt idx="140">
                  <c:v>0.941635621784637</c:v>
                </c:pt>
                <c:pt idx="141">
                  <c:v>0.94536100762817099</c:v>
                </c:pt>
                <c:pt idx="142">
                  <c:v>0.94837679616817505</c:v>
                </c:pt>
                <c:pt idx="143">
                  <c:v>0.95015078942700004</c:v>
                </c:pt>
                <c:pt idx="144">
                  <c:v>0.95298917864112098</c:v>
                </c:pt>
                <c:pt idx="145">
                  <c:v>0.95706936313641999</c:v>
                </c:pt>
                <c:pt idx="146">
                  <c:v>0.96008515167642405</c:v>
                </c:pt>
                <c:pt idx="147">
                  <c:v>0.96292354089054499</c:v>
                </c:pt>
                <c:pt idx="148">
                  <c:v>0.96611672875643095</c:v>
                </c:pt>
                <c:pt idx="149">
                  <c:v>0.96966471527408205</c:v>
                </c:pt>
                <c:pt idx="150">
                  <c:v>0.97321270179173303</c:v>
                </c:pt>
                <c:pt idx="151">
                  <c:v>0.97605109100585397</c:v>
                </c:pt>
                <c:pt idx="152">
                  <c:v>0.97888948021997502</c:v>
                </c:pt>
                <c:pt idx="153">
                  <c:v>0.98208266808586098</c:v>
                </c:pt>
                <c:pt idx="154">
                  <c:v>0.98456625864821701</c:v>
                </c:pt>
                <c:pt idx="155">
                  <c:v>0.98775944651410297</c:v>
                </c:pt>
                <c:pt idx="156">
                  <c:v>0.99183963100940198</c:v>
                </c:pt>
                <c:pt idx="157">
                  <c:v>0.99396842291999299</c:v>
                </c:pt>
                <c:pt idx="158">
                  <c:v>0.99538761752705296</c:v>
                </c:pt>
                <c:pt idx="159">
                  <c:v>0.99769380876352698</c:v>
                </c:pt>
                <c:pt idx="160">
                  <c:v>0.99875820471882204</c:v>
                </c:pt>
                <c:pt idx="161">
                  <c:v>0.99875820471882204</c:v>
                </c:pt>
                <c:pt idx="162">
                  <c:v>0.99982260067411799</c:v>
                </c:pt>
                <c:pt idx="163">
                  <c:v>1</c:v>
                </c:pt>
                <c:pt idx="164">
                  <c:v>0.99946780202235197</c:v>
                </c:pt>
                <c:pt idx="165">
                  <c:v>0.99893560404470505</c:v>
                </c:pt>
                <c:pt idx="166">
                  <c:v>0.99858080539293903</c:v>
                </c:pt>
                <c:pt idx="167">
                  <c:v>0.99822600674117401</c:v>
                </c:pt>
                <c:pt idx="168">
                  <c:v>0.99787120808940899</c:v>
                </c:pt>
                <c:pt idx="169">
                  <c:v>0.99716161078587895</c:v>
                </c:pt>
                <c:pt idx="170">
                  <c:v>0.99591981550470099</c:v>
                </c:pt>
                <c:pt idx="171">
                  <c:v>0.99450062089764002</c:v>
                </c:pt>
                <c:pt idx="172">
                  <c:v>0.99290402696469804</c:v>
                </c:pt>
                <c:pt idx="173">
                  <c:v>0.99095263437998904</c:v>
                </c:pt>
                <c:pt idx="174">
                  <c:v>0.98811424516586799</c:v>
                </c:pt>
                <c:pt idx="175">
                  <c:v>0.98456625864821701</c:v>
                </c:pt>
                <c:pt idx="176">
                  <c:v>0.98030867482703499</c:v>
                </c:pt>
                <c:pt idx="177">
                  <c:v>0.97516409437644103</c:v>
                </c:pt>
                <c:pt idx="178">
                  <c:v>0.96877771864466899</c:v>
                </c:pt>
                <c:pt idx="179">
                  <c:v>0.96097214830583599</c:v>
                </c:pt>
                <c:pt idx="180">
                  <c:v>0.95174738335994302</c:v>
                </c:pt>
                <c:pt idx="181">
                  <c:v>0.94057122582934205</c:v>
                </c:pt>
                <c:pt idx="182">
                  <c:v>0.92850807166932803</c:v>
                </c:pt>
                <c:pt idx="183">
                  <c:v>0.91591271953166598</c:v>
                </c:pt>
                <c:pt idx="184">
                  <c:v>0.90136597480929603</c:v>
                </c:pt>
                <c:pt idx="185">
                  <c:v>0.88681923008692598</c:v>
                </c:pt>
                <c:pt idx="186">
                  <c:v>0.87386907929749902</c:v>
                </c:pt>
                <c:pt idx="187">
                  <c:v>0.86216072378925002</c:v>
                </c:pt>
                <c:pt idx="188">
                  <c:v>0.85222636153982601</c:v>
                </c:pt>
                <c:pt idx="189">
                  <c:v>0.84459819052687601</c:v>
                </c:pt>
                <c:pt idx="190">
                  <c:v>0.83945361007628205</c:v>
                </c:pt>
                <c:pt idx="191">
                  <c:v>0.836615220862161</c:v>
                </c:pt>
                <c:pt idx="192">
                  <c:v>0.83537342558098304</c:v>
                </c:pt>
                <c:pt idx="193">
                  <c:v>0.834663828277453</c:v>
                </c:pt>
                <c:pt idx="194">
                  <c:v>0.83395423097392196</c:v>
                </c:pt>
                <c:pt idx="195">
                  <c:v>0.83377683164803995</c:v>
                </c:pt>
                <c:pt idx="196">
                  <c:v>0.83377683164803995</c:v>
                </c:pt>
                <c:pt idx="197">
                  <c:v>0.83324463367039203</c:v>
                </c:pt>
                <c:pt idx="198">
                  <c:v>0.83253503636686199</c:v>
                </c:pt>
                <c:pt idx="199">
                  <c:v>0.83129324108568403</c:v>
                </c:pt>
                <c:pt idx="200">
                  <c:v>0.83005144580450596</c:v>
                </c:pt>
                <c:pt idx="201">
                  <c:v>0.82810005321979796</c:v>
                </c:pt>
                <c:pt idx="202">
                  <c:v>0.82508426467979401</c:v>
                </c:pt>
                <c:pt idx="203">
                  <c:v>0.82118147951037801</c:v>
                </c:pt>
                <c:pt idx="204">
                  <c:v>0.81692389568919699</c:v>
                </c:pt>
                <c:pt idx="205">
                  <c:v>0.81248891254213196</c:v>
                </c:pt>
                <c:pt idx="206">
                  <c:v>0.80823132872095105</c:v>
                </c:pt>
                <c:pt idx="207">
                  <c:v>0.80397374489976903</c:v>
                </c:pt>
                <c:pt idx="208">
                  <c:v>0.79882916444917496</c:v>
                </c:pt>
                <c:pt idx="209">
                  <c:v>0.79332978534681597</c:v>
                </c:pt>
                <c:pt idx="210">
                  <c:v>0.78783040624445599</c:v>
                </c:pt>
                <c:pt idx="211">
                  <c:v>0.78179882916444898</c:v>
                </c:pt>
                <c:pt idx="212">
                  <c:v>0.77523505410679405</c:v>
                </c:pt>
                <c:pt idx="213">
                  <c:v>0.76884867837502202</c:v>
                </c:pt>
                <c:pt idx="214">
                  <c:v>0.76281710129501501</c:v>
                </c:pt>
                <c:pt idx="215">
                  <c:v>0.756785524215008</c:v>
                </c:pt>
                <c:pt idx="216">
                  <c:v>0.74933475252794002</c:v>
                </c:pt>
                <c:pt idx="217">
                  <c:v>0.74135178286322501</c:v>
                </c:pt>
                <c:pt idx="218">
                  <c:v>0.733546212524393</c:v>
                </c:pt>
                <c:pt idx="219">
                  <c:v>0.72609544083732502</c:v>
                </c:pt>
                <c:pt idx="220">
                  <c:v>0.71828987049849202</c:v>
                </c:pt>
                <c:pt idx="221">
                  <c:v>0.70977470285612898</c:v>
                </c:pt>
                <c:pt idx="222">
                  <c:v>0.70143693453964895</c:v>
                </c:pt>
                <c:pt idx="223">
                  <c:v>0.69345396487493305</c:v>
                </c:pt>
                <c:pt idx="224">
                  <c:v>0.68600319318786596</c:v>
                </c:pt>
                <c:pt idx="225">
                  <c:v>0.67926201880432902</c:v>
                </c:pt>
                <c:pt idx="226">
                  <c:v>0.67358524037608702</c:v>
                </c:pt>
                <c:pt idx="227">
                  <c:v>0.66861805925137496</c:v>
                </c:pt>
                <c:pt idx="228">
                  <c:v>0.66489267340784097</c:v>
                </c:pt>
                <c:pt idx="229">
                  <c:v>0.66240908284548505</c:v>
                </c:pt>
                <c:pt idx="230">
                  <c:v>0.659570693631364</c:v>
                </c:pt>
                <c:pt idx="231">
                  <c:v>0.65655490509136105</c:v>
                </c:pt>
                <c:pt idx="232">
                  <c:v>0.65424871385488803</c:v>
                </c:pt>
                <c:pt idx="233">
                  <c:v>0.651765123292532</c:v>
                </c:pt>
                <c:pt idx="234">
                  <c:v>0.64821713677488002</c:v>
                </c:pt>
                <c:pt idx="235">
                  <c:v>0.64413695227958101</c:v>
                </c:pt>
                <c:pt idx="236">
                  <c:v>0.63987936845839999</c:v>
                </c:pt>
                <c:pt idx="237">
                  <c:v>0.63526698598545295</c:v>
                </c:pt>
                <c:pt idx="238">
                  <c:v>0.63012240553485899</c:v>
                </c:pt>
                <c:pt idx="239">
                  <c:v>0.62409082845485198</c:v>
                </c:pt>
                <c:pt idx="240">
                  <c:v>0.61734965407131503</c:v>
                </c:pt>
                <c:pt idx="241">
                  <c:v>0.61007628171012895</c:v>
                </c:pt>
                <c:pt idx="242">
                  <c:v>0.60244811069717996</c:v>
                </c:pt>
                <c:pt idx="243">
                  <c:v>0.593400745077169</c:v>
                </c:pt>
                <c:pt idx="244">
                  <c:v>0.58417598013127603</c:v>
                </c:pt>
                <c:pt idx="245">
                  <c:v>0.57477381585950005</c:v>
                </c:pt>
                <c:pt idx="246">
                  <c:v>0.56466205428419403</c:v>
                </c:pt>
                <c:pt idx="247">
                  <c:v>0.55330849742771004</c:v>
                </c:pt>
                <c:pt idx="248">
                  <c:v>0.54106794394181301</c:v>
                </c:pt>
                <c:pt idx="249">
                  <c:v>0.52829519247826895</c:v>
                </c:pt>
                <c:pt idx="250">
                  <c:v>0.51463544438531095</c:v>
                </c:pt>
                <c:pt idx="251">
                  <c:v>0.50008869966294101</c:v>
                </c:pt>
                <c:pt idx="252">
                  <c:v>0.484477558985276</c:v>
                </c:pt>
                <c:pt idx="253">
                  <c:v>0.46780202235231499</c:v>
                </c:pt>
                <c:pt idx="254">
                  <c:v>0.451303885045237</c:v>
                </c:pt>
                <c:pt idx="255">
                  <c:v>0.43498314706404101</c:v>
                </c:pt>
                <c:pt idx="256">
                  <c:v>0.41830761043108</c:v>
                </c:pt>
                <c:pt idx="257">
                  <c:v>0.401809473124002</c:v>
                </c:pt>
                <c:pt idx="258">
                  <c:v>0.38584353379457198</c:v>
                </c:pt>
                <c:pt idx="259">
                  <c:v>0.37111938974631897</c:v>
                </c:pt>
                <c:pt idx="260">
                  <c:v>0.35639524569806602</c:v>
                </c:pt>
                <c:pt idx="261">
                  <c:v>0.34113890367216598</c:v>
                </c:pt>
                <c:pt idx="262">
                  <c:v>0.32623736029803102</c:v>
                </c:pt>
                <c:pt idx="263">
                  <c:v>0.31186801490154298</c:v>
                </c:pt>
                <c:pt idx="264">
                  <c:v>0.29785346815682101</c:v>
                </c:pt>
                <c:pt idx="265">
                  <c:v>0.28419372006386401</c:v>
                </c:pt>
                <c:pt idx="266">
                  <c:v>0.27088877062267203</c:v>
                </c:pt>
                <c:pt idx="267">
                  <c:v>0.25864821713677499</c:v>
                </c:pt>
                <c:pt idx="268">
                  <c:v>0.24640766365087799</c:v>
                </c:pt>
                <c:pt idx="269">
                  <c:v>0.23363491218733401</c:v>
                </c:pt>
                <c:pt idx="270">
                  <c:v>0.220329962746142</c:v>
                </c:pt>
                <c:pt idx="271">
                  <c:v>0.207202412630832</c:v>
                </c:pt>
                <c:pt idx="272">
                  <c:v>0.194961859144935</c:v>
                </c:pt>
                <c:pt idx="273">
                  <c:v>0.18360830228845099</c:v>
                </c:pt>
                <c:pt idx="274">
                  <c:v>0.17349654071314499</c:v>
                </c:pt>
                <c:pt idx="275">
                  <c:v>0.16569097037431299</c:v>
                </c:pt>
                <c:pt idx="276">
                  <c:v>0.160546389923718</c:v>
                </c:pt>
                <c:pt idx="277">
                  <c:v>0.15717580273195</c:v>
                </c:pt>
                <c:pt idx="278">
                  <c:v>0.15345041688841601</c:v>
                </c:pt>
                <c:pt idx="279">
                  <c:v>0.151321624977825</c:v>
                </c:pt>
                <c:pt idx="280">
                  <c:v>0.15096682632606001</c:v>
                </c:pt>
                <c:pt idx="281">
                  <c:v>0.149725031044882</c:v>
                </c:pt>
                <c:pt idx="282">
                  <c:v>0.14812843711193899</c:v>
                </c:pt>
                <c:pt idx="283">
                  <c:v>0.14706404115664401</c:v>
                </c:pt>
                <c:pt idx="284">
                  <c:v>0.14511264857193501</c:v>
                </c:pt>
                <c:pt idx="285">
                  <c:v>0.14227425935781399</c:v>
                </c:pt>
                <c:pt idx="286">
                  <c:v>0.139613269469576</c:v>
                </c:pt>
                <c:pt idx="287">
                  <c:v>0.13642008160369001</c:v>
                </c:pt>
                <c:pt idx="288">
                  <c:v>0.13304949441192099</c:v>
                </c:pt>
                <c:pt idx="289">
                  <c:v>0.13003370587191801</c:v>
                </c:pt>
                <c:pt idx="290">
                  <c:v>0.127372715983679</c:v>
                </c:pt>
                <c:pt idx="291">
                  <c:v>0.124534326769558</c:v>
                </c:pt>
                <c:pt idx="292">
                  <c:v>0.12258293418485</c:v>
                </c:pt>
                <c:pt idx="293">
                  <c:v>0.121341138903672</c:v>
                </c:pt>
                <c:pt idx="294">
                  <c:v>0.120808940926024</c:v>
                </c:pt>
                <c:pt idx="295">
                  <c:v>0.12027674294837699</c:v>
                </c:pt>
                <c:pt idx="296">
                  <c:v>0.11974454497072901</c:v>
                </c:pt>
                <c:pt idx="297">
                  <c:v>0.120631541600142</c:v>
                </c:pt>
                <c:pt idx="298">
                  <c:v>0.12116373957779</c:v>
                </c:pt>
                <c:pt idx="299">
                  <c:v>0.12027674294837699</c:v>
                </c:pt>
                <c:pt idx="300">
                  <c:v>0.119212346993081</c:v>
                </c:pt>
                <c:pt idx="301">
                  <c:v>0.11832535036366899</c:v>
                </c:pt>
                <c:pt idx="302">
                  <c:v>0.11832535036366899</c:v>
                </c:pt>
                <c:pt idx="303">
                  <c:v>0.11779315238602101</c:v>
                </c:pt>
                <c:pt idx="304">
                  <c:v>0.116728756430726</c:v>
                </c:pt>
                <c:pt idx="305">
                  <c:v>0.116551357104843</c:v>
                </c:pt>
                <c:pt idx="306">
                  <c:v>0.11637395777895999</c:v>
                </c:pt>
                <c:pt idx="307">
                  <c:v>0.11566436047542999</c:v>
                </c:pt>
                <c:pt idx="308">
                  <c:v>0.11566436047542999</c:v>
                </c:pt>
                <c:pt idx="309">
                  <c:v>0.115841759801313</c:v>
                </c:pt>
                <c:pt idx="310">
                  <c:v>0.11513216249778301</c:v>
                </c:pt>
                <c:pt idx="311">
                  <c:v>0.11442256519425199</c:v>
                </c:pt>
                <c:pt idx="312">
                  <c:v>0.114067766542487</c:v>
                </c:pt>
                <c:pt idx="313">
                  <c:v>0.11371296789072199</c:v>
                </c:pt>
                <c:pt idx="314">
                  <c:v>0.11318076991307401</c:v>
                </c:pt>
                <c:pt idx="315">
                  <c:v>0.112648571935427</c:v>
                </c:pt>
                <c:pt idx="316">
                  <c:v>0.111584175980131</c:v>
                </c:pt>
                <c:pt idx="317">
                  <c:v>0.110342380698953</c:v>
                </c:pt>
                <c:pt idx="318">
                  <c:v>0.109455384069541</c:v>
                </c:pt>
                <c:pt idx="319">
                  <c:v>0.108390988114245</c:v>
                </c:pt>
                <c:pt idx="320">
                  <c:v>0.10732659215895</c:v>
                </c:pt>
                <c:pt idx="321">
                  <c:v>0.105375199574242</c:v>
                </c:pt>
                <c:pt idx="322">
                  <c:v>0.103601206315416</c:v>
                </c:pt>
                <c:pt idx="323">
                  <c:v>0.102359411034238</c:v>
                </c:pt>
                <c:pt idx="324">
                  <c:v>0.101472414404825</c:v>
                </c:pt>
                <c:pt idx="325">
                  <c:v>0.100762817101295</c:v>
                </c:pt>
                <c:pt idx="326">
                  <c:v>9.95210218201171E-2</c:v>
                </c:pt>
                <c:pt idx="327">
                  <c:v>9.7747028561291499E-2</c:v>
                </c:pt>
                <c:pt idx="328">
                  <c:v>9.5618236650700697E-2</c:v>
                </c:pt>
                <c:pt idx="329">
                  <c:v>9.3489444740110006E-2</c:v>
                </c:pt>
                <c:pt idx="330">
                  <c:v>9.0828454851871604E-2</c:v>
                </c:pt>
                <c:pt idx="331">
                  <c:v>8.8167464963633202E-2</c:v>
                </c:pt>
                <c:pt idx="332">
                  <c:v>8.7103069008337794E-2</c:v>
                </c:pt>
                <c:pt idx="333">
                  <c:v>8.6570871030690097E-2</c:v>
                </c:pt>
                <c:pt idx="334">
                  <c:v>8.6216072378924993E-2</c:v>
                </c:pt>
                <c:pt idx="335">
                  <c:v>8.6393471704807503E-2</c:v>
                </c:pt>
                <c:pt idx="336">
                  <c:v>8.6748270356572704E-2</c:v>
                </c:pt>
                <c:pt idx="337">
                  <c:v>8.6393471704807503E-2</c:v>
                </c:pt>
                <c:pt idx="338">
                  <c:v>8.6393471704807503E-2</c:v>
                </c:pt>
                <c:pt idx="339">
                  <c:v>8.7103069008337794E-2</c:v>
                </c:pt>
                <c:pt idx="340">
                  <c:v>8.7990065637750595E-2</c:v>
                </c:pt>
                <c:pt idx="341">
                  <c:v>8.8699662941280899E-2</c:v>
                </c:pt>
                <c:pt idx="342">
                  <c:v>8.8877062267163395E-2</c:v>
                </c:pt>
                <c:pt idx="343">
                  <c:v>9.0296256874223907E-2</c:v>
                </c:pt>
                <c:pt idx="344">
                  <c:v>9.2070250133049494E-2</c:v>
                </c:pt>
                <c:pt idx="345">
                  <c:v>9.2779847436579702E-2</c:v>
                </c:pt>
                <c:pt idx="346">
                  <c:v>9.3844243391875096E-2</c:v>
                </c:pt>
                <c:pt idx="347">
                  <c:v>9.5263437998935593E-2</c:v>
                </c:pt>
                <c:pt idx="348">
                  <c:v>9.7037431257761195E-2</c:v>
                </c:pt>
                <c:pt idx="349">
                  <c:v>9.9166223168351997E-2</c:v>
                </c:pt>
                <c:pt idx="350">
                  <c:v>0.10129501507894299</c:v>
                </c:pt>
                <c:pt idx="351">
                  <c:v>0.102359411034238</c:v>
                </c:pt>
                <c:pt idx="352">
                  <c:v>0.103069008337768</c:v>
                </c:pt>
                <c:pt idx="353">
                  <c:v>0.10395600496718101</c:v>
                </c:pt>
                <c:pt idx="354">
                  <c:v>0.104310803618946</c:v>
                </c:pt>
                <c:pt idx="355">
                  <c:v>0.104310803618946</c:v>
                </c:pt>
                <c:pt idx="356">
                  <c:v>0.10395600496718101</c:v>
                </c:pt>
                <c:pt idx="357">
                  <c:v>0.103069008337768</c:v>
                </c:pt>
                <c:pt idx="358">
                  <c:v>0.10182721305659</c:v>
                </c:pt>
                <c:pt idx="359">
                  <c:v>9.9875820471882204E-2</c:v>
                </c:pt>
                <c:pt idx="360">
                  <c:v>9.7214830583643802E-2</c:v>
                </c:pt>
                <c:pt idx="361">
                  <c:v>9.3489444740110006E-2</c:v>
                </c:pt>
                <c:pt idx="362">
                  <c:v>8.8522263615398306E-2</c:v>
                </c:pt>
                <c:pt idx="363">
                  <c:v>8.3909881142451695E-2</c:v>
                </c:pt>
                <c:pt idx="364">
                  <c:v>8.2313287209508507E-2</c:v>
                </c:pt>
                <c:pt idx="365">
                  <c:v>8.0716693276565499E-2</c:v>
                </c:pt>
                <c:pt idx="366">
                  <c:v>7.8233102714209704E-2</c:v>
                </c:pt>
                <c:pt idx="367">
                  <c:v>7.5572112825971302E-2</c:v>
                </c:pt>
                <c:pt idx="368">
                  <c:v>7.3088522263615396E-2</c:v>
                </c:pt>
                <c:pt idx="369">
                  <c:v>7.1314529004789795E-2</c:v>
                </c:pt>
                <c:pt idx="370">
                  <c:v>7.0072733723611905E-2</c:v>
                </c:pt>
                <c:pt idx="371">
                  <c:v>6.8830938442433903E-2</c:v>
                </c:pt>
                <c:pt idx="372">
                  <c:v>6.7234344509490895E-2</c:v>
                </c:pt>
                <c:pt idx="373">
                  <c:v>6.5282951924782701E-2</c:v>
                </c:pt>
                <c:pt idx="374">
                  <c:v>6.2799361362426795E-2</c:v>
                </c:pt>
                <c:pt idx="375">
                  <c:v>6.1025368103601201E-2</c:v>
                </c:pt>
                <c:pt idx="376">
                  <c:v>5.9783572822423303E-2</c:v>
                </c:pt>
                <c:pt idx="377">
                  <c:v>5.8896576193010503E-2</c:v>
                </c:pt>
                <c:pt idx="378">
                  <c:v>5.67677842824197E-2</c:v>
                </c:pt>
                <c:pt idx="379">
                  <c:v>5.4638992371829002E-2</c:v>
                </c:pt>
                <c:pt idx="380">
                  <c:v>5.4106794394181298E-2</c:v>
                </c:pt>
                <c:pt idx="381">
                  <c:v>5.3574596416533601E-2</c:v>
                </c:pt>
                <c:pt idx="382">
                  <c:v>5.2510200461238297E-2</c:v>
                </c:pt>
                <c:pt idx="383">
                  <c:v>5.0913606528295199E-2</c:v>
                </c:pt>
                <c:pt idx="384">
                  <c:v>4.9494411921234702E-2</c:v>
                </c:pt>
                <c:pt idx="385">
                  <c:v>4.8430015965939301E-2</c:v>
                </c:pt>
                <c:pt idx="386">
                  <c:v>4.7010821358878803E-2</c:v>
                </c:pt>
                <c:pt idx="387">
                  <c:v>4.5236828100053202E-2</c:v>
                </c:pt>
                <c:pt idx="388">
                  <c:v>4.2930636863579903E-2</c:v>
                </c:pt>
                <c:pt idx="389">
                  <c:v>4.0092247649458901E-2</c:v>
                </c:pt>
                <c:pt idx="390">
                  <c:v>3.6366861805925098E-2</c:v>
                </c:pt>
                <c:pt idx="391">
                  <c:v>2.96256874223878E-2</c:v>
                </c:pt>
                <c:pt idx="392">
                  <c:v>2.3061912364733001E-2</c:v>
                </c:pt>
                <c:pt idx="393">
                  <c:v>1.9513925847081798E-2</c:v>
                </c:pt>
                <c:pt idx="394">
                  <c:v>1.9513925847081798E-2</c:v>
                </c:pt>
                <c:pt idx="395">
                  <c:v>2.146531843179E-2</c:v>
                </c:pt>
                <c:pt idx="396">
                  <c:v>2.4126308320028399E-2</c:v>
                </c:pt>
                <c:pt idx="397">
                  <c:v>2.3771509668263299E-2</c:v>
                </c:pt>
                <c:pt idx="398">
                  <c:v>2.0578321802377099E-2</c:v>
                </c:pt>
                <c:pt idx="399">
                  <c:v>1.72077346106085E-2</c:v>
                </c:pt>
                <c:pt idx="400">
                  <c:v>1.5433741351782901E-2</c:v>
                </c:pt>
                <c:pt idx="401">
                  <c:v>1.5433741351782901E-2</c:v>
                </c:pt>
                <c:pt idx="402">
                  <c:v>1.49015433741352E-2</c:v>
                </c:pt>
                <c:pt idx="403">
                  <c:v>1.3837147418839801E-2</c:v>
                </c:pt>
                <c:pt idx="404">
                  <c:v>1.22405534858968E-2</c:v>
                </c:pt>
                <c:pt idx="405">
                  <c:v>1.27727514635444E-2</c:v>
                </c:pt>
                <c:pt idx="406">
                  <c:v>1.45467447223701E-2</c:v>
                </c:pt>
                <c:pt idx="407">
                  <c:v>1.70303352847259E-2</c:v>
                </c:pt>
                <c:pt idx="408">
                  <c:v>1.8272130565903801E-2</c:v>
                </c:pt>
                <c:pt idx="409">
                  <c:v>1.8272130565903801E-2</c:v>
                </c:pt>
                <c:pt idx="410">
                  <c:v>1.7739932588256201E-2</c:v>
                </c:pt>
                <c:pt idx="411">
                  <c:v>1.72077346106085E-2</c:v>
                </c:pt>
                <c:pt idx="412">
                  <c:v>1.72077346106085E-2</c:v>
                </c:pt>
                <c:pt idx="413">
                  <c:v>1.8272130565903801E-2</c:v>
                </c:pt>
                <c:pt idx="414">
                  <c:v>1.9159127195316698E-2</c:v>
                </c:pt>
                <c:pt idx="415">
                  <c:v>1.8449529891786401E-2</c:v>
                </c:pt>
                <c:pt idx="416">
                  <c:v>1.8981727869434101E-2</c:v>
                </c:pt>
                <c:pt idx="417">
                  <c:v>2.0578321802377099E-2</c:v>
                </c:pt>
                <c:pt idx="418">
                  <c:v>2.09331204541423E-2</c:v>
                </c:pt>
                <c:pt idx="419">
                  <c:v>2.0400922476494599E-2</c:v>
                </c:pt>
                <c:pt idx="420">
                  <c:v>1.9159127195316698E-2</c:v>
                </c:pt>
                <c:pt idx="421">
                  <c:v>1.8981727869434101E-2</c:v>
                </c:pt>
                <c:pt idx="422">
                  <c:v>1.9691325172964302E-2</c:v>
                </c:pt>
                <c:pt idx="423">
                  <c:v>2.0400922476494599E-2</c:v>
                </c:pt>
                <c:pt idx="424">
                  <c:v>2.0223523150611999E-2</c:v>
                </c:pt>
                <c:pt idx="425">
                  <c:v>1.9691325172964302E-2</c:v>
                </c:pt>
                <c:pt idx="426">
                  <c:v>2.0223523150611999E-2</c:v>
                </c:pt>
                <c:pt idx="427">
                  <c:v>2.0223523150611999E-2</c:v>
                </c:pt>
                <c:pt idx="428">
                  <c:v>1.9513925847081798E-2</c:v>
                </c:pt>
                <c:pt idx="429">
                  <c:v>1.9868724498846899E-2</c:v>
                </c:pt>
                <c:pt idx="430">
                  <c:v>2.0046123824729499E-2</c:v>
                </c:pt>
                <c:pt idx="431">
                  <c:v>1.9159127195316698E-2</c:v>
                </c:pt>
                <c:pt idx="432">
                  <c:v>1.70303352847259E-2</c:v>
                </c:pt>
                <c:pt idx="433">
                  <c:v>1.08213588788363E-2</c:v>
                </c:pt>
                <c:pt idx="434">
                  <c:v>-1.70303352847259E-2</c:v>
                </c:pt>
                <c:pt idx="435">
                  <c:v>-5.5525989001241803E-2</c:v>
                </c:pt>
                <c:pt idx="436">
                  <c:v>-4.6656022707113699E-2</c:v>
                </c:pt>
                <c:pt idx="437">
                  <c:v>-4.1511442256519399E-2</c:v>
                </c:pt>
                <c:pt idx="438">
                  <c:v>-2.96256874223878E-2</c:v>
                </c:pt>
                <c:pt idx="439">
                  <c:v>-1.11761575306014E-2</c:v>
                </c:pt>
                <c:pt idx="440">
                  <c:v>1.2417952811779301E-3</c:v>
                </c:pt>
                <c:pt idx="441">
                  <c:v>8.6925669682455207E-3</c:v>
                </c:pt>
                <c:pt idx="442">
                  <c:v>1.4369345396487499E-2</c:v>
                </c:pt>
                <c:pt idx="443">
                  <c:v>1.72077346106085E-2</c:v>
                </c:pt>
                <c:pt idx="444">
                  <c:v>1.7739932588256201E-2</c:v>
                </c:pt>
                <c:pt idx="445">
                  <c:v>1.7385133936491E-2</c:v>
                </c:pt>
                <c:pt idx="446">
                  <c:v>1.79173319141387E-2</c:v>
                </c:pt>
                <c:pt idx="447">
                  <c:v>1.9868724498846899E-2</c:v>
                </c:pt>
                <c:pt idx="448">
                  <c:v>1.9336526521199202E-2</c:v>
                </c:pt>
                <c:pt idx="449">
                  <c:v>1.8094731240021301E-2</c:v>
                </c:pt>
                <c:pt idx="450">
                  <c:v>1.8626929217669001E-2</c:v>
                </c:pt>
                <c:pt idx="451">
                  <c:v>2.0046123824729499E-2</c:v>
                </c:pt>
                <c:pt idx="452">
                  <c:v>2.0755721128259699E-2</c:v>
                </c:pt>
                <c:pt idx="453">
                  <c:v>1.8094731240021301E-2</c:v>
                </c:pt>
                <c:pt idx="454">
                  <c:v>1.72077346106085E-2</c:v>
                </c:pt>
                <c:pt idx="455">
                  <c:v>1.9691325172964302E-2</c:v>
                </c:pt>
                <c:pt idx="456">
                  <c:v>2.0046123824729499E-2</c:v>
                </c:pt>
                <c:pt idx="457">
                  <c:v>1.9159127195316698E-2</c:v>
                </c:pt>
                <c:pt idx="458">
                  <c:v>1.8449529891786401E-2</c:v>
                </c:pt>
                <c:pt idx="459">
                  <c:v>1.8804328543551501E-2</c:v>
                </c:pt>
                <c:pt idx="460">
                  <c:v>1.9513925847081798E-2</c:v>
                </c:pt>
                <c:pt idx="461">
                  <c:v>1.8272130565903801E-2</c:v>
                </c:pt>
                <c:pt idx="462">
                  <c:v>1.72077346106085E-2</c:v>
                </c:pt>
                <c:pt idx="463">
                  <c:v>1.66755366329608E-2</c:v>
                </c:pt>
                <c:pt idx="464">
                  <c:v>1.56111406776654E-2</c:v>
                </c:pt>
                <c:pt idx="465">
                  <c:v>1.47241440482526E-2</c:v>
                </c:pt>
                <c:pt idx="466">
                  <c:v>1.50789427000177E-2</c:v>
                </c:pt>
                <c:pt idx="467">
                  <c:v>1.56111406776654E-2</c:v>
                </c:pt>
                <c:pt idx="468">
                  <c:v>1.5788540003547999E-2</c:v>
                </c:pt>
                <c:pt idx="469">
                  <c:v>1.47241440482526E-2</c:v>
                </c:pt>
                <c:pt idx="470">
                  <c:v>1.3837147418839801E-2</c:v>
                </c:pt>
                <c:pt idx="471">
                  <c:v>1.3837147418839801E-2</c:v>
                </c:pt>
                <c:pt idx="472">
                  <c:v>1.4014546744722399E-2</c:v>
                </c:pt>
                <c:pt idx="473">
                  <c:v>1.33049494411921E-2</c:v>
                </c:pt>
                <c:pt idx="474">
                  <c:v>1.1885754834131601E-2</c:v>
                </c:pt>
                <c:pt idx="475">
                  <c:v>1.09987582047188E-2</c:v>
                </c:pt>
                <c:pt idx="476">
                  <c:v>1.08213588788363E-2</c:v>
                </c:pt>
                <c:pt idx="477">
                  <c:v>1.09987582047188E-2</c:v>
                </c:pt>
                <c:pt idx="478">
                  <c:v>1.1530956182366501E-2</c:v>
                </c:pt>
                <c:pt idx="479">
                  <c:v>1.2063154160014199E-2</c:v>
                </c:pt>
                <c:pt idx="480">
                  <c:v>1.1885754834131601E-2</c:v>
                </c:pt>
                <c:pt idx="481">
                  <c:v>1.11761575306014E-2</c:v>
                </c:pt>
                <c:pt idx="482">
                  <c:v>9.9343622494234493E-3</c:v>
                </c:pt>
                <c:pt idx="483">
                  <c:v>7.6281710129501501E-3</c:v>
                </c:pt>
                <c:pt idx="484">
                  <c:v>5.4993791023594104E-3</c:v>
                </c:pt>
                <c:pt idx="485">
                  <c:v>4.4349831470640397E-3</c:v>
                </c:pt>
                <c:pt idx="486">
                  <c:v>1.06439595529537E-3</c:v>
                </c:pt>
                <c:pt idx="487">
                  <c:v>-4.7897817988291702E-3</c:v>
                </c:pt>
                <c:pt idx="488">
                  <c:v>-1.0111761575305999E-2</c:v>
                </c:pt>
                <c:pt idx="489">
                  <c:v>-1.6498137307078199E-2</c:v>
                </c:pt>
                <c:pt idx="490">
                  <c:v>-2.3771509668263299E-2</c:v>
                </c:pt>
                <c:pt idx="491">
                  <c:v>-2.7674294837679601E-2</c:v>
                </c:pt>
                <c:pt idx="492">
                  <c:v>-2.7319496185914501E-2</c:v>
                </c:pt>
                <c:pt idx="493">
                  <c:v>-2.3771509668263299E-2</c:v>
                </c:pt>
                <c:pt idx="494">
                  <c:v>-1.8804328543551501E-2</c:v>
                </c:pt>
                <c:pt idx="495">
                  <c:v>-1.6498137307078199E-2</c:v>
                </c:pt>
                <c:pt idx="496">
                  <c:v>-2.4658506297676099E-2</c:v>
                </c:pt>
                <c:pt idx="497">
                  <c:v>-2.9448288096505199E-2</c:v>
                </c:pt>
                <c:pt idx="498">
                  <c:v>-2.57229022529714E-2</c:v>
                </c:pt>
                <c:pt idx="499">
                  <c:v>-2.3416711016498101E-2</c:v>
                </c:pt>
                <c:pt idx="500">
                  <c:v>-2.18201170835551E-2</c:v>
                </c:pt>
                <c:pt idx="501">
                  <c:v>-2.0755721128259699E-2</c:v>
                </c:pt>
                <c:pt idx="502">
                  <c:v>-2.2884513038850501E-2</c:v>
                </c:pt>
                <c:pt idx="503">
                  <c:v>-2.6787298208266801E-2</c:v>
                </c:pt>
                <c:pt idx="504">
                  <c:v>-2.7496895511797102E-2</c:v>
                </c:pt>
                <c:pt idx="505">
                  <c:v>-2.7142096860031901E-2</c:v>
                </c:pt>
                <c:pt idx="506">
                  <c:v>-2.66098988823842E-2</c:v>
                </c:pt>
                <c:pt idx="507">
                  <c:v>-2.8029093489444701E-2</c:v>
                </c:pt>
                <c:pt idx="508">
                  <c:v>-2.8029093489444701E-2</c:v>
                </c:pt>
                <c:pt idx="509">
                  <c:v>-2.4481106971793499E-2</c:v>
                </c:pt>
                <c:pt idx="510">
                  <c:v>-2.2707113712967901E-2</c:v>
                </c:pt>
                <c:pt idx="511">
                  <c:v>-2.18201170835551E-2</c:v>
                </c:pt>
                <c:pt idx="512">
                  <c:v>-1.9868724498846899E-2</c:v>
                </c:pt>
                <c:pt idx="513">
                  <c:v>-1.8804328543551501E-2</c:v>
                </c:pt>
                <c:pt idx="514">
                  <c:v>-1.8626929217669001E-2</c:v>
                </c:pt>
                <c:pt idx="515">
                  <c:v>-1.8981727869434101E-2</c:v>
                </c:pt>
                <c:pt idx="516">
                  <c:v>-1.9336526521199202E-2</c:v>
                </c:pt>
                <c:pt idx="517">
                  <c:v>-1.9336526521199202E-2</c:v>
                </c:pt>
                <c:pt idx="518">
                  <c:v>-1.9691325172964302E-2</c:v>
                </c:pt>
                <c:pt idx="519">
                  <c:v>-1.9691325172964302E-2</c:v>
                </c:pt>
                <c:pt idx="520">
                  <c:v>-1.8804328543551501E-2</c:v>
                </c:pt>
                <c:pt idx="521">
                  <c:v>-1.8094731240021301E-2</c:v>
                </c:pt>
                <c:pt idx="522">
                  <c:v>-1.8626929217669001E-2</c:v>
                </c:pt>
                <c:pt idx="523">
                  <c:v>-2.3061912364733001E-2</c:v>
                </c:pt>
                <c:pt idx="524">
                  <c:v>-2.57229022529714E-2</c:v>
                </c:pt>
                <c:pt idx="525">
                  <c:v>-2.4481106971793499E-2</c:v>
                </c:pt>
                <c:pt idx="526">
                  <c:v>-2.6964697534149401E-2</c:v>
                </c:pt>
                <c:pt idx="527">
                  <c:v>-3.08674827035657E-2</c:v>
                </c:pt>
                <c:pt idx="528">
                  <c:v>-3.2818875288273902E-2</c:v>
                </c:pt>
                <c:pt idx="529">
                  <c:v>-3.3705871917686703E-2</c:v>
                </c:pt>
                <c:pt idx="530">
                  <c:v>-3.35284725918042E-2</c:v>
                </c:pt>
                <c:pt idx="531">
                  <c:v>-3.2996274614156502E-2</c:v>
                </c:pt>
                <c:pt idx="532">
                  <c:v>-3.1044882029448301E-2</c:v>
                </c:pt>
                <c:pt idx="533">
                  <c:v>-2.8383892141209899E-2</c:v>
                </c:pt>
                <c:pt idx="534">
                  <c:v>-2.9093489444740099E-2</c:v>
                </c:pt>
                <c:pt idx="535">
                  <c:v>-3.0690083377683201E-2</c:v>
                </c:pt>
                <c:pt idx="536">
                  <c:v>-3.1044882029448301E-2</c:v>
                </c:pt>
                <c:pt idx="537">
                  <c:v>-3.2464076636508798E-2</c:v>
                </c:pt>
                <c:pt idx="538">
                  <c:v>-3.5302465850629801E-2</c:v>
                </c:pt>
                <c:pt idx="539">
                  <c:v>-3.8850452368280997E-2</c:v>
                </c:pt>
                <c:pt idx="540">
                  <c:v>-4.0801844952989198E-2</c:v>
                </c:pt>
                <c:pt idx="541">
                  <c:v>-4.1334042930636902E-2</c:v>
                </c:pt>
                <c:pt idx="542">
                  <c:v>-4.4882029448288098E-2</c:v>
                </c:pt>
                <c:pt idx="543">
                  <c:v>-4.7897817988291701E-2</c:v>
                </c:pt>
                <c:pt idx="544">
                  <c:v>-4.7897817988291701E-2</c:v>
                </c:pt>
                <c:pt idx="545">
                  <c:v>-4.6656022707113699E-2</c:v>
                </c:pt>
                <c:pt idx="546">
                  <c:v>-4.5946425403583499E-2</c:v>
                </c:pt>
                <c:pt idx="547">
                  <c:v>-4.8075217314174197E-2</c:v>
                </c:pt>
                <c:pt idx="548">
                  <c:v>-5.0381408550647502E-2</c:v>
                </c:pt>
                <c:pt idx="549">
                  <c:v>-5.2155401809473097E-2</c:v>
                </c:pt>
                <c:pt idx="550">
                  <c:v>-5.1978002483590503E-2</c:v>
                </c:pt>
                <c:pt idx="551">
                  <c:v>-5.2687599787120801E-2</c:v>
                </c:pt>
                <c:pt idx="552">
                  <c:v>-5.58807876530069E-2</c:v>
                </c:pt>
                <c:pt idx="553">
                  <c:v>-5.8009579563597598E-2</c:v>
                </c:pt>
                <c:pt idx="554">
                  <c:v>-5.9606173496540703E-2</c:v>
                </c:pt>
                <c:pt idx="555">
                  <c:v>-6.1025368103601201E-2</c:v>
                </c:pt>
                <c:pt idx="556">
                  <c:v>-6.2621962036544299E-2</c:v>
                </c:pt>
                <c:pt idx="557">
                  <c:v>-6.43959552953699E-2</c:v>
                </c:pt>
                <c:pt idx="558">
                  <c:v>-6.8653539116551393E-2</c:v>
                </c:pt>
                <c:pt idx="559">
                  <c:v>-7.1314529004789795E-2</c:v>
                </c:pt>
                <c:pt idx="560">
                  <c:v>-7.1137129678907202E-2</c:v>
                </c:pt>
                <c:pt idx="561">
                  <c:v>-7.2201525634202596E-2</c:v>
                </c:pt>
                <c:pt idx="562">
                  <c:v>-7.4862515522440998E-2</c:v>
                </c:pt>
                <c:pt idx="563">
                  <c:v>-7.8410502040092298E-2</c:v>
                </c:pt>
                <c:pt idx="564">
                  <c:v>-8.19584885577435E-2</c:v>
                </c:pt>
                <c:pt idx="565">
                  <c:v>-8.6216072378924993E-2</c:v>
                </c:pt>
                <c:pt idx="566">
                  <c:v>-9.3312045414227399E-2</c:v>
                </c:pt>
                <c:pt idx="567">
                  <c:v>-0.101649813730708</c:v>
                </c:pt>
                <c:pt idx="568">
                  <c:v>-0.11051978002483601</c:v>
                </c:pt>
                <c:pt idx="569">
                  <c:v>-0.118502749689551</c:v>
                </c:pt>
                <c:pt idx="570">
                  <c:v>-0.12950150789427001</c:v>
                </c:pt>
                <c:pt idx="571">
                  <c:v>-0.14724144048252599</c:v>
                </c:pt>
                <c:pt idx="572">
                  <c:v>-0.169771154869612</c:v>
                </c:pt>
                <c:pt idx="573">
                  <c:v>-0.18946248004257599</c:v>
                </c:pt>
                <c:pt idx="574">
                  <c:v>-0.188752882739046</c:v>
                </c:pt>
                <c:pt idx="575">
                  <c:v>-0.190172077346106</c:v>
                </c:pt>
                <c:pt idx="576">
                  <c:v>-0.197977647684939</c:v>
                </c:pt>
                <c:pt idx="577">
                  <c:v>-0.19638105375199599</c:v>
                </c:pt>
                <c:pt idx="578">
                  <c:v>-0.196558453077878</c:v>
                </c:pt>
                <c:pt idx="579">
                  <c:v>-0.20489622139435901</c:v>
                </c:pt>
                <c:pt idx="580">
                  <c:v>-0.204364023416711</c:v>
                </c:pt>
                <c:pt idx="581">
                  <c:v>-0.202767429483768</c:v>
                </c:pt>
                <c:pt idx="582">
                  <c:v>-0.21536278162142999</c:v>
                </c:pt>
                <c:pt idx="583">
                  <c:v>-0.226716338477914</c:v>
                </c:pt>
                <c:pt idx="584">
                  <c:v>-0.235408905446159</c:v>
                </c:pt>
                <c:pt idx="585">
                  <c:v>-0.25314883803441501</c:v>
                </c:pt>
                <c:pt idx="586">
                  <c:v>-0.27195316657796698</c:v>
                </c:pt>
                <c:pt idx="587">
                  <c:v>-0.28579031399680699</c:v>
                </c:pt>
                <c:pt idx="588">
                  <c:v>-0.29448288096505199</c:v>
                </c:pt>
                <c:pt idx="589">
                  <c:v>-0.29980486074152901</c:v>
                </c:pt>
                <c:pt idx="590">
                  <c:v>-0.30335284725918099</c:v>
                </c:pt>
                <c:pt idx="591">
                  <c:v>-0.29749866950505599</c:v>
                </c:pt>
                <c:pt idx="592">
                  <c:v>-0.28685470995210199</c:v>
                </c:pt>
                <c:pt idx="593">
                  <c:v>-0.28827390455916302</c:v>
                </c:pt>
                <c:pt idx="594">
                  <c:v>-0.28649991130033697</c:v>
                </c:pt>
                <c:pt idx="595">
                  <c:v>-0.27762994500620902</c:v>
                </c:pt>
                <c:pt idx="596">
                  <c:v>-0.272307965229732</c:v>
                </c:pt>
                <c:pt idx="597">
                  <c:v>-0.27177576725208502</c:v>
                </c:pt>
                <c:pt idx="598">
                  <c:v>-0.27674294837679603</c:v>
                </c:pt>
                <c:pt idx="599">
                  <c:v>-0.28880610253680999</c:v>
                </c:pt>
                <c:pt idx="600">
                  <c:v>-0.30761043108036201</c:v>
                </c:pt>
                <c:pt idx="601">
                  <c:v>-0.330672343445095</c:v>
                </c:pt>
                <c:pt idx="602">
                  <c:v>-0.36136242682277803</c:v>
                </c:pt>
                <c:pt idx="603">
                  <c:v>-0.402696469753415</c:v>
                </c:pt>
                <c:pt idx="604">
                  <c:v>-0.45857725740642202</c:v>
                </c:pt>
                <c:pt idx="605">
                  <c:v>-0.54266453787475599</c:v>
                </c:pt>
                <c:pt idx="606">
                  <c:v>-0.66808586127372704</c:v>
                </c:pt>
                <c:pt idx="607">
                  <c:v>-0.82277807344332099</c:v>
                </c:pt>
                <c:pt idx="608">
                  <c:v>-1.011530956182366</c:v>
                </c:pt>
                <c:pt idx="609">
                  <c:v>-1.244278871740288</c:v>
                </c:pt>
                <c:pt idx="610">
                  <c:v>-1.4429661167287571</c:v>
                </c:pt>
                <c:pt idx="611">
                  <c:v>-1.54160014191946</c:v>
                </c:pt>
                <c:pt idx="612">
                  <c:v>-1.6157530601383721</c:v>
                </c:pt>
                <c:pt idx="613">
                  <c:v>-1.6524747205960619</c:v>
                </c:pt>
                <c:pt idx="614">
                  <c:v>-1.6473301401454681</c:v>
                </c:pt>
                <c:pt idx="615">
                  <c:v>-1.6035125066524749</c:v>
                </c:pt>
                <c:pt idx="616">
                  <c:v>-1.5501153095618241</c:v>
                </c:pt>
                <c:pt idx="617">
                  <c:v>-1.520134823487671</c:v>
                </c:pt>
                <c:pt idx="618">
                  <c:v>-1.490154337413518</c:v>
                </c:pt>
                <c:pt idx="619">
                  <c:v>-1.4717048075217309</c:v>
                </c:pt>
                <c:pt idx="620">
                  <c:v>-1.5224410147241441</c:v>
                </c:pt>
                <c:pt idx="621">
                  <c:v>-1.5634202590030151</c:v>
                </c:pt>
                <c:pt idx="622">
                  <c:v>-1.560759269114778</c:v>
                </c:pt>
                <c:pt idx="623">
                  <c:v>-1.62320383182544</c:v>
                </c:pt>
                <c:pt idx="624">
                  <c:v>-1.67376263970197</c:v>
                </c:pt>
                <c:pt idx="625">
                  <c:v>-1.6045769026077701</c:v>
                </c:pt>
                <c:pt idx="626">
                  <c:v>-1.5540180947312401</c:v>
                </c:pt>
                <c:pt idx="627">
                  <c:v>-1.544438531133582</c:v>
                </c:pt>
                <c:pt idx="628">
                  <c:v>-1.557566081248891</c:v>
                </c:pt>
                <c:pt idx="629">
                  <c:v>-1.5495831115841761</c:v>
                </c:pt>
                <c:pt idx="630">
                  <c:v>-1.5047010821358879</c:v>
                </c:pt>
                <c:pt idx="631">
                  <c:v>-1.441724321447579</c:v>
                </c:pt>
                <c:pt idx="632">
                  <c:v>-1.3984388859322341</c:v>
                </c:pt>
                <c:pt idx="633">
                  <c:v>-1.4007450771687071</c:v>
                </c:pt>
                <c:pt idx="634">
                  <c:v>-1.341671101649814</c:v>
                </c:pt>
                <c:pt idx="635">
                  <c:v>-1.248713854887352</c:v>
                </c:pt>
                <c:pt idx="636">
                  <c:v>-1.2284903317367399</c:v>
                </c:pt>
                <c:pt idx="637">
                  <c:v>-1.180237715096683</c:v>
                </c:pt>
                <c:pt idx="638">
                  <c:v>-1.0924250487848151</c:v>
                </c:pt>
                <c:pt idx="639">
                  <c:v>-1.037608657087103</c:v>
                </c:pt>
                <c:pt idx="640">
                  <c:v>-0.98775944651410297</c:v>
                </c:pt>
                <c:pt idx="641">
                  <c:v>-0.92549228312932397</c:v>
                </c:pt>
                <c:pt idx="642">
                  <c:v>-0.87386907929749902</c:v>
                </c:pt>
                <c:pt idx="643">
                  <c:v>-0.83111584175980102</c:v>
                </c:pt>
                <c:pt idx="644">
                  <c:v>-0.78676601028916104</c:v>
                </c:pt>
                <c:pt idx="645">
                  <c:v>-0.76725208444207904</c:v>
                </c:pt>
                <c:pt idx="646">
                  <c:v>-0.76920347702678704</c:v>
                </c:pt>
                <c:pt idx="647">
                  <c:v>-0.75643072556324298</c:v>
                </c:pt>
                <c:pt idx="648">
                  <c:v>-0.73975518893028203</c:v>
                </c:pt>
                <c:pt idx="649">
                  <c:v>-0.72911122937732797</c:v>
                </c:pt>
                <c:pt idx="650">
                  <c:v>-0.75039914848323597</c:v>
                </c:pt>
                <c:pt idx="651">
                  <c:v>-0.77700904736562004</c:v>
                </c:pt>
                <c:pt idx="652">
                  <c:v>-0.76601028916090097</c:v>
                </c:pt>
                <c:pt idx="653">
                  <c:v>-0.75501153095618201</c:v>
                </c:pt>
                <c:pt idx="654">
                  <c:v>-0.75057654780911798</c:v>
                </c:pt>
                <c:pt idx="655">
                  <c:v>-0.74383537342558104</c:v>
                </c:pt>
                <c:pt idx="656">
                  <c:v>-0.73425580982792304</c:v>
                </c:pt>
                <c:pt idx="657">
                  <c:v>-0.72254745431967404</c:v>
                </c:pt>
                <c:pt idx="658">
                  <c:v>-0.71279049139613304</c:v>
                </c:pt>
                <c:pt idx="659">
                  <c:v>-0.70108213588788304</c:v>
                </c:pt>
                <c:pt idx="660">
                  <c:v>-0.68351960262551004</c:v>
                </c:pt>
                <c:pt idx="661">
                  <c:v>-0.68564839453610105</c:v>
                </c:pt>
                <c:pt idx="662">
                  <c:v>-0.69824374667376299</c:v>
                </c:pt>
                <c:pt idx="663">
                  <c:v>-0.68281000532198</c:v>
                </c:pt>
                <c:pt idx="664">
                  <c:v>-0.67394003902785204</c:v>
                </c:pt>
                <c:pt idx="665">
                  <c:v>-0.68210040801844996</c:v>
                </c:pt>
                <c:pt idx="666">
                  <c:v>-0.68990597835728196</c:v>
                </c:pt>
                <c:pt idx="667">
                  <c:v>-0.69540535745964205</c:v>
                </c:pt>
                <c:pt idx="668">
                  <c:v>-0.69717935071846704</c:v>
                </c:pt>
                <c:pt idx="669">
                  <c:v>-0.68263260599609699</c:v>
                </c:pt>
                <c:pt idx="670">
                  <c:v>-0.66471527408195896</c:v>
                </c:pt>
                <c:pt idx="671">
                  <c:v>-0.67376263970196903</c:v>
                </c:pt>
                <c:pt idx="672">
                  <c:v>-0.69238956891963799</c:v>
                </c:pt>
                <c:pt idx="673">
                  <c:v>-0.71580627993613599</c:v>
                </c:pt>
                <c:pt idx="674">
                  <c:v>-0.74348057477381602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467-4ABB-81A5-3B3EB6D9DE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85828528"/>
        <c:axId val="-1411985312"/>
      </c:scatterChart>
      <c:valAx>
        <c:axId val="-1485828528"/>
        <c:scaling>
          <c:orientation val="minMax"/>
          <c:max val="700"/>
          <c:min val="400"/>
        </c:scaling>
        <c:delete val="0"/>
        <c:axPos val="b"/>
        <c:numFmt formatCode="General" sourceLinked="1"/>
        <c:majorTickMark val="cross"/>
        <c:minorTickMark val="in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-1411985312"/>
        <c:crosses val="autoZero"/>
        <c:crossBetween val="midCat"/>
        <c:majorUnit val="100"/>
      </c:valAx>
      <c:valAx>
        <c:axId val="-1411985312"/>
        <c:scaling>
          <c:orientation val="minMax"/>
          <c:max val="1.2"/>
          <c:min val="0"/>
        </c:scaling>
        <c:delete val="0"/>
        <c:axPos val="l"/>
        <c:numFmt formatCode="General" sourceLinked="1"/>
        <c:majorTickMark val="cross"/>
        <c:minorTickMark val="in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000">
                <a:noFill/>
              </a:defRPr>
            </a:pPr>
            <a:endParaRPr lang="en-US"/>
          </a:p>
        </c:txPr>
        <c:crossAx val="-1485828528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latin typeface="Arial Narrow"/>
          <a:cs typeface="Arial Narrow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682176630622202E-2"/>
          <c:y val="3.9735465259233098E-2"/>
          <c:w val="0.84899072639269502"/>
          <c:h val="0.74853894229201901"/>
        </c:manualLayout>
      </c:layout>
      <c:scatterChart>
        <c:scatterStyle val="lineMarker"/>
        <c:varyColors val="0"/>
        <c:ser>
          <c:idx val="0"/>
          <c:order val="0"/>
          <c:tx>
            <c:v>BROWN</c:v>
          </c:tx>
          <c:spPr>
            <a:ln w="3175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'Blue Spectra!'!$A$2:$A$676</c:f>
              <c:numCache>
                <c:formatCode>General</c:formatCode>
                <c:ptCount val="675"/>
                <c:pt idx="0">
                  <c:v>325</c:v>
                </c:pt>
                <c:pt idx="1">
                  <c:v>326</c:v>
                </c:pt>
                <c:pt idx="2">
                  <c:v>327</c:v>
                </c:pt>
                <c:pt idx="3">
                  <c:v>328</c:v>
                </c:pt>
                <c:pt idx="4">
                  <c:v>329</c:v>
                </c:pt>
                <c:pt idx="5">
                  <c:v>330</c:v>
                </c:pt>
                <c:pt idx="6">
                  <c:v>331</c:v>
                </c:pt>
                <c:pt idx="7">
                  <c:v>332</c:v>
                </c:pt>
                <c:pt idx="8">
                  <c:v>333</c:v>
                </c:pt>
                <c:pt idx="9">
                  <c:v>334</c:v>
                </c:pt>
                <c:pt idx="10">
                  <c:v>335</c:v>
                </c:pt>
                <c:pt idx="11">
                  <c:v>336</c:v>
                </c:pt>
                <c:pt idx="12">
                  <c:v>337</c:v>
                </c:pt>
                <c:pt idx="13">
                  <c:v>338</c:v>
                </c:pt>
                <c:pt idx="14">
                  <c:v>339</c:v>
                </c:pt>
                <c:pt idx="15">
                  <c:v>340</c:v>
                </c:pt>
                <c:pt idx="16">
                  <c:v>341</c:v>
                </c:pt>
                <c:pt idx="17">
                  <c:v>342</c:v>
                </c:pt>
                <c:pt idx="18">
                  <c:v>343</c:v>
                </c:pt>
                <c:pt idx="19">
                  <c:v>344</c:v>
                </c:pt>
                <c:pt idx="20">
                  <c:v>345</c:v>
                </c:pt>
                <c:pt idx="21">
                  <c:v>346</c:v>
                </c:pt>
                <c:pt idx="22">
                  <c:v>347</c:v>
                </c:pt>
                <c:pt idx="23">
                  <c:v>348</c:v>
                </c:pt>
                <c:pt idx="24">
                  <c:v>349</c:v>
                </c:pt>
                <c:pt idx="25">
                  <c:v>350</c:v>
                </c:pt>
                <c:pt idx="26">
                  <c:v>351</c:v>
                </c:pt>
                <c:pt idx="27">
                  <c:v>352</c:v>
                </c:pt>
                <c:pt idx="28">
                  <c:v>353</c:v>
                </c:pt>
                <c:pt idx="29">
                  <c:v>354</c:v>
                </c:pt>
                <c:pt idx="30">
                  <c:v>355</c:v>
                </c:pt>
                <c:pt idx="31">
                  <c:v>356</c:v>
                </c:pt>
                <c:pt idx="32">
                  <c:v>357</c:v>
                </c:pt>
                <c:pt idx="33">
                  <c:v>358</c:v>
                </c:pt>
                <c:pt idx="34">
                  <c:v>359</c:v>
                </c:pt>
                <c:pt idx="35">
                  <c:v>360</c:v>
                </c:pt>
                <c:pt idx="36">
                  <c:v>361</c:v>
                </c:pt>
                <c:pt idx="37">
                  <c:v>362</c:v>
                </c:pt>
                <c:pt idx="38">
                  <c:v>363</c:v>
                </c:pt>
                <c:pt idx="39">
                  <c:v>364</c:v>
                </c:pt>
                <c:pt idx="40">
                  <c:v>365</c:v>
                </c:pt>
                <c:pt idx="41">
                  <c:v>366</c:v>
                </c:pt>
                <c:pt idx="42">
                  <c:v>367</c:v>
                </c:pt>
                <c:pt idx="43">
                  <c:v>368</c:v>
                </c:pt>
                <c:pt idx="44">
                  <c:v>369</c:v>
                </c:pt>
                <c:pt idx="45">
                  <c:v>370</c:v>
                </c:pt>
                <c:pt idx="46">
                  <c:v>371</c:v>
                </c:pt>
                <c:pt idx="47">
                  <c:v>372</c:v>
                </c:pt>
                <c:pt idx="48">
                  <c:v>373</c:v>
                </c:pt>
                <c:pt idx="49">
                  <c:v>374</c:v>
                </c:pt>
                <c:pt idx="50">
                  <c:v>375</c:v>
                </c:pt>
                <c:pt idx="51">
                  <c:v>376</c:v>
                </c:pt>
                <c:pt idx="52">
                  <c:v>377</c:v>
                </c:pt>
                <c:pt idx="53">
                  <c:v>378</c:v>
                </c:pt>
                <c:pt idx="54">
                  <c:v>379</c:v>
                </c:pt>
                <c:pt idx="55">
                  <c:v>380</c:v>
                </c:pt>
                <c:pt idx="56">
                  <c:v>381</c:v>
                </c:pt>
                <c:pt idx="57">
                  <c:v>382</c:v>
                </c:pt>
                <c:pt idx="58">
                  <c:v>383</c:v>
                </c:pt>
                <c:pt idx="59">
                  <c:v>384</c:v>
                </c:pt>
                <c:pt idx="60">
                  <c:v>385</c:v>
                </c:pt>
                <c:pt idx="61">
                  <c:v>386</c:v>
                </c:pt>
                <c:pt idx="62">
                  <c:v>387</c:v>
                </c:pt>
                <c:pt idx="63">
                  <c:v>388</c:v>
                </c:pt>
                <c:pt idx="64">
                  <c:v>389</c:v>
                </c:pt>
                <c:pt idx="65">
                  <c:v>390</c:v>
                </c:pt>
                <c:pt idx="66">
                  <c:v>391</c:v>
                </c:pt>
                <c:pt idx="67">
                  <c:v>392</c:v>
                </c:pt>
                <c:pt idx="68">
                  <c:v>393</c:v>
                </c:pt>
                <c:pt idx="69">
                  <c:v>394</c:v>
                </c:pt>
                <c:pt idx="70">
                  <c:v>395</c:v>
                </c:pt>
                <c:pt idx="71">
                  <c:v>396</c:v>
                </c:pt>
                <c:pt idx="72">
                  <c:v>397</c:v>
                </c:pt>
                <c:pt idx="73">
                  <c:v>398</c:v>
                </c:pt>
                <c:pt idx="74">
                  <c:v>399</c:v>
                </c:pt>
                <c:pt idx="75">
                  <c:v>400</c:v>
                </c:pt>
                <c:pt idx="76">
                  <c:v>401</c:v>
                </c:pt>
                <c:pt idx="77">
                  <c:v>402</c:v>
                </c:pt>
                <c:pt idx="78">
                  <c:v>403</c:v>
                </c:pt>
                <c:pt idx="79">
                  <c:v>404</c:v>
                </c:pt>
                <c:pt idx="80">
                  <c:v>405</c:v>
                </c:pt>
                <c:pt idx="81">
                  <c:v>406</c:v>
                </c:pt>
                <c:pt idx="82">
                  <c:v>407</c:v>
                </c:pt>
                <c:pt idx="83">
                  <c:v>408</c:v>
                </c:pt>
                <c:pt idx="84">
                  <c:v>409</c:v>
                </c:pt>
                <c:pt idx="85">
                  <c:v>410</c:v>
                </c:pt>
                <c:pt idx="86">
                  <c:v>411</c:v>
                </c:pt>
                <c:pt idx="87">
                  <c:v>412</c:v>
                </c:pt>
                <c:pt idx="88">
                  <c:v>413</c:v>
                </c:pt>
                <c:pt idx="89">
                  <c:v>414</c:v>
                </c:pt>
                <c:pt idx="90">
                  <c:v>415</c:v>
                </c:pt>
                <c:pt idx="91">
                  <c:v>416</c:v>
                </c:pt>
                <c:pt idx="92">
                  <c:v>417</c:v>
                </c:pt>
                <c:pt idx="93">
                  <c:v>418</c:v>
                </c:pt>
                <c:pt idx="94">
                  <c:v>419</c:v>
                </c:pt>
                <c:pt idx="95">
                  <c:v>420</c:v>
                </c:pt>
                <c:pt idx="96">
                  <c:v>421</c:v>
                </c:pt>
                <c:pt idx="97">
                  <c:v>422</c:v>
                </c:pt>
                <c:pt idx="98">
                  <c:v>423</c:v>
                </c:pt>
                <c:pt idx="99">
                  <c:v>424</c:v>
                </c:pt>
                <c:pt idx="100">
                  <c:v>425</c:v>
                </c:pt>
                <c:pt idx="101">
                  <c:v>426</c:v>
                </c:pt>
                <c:pt idx="102">
                  <c:v>427</c:v>
                </c:pt>
                <c:pt idx="103">
                  <c:v>428</c:v>
                </c:pt>
                <c:pt idx="104">
                  <c:v>429</c:v>
                </c:pt>
                <c:pt idx="105">
                  <c:v>430</c:v>
                </c:pt>
                <c:pt idx="106">
                  <c:v>431</c:v>
                </c:pt>
                <c:pt idx="107">
                  <c:v>432</c:v>
                </c:pt>
                <c:pt idx="108">
                  <c:v>433</c:v>
                </c:pt>
                <c:pt idx="109">
                  <c:v>434</c:v>
                </c:pt>
                <c:pt idx="110">
                  <c:v>435</c:v>
                </c:pt>
                <c:pt idx="111">
                  <c:v>436</c:v>
                </c:pt>
                <c:pt idx="112">
                  <c:v>437</c:v>
                </c:pt>
                <c:pt idx="113">
                  <c:v>438</c:v>
                </c:pt>
                <c:pt idx="114">
                  <c:v>439</c:v>
                </c:pt>
                <c:pt idx="115">
                  <c:v>440</c:v>
                </c:pt>
                <c:pt idx="116">
                  <c:v>441</c:v>
                </c:pt>
                <c:pt idx="117">
                  <c:v>442</c:v>
                </c:pt>
                <c:pt idx="118">
                  <c:v>443</c:v>
                </c:pt>
                <c:pt idx="119">
                  <c:v>444</c:v>
                </c:pt>
                <c:pt idx="120">
                  <c:v>445</c:v>
                </c:pt>
                <c:pt idx="121">
                  <c:v>446</c:v>
                </c:pt>
                <c:pt idx="122">
                  <c:v>447</c:v>
                </c:pt>
                <c:pt idx="123">
                  <c:v>448</c:v>
                </c:pt>
                <c:pt idx="124">
                  <c:v>449</c:v>
                </c:pt>
                <c:pt idx="125">
                  <c:v>450</c:v>
                </c:pt>
                <c:pt idx="126">
                  <c:v>451</c:v>
                </c:pt>
                <c:pt idx="127">
                  <c:v>452</c:v>
                </c:pt>
                <c:pt idx="128">
                  <c:v>453</c:v>
                </c:pt>
                <c:pt idx="129">
                  <c:v>454</c:v>
                </c:pt>
                <c:pt idx="130">
                  <c:v>455</c:v>
                </c:pt>
                <c:pt idx="131">
                  <c:v>456</c:v>
                </c:pt>
                <c:pt idx="132">
                  <c:v>457</c:v>
                </c:pt>
                <c:pt idx="133">
                  <c:v>458</c:v>
                </c:pt>
                <c:pt idx="134">
                  <c:v>459</c:v>
                </c:pt>
                <c:pt idx="135">
                  <c:v>460</c:v>
                </c:pt>
                <c:pt idx="136">
                  <c:v>461</c:v>
                </c:pt>
                <c:pt idx="137">
                  <c:v>462</c:v>
                </c:pt>
                <c:pt idx="138">
                  <c:v>463</c:v>
                </c:pt>
                <c:pt idx="139">
                  <c:v>464</c:v>
                </c:pt>
                <c:pt idx="140">
                  <c:v>465</c:v>
                </c:pt>
                <c:pt idx="141">
                  <c:v>466</c:v>
                </c:pt>
                <c:pt idx="142">
                  <c:v>467</c:v>
                </c:pt>
                <c:pt idx="143">
                  <c:v>468</c:v>
                </c:pt>
                <c:pt idx="144">
                  <c:v>469</c:v>
                </c:pt>
                <c:pt idx="145">
                  <c:v>470</c:v>
                </c:pt>
                <c:pt idx="146">
                  <c:v>471</c:v>
                </c:pt>
                <c:pt idx="147">
                  <c:v>472</c:v>
                </c:pt>
                <c:pt idx="148">
                  <c:v>473</c:v>
                </c:pt>
                <c:pt idx="149">
                  <c:v>474</c:v>
                </c:pt>
                <c:pt idx="150">
                  <c:v>475</c:v>
                </c:pt>
                <c:pt idx="151">
                  <c:v>476</c:v>
                </c:pt>
                <c:pt idx="152">
                  <c:v>477</c:v>
                </c:pt>
                <c:pt idx="153">
                  <c:v>478</c:v>
                </c:pt>
                <c:pt idx="154">
                  <c:v>479</c:v>
                </c:pt>
                <c:pt idx="155">
                  <c:v>480</c:v>
                </c:pt>
                <c:pt idx="156">
                  <c:v>481</c:v>
                </c:pt>
                <c:pt idx="157">
                  <c:v>482</c:v>
                </c:pt>
                <c:pt idx="158">
                  <c:v>483</c:v>
                </c:pt>
                <c:pt idx="159">
                  <c:v>484</c:v>
                </c:pt>
                <c:pt idx="160">
                  <c:v>485</c:v>
                </c:pt>
                <c:pt idx="161">
                  <c:v>486</c:v>
                </c:pt>
                <c:pt idx="162">
                  <c:v>487</c:v>
                </c:pt>
                <c:pt idx="163">
                  <c:v>488</c:v>
                </c:pt>
                <c:pt idx="164">
                  <c:v>489</c:v>
                </c:pt>
                <c:pt idx="165">
                  <c:v>490</c:v>
                </c:pt>
                <c:pt idx="166">
                  <c:v>491</c:v>
                </c:pt>
                <c:pt idx="167">
                  <c:v>492</c:v>
                </c:pt>
                <c:pt idx="168">
                  <c:v>493</c:v>
                </c:pt>
                <c:pt idx="169">
                  <c:v>494</c:v>
                </c:pt>
                <c:pt idx="170">
                  <c:v>495</c:v>
                </c:pt>
                <c:pt idx="171">
                  <c:v>496</c:v>
                </c:pt>
                <c:pt idx="172">
                  <c:v>497</c:v>
                </c:pt>
                <c:pt idx="173">
                  <c:v>498</c:v>
                </c:pt>
                <c:pt idx="174">
                  <c:v>499</c:v>
                </c:pt>
                <c:pt idx="175">
                  <c:v>500</c:v>
                </c:pt>
                <c:pt idx="176">
                  <c:v>501</c:v>
                </c:pt>
                <c:pt idx="177">
                  <c:v>502</c:v>
                </c:pt>
                <c:pt idx="178">
                  <c:v>503</c:v>
                </c:pt>
                <c:pt idx="179">
                  <c:v>504</c:v>
                </c:pt>
                <c:pt idx="180">
                  <c:v>505</c:v>
                </c:pt>
                <c:pt idx="181">
                  <c:v>506</c:v>
                </c:pt>
                <c:pt idx="182">
                  <c:v>507</c:v>
                </c:pt>
                <c:pt idx="183">
                  <c:v>508</c:v>
                </c:pt>
                <c:pt idx="184">
                  <c:v>509</c:v>
                </c:pt>
                <c:pt idx="185">
                  <c:v>510</c:v>
                </c:pt>
                <c:pt idx="186">
                  <c:v>511</c:v>
                </c:pt>
                <c:pt idx="187">
                  <c:v>512</c:v>
                </c:pt>
                <c:pt idx="188">
                  <c:v>513</c:v>
                </c:pt>
                <c:pt idx="189">
                  <c:v>514</c:v>
                </c:pt>
                <c:pt idx="190">
                  <c:v>515</c:v>
                </c:pt>
                <c:pt idx="191">
                  <c:v>516</c:v>
                </c:pt>
                <c:pt idx="192">
                  <c:v>517</c:v>
                </c:pt>
                <c:pt idx="193">
                  <c:v>518</c:v>
                </c:pt>
                <c:pt idx="194">
                  <c:v>519</c:v>
                </c:pt>
                <c:pt idx="195">
                  <c:v>520</c:v>
                </c:pt>
                <c:pt idx="196">
                  <c:v>521</c:v>
                </c:pt>
                <c:pt idx="197">
                  <c:v>522</c:v>
                </c:pt>
                <c:pt idx="198">
                  <c:v>523</c:v>
                </c:pt>
                <c:pt idx="199">
                  <c:v>524</c:v>
                </c:pt>
                <c:pt idx="200">
                  <c:v>525</c:v>
                </c:pt>
                <c:pt idx="201">
                  <c:v>526</c:v>
                </c:pt>
                <c:pt idx="202">
                  <c:v>527</c:v>
                </c:pt>
                <c:pt idx="203">
                  <c:v>528</c:v>
                </c:pt>
                <c:pt idx="204">
                  <c:v>529</c:v>
                </c:pt>
                <c:pt idx="205">
                  <c:v>530</c:v>
                </c:pt>
                <c:pt idx="206">
                  <c:v>531</c:v>
                </c:pt>
                <c:pt idx="207">
                  <c:v>532</c:v>
                </c:pt>
                <c:pt idx="208">
                  <c:v>533</c:v>
                </c:pt>
                <c:pt idx="209">
                  <c:v>534</c:v>
                </c:pt>
                <c:pt idx="210">
                  <c:v>535</c:v>
                </c:pt>
                <c:pt idx="211">
                  <c:v>536</c:v>
                </c:pt>
                <c:pt idx="212">
                  <c:v>537</c:v>
                </c:pt>
                <c:pt idx="213">
                  <c:v>538</c:v>
                </c:pt>
                <c:pt idx="214">
                  <c:v>539</c:v>
                </c:pt>
                <c:pt idx="215">
                  <c:v>540</c:v>
                </c:pt>
                <c:pt idx="216">
                  <c:v>541</c:v>
                </c:pt>
                <c:pt idx="217">
                  <c:v>542</c:v>
                </c:pt>
                <c:pt idx="218">
                  <c:v>543</c:v>
                </c:pt>
                <c:pt idx="219">
                  <c:v>544</c:v>
                </c:pt>
                <c:pt idx="220">
                  <c:v>545</c:v>
                </c:pt>
                <c:pt idx="221">
                  <c:v>546</c:v>
                </c:pt>
                <c:pt idx="222">
                  <c:v>547</c:v>
                </c:pt>
                <c:pt idx="223">
                  <c:v>548</c:v>
                </c:pt>
                <c:pt idx="224">
                  <c:v>549</c:v>
                </c:pt>
                <c:pt idx="225">
                  <c:v>550</c:v>
                </c:pt>
                <c:pt idx="226">
                  <c:v>551</c:v>
                </c:pt>
                <c:pt idx="227">
                  <c:v>552</c:v>
                </c:pt>
                <c:pt idx="228">
                  <c:v>553</c:v>
                </c:pt>
                <c:pt idx="229">
                  <c:v>554</c:v>
                </c:pt>
                <c:pt idx="230">
                  <c:v>555</c:v>
                </c:pt>
                <c:pt idx="231">
                  <c:v>556</c:v>
                </c:pt>
                <c:pt idx="232">
                  <c:v>557</c:v>
                </c:pt>
                <c:pt idx="233">
                  <c:v>558</c:v>
                </c:pt>
                <c:pt idx="234">
                  <c:v>559</c:v>
                </c:pt>
                <c:pt idx="235">
                  <c:v>560</c:v>
                </c:pt>
                <c:pt idx="236">
                  <c:v>561</c:v>
                </c:pt>
                <c:pt idx="237">
                  <c:v>562</c:v>
                </c:pt>
                <c:pt idx="238">
                  <c:v>563</c:v>
                </c:pt>
                <c:pt idx="239">
                  <c:v>564</c:v>
                </c:pt>
                <c:pt idx="240">
                  <c:v>565</c:v>
                </c:pt>
                <c:pt idx="241">
                  <c:v>566</c:v>
                </c:pt>
                <c:pt idx="242">
                  <c:v>567</c:v>
                </c:pt>
                <c:pt idx="243">
                  <c:v>568</c:v>
                </c:pt>
                <c:pt idx="244">
                  <c:v>569</c:v>
                </c:pt>
                <c:pt idx="245">
                  <c:v>570</c:v>
                </c:pt>
                <c:pt idx="246">
                  <c:v>571</c:v>
                </c:pt>
                <c:pt idx="247">
                  <c:v>572</c:v>
                </c:pt>
                <c:pt idx="248">
                  <c:v>573</c:v>
                </c:pt>
                <c:pt idx="249">
                  <c:v>574</c:v>
                </c:pt>
                <c:pt idx="250">
                  <c:v>575</c:v>
                </c:pt>
                <c:pt idx="251">
                  <c:v>576</c:v>
                </c:pt>
                <c:pt idx="252">
                  <c:v>577</c:v>
                </c:pt>
                <c:pt idx="253">
                  <c:v>578</c:v>
                </c:pt>
                <c:pt idx="254">
                  <c:v>579</c:v>
                </c:pt>
                <c:pt idx="255">
                  <c:v>580</c:v>
                </c:pt>
                <c:pt idx="256">
                  <c:v>581</c:v>
                </c:pt>
                <c:pt idx="257">
                  <c:v>582</c:v>
                </c:pt>
                <c:pt idx="258">
                  <c:v>583</c:v>
                </c:pt>
                <c:pt idx="259">
                  <c:v>584</c:v>
                </c:pt>
                <c:pt idx="260">
                  <c:v>585</c:v>
                </c:pt>
                <c:pt idx="261">
                  <c:v>586</c:v>
                </c:pt>
                <c:pt idx="262">
                  <c:v>587</c:v>
                </c:pt>
                <c:pt idx="263">
                  <c:v>588</c:v>
                </c:pt>
                <c:pt idx="264">
                  <c:v>589</c:v>
                </c:pt>
                <c:pt idx="265">
                  <c:v>590</c:v>
                </c:pt>
                <c:pt idx="266">
                  <c:v>591</c:v>
                </c:pt>
                <c:pt idx="267">
                  <c:v>592</c:v>
                </c:pt>
                <c:pt idx="268">
                  <c:v>593</c:v>
                </c:pt>
                <c:pt idx="269">
                  <c:v>594</c:v>
                </c:pt>
                <c:pt idx="270">
                  <c:v>595</c:v>
                </c:pt>
                <c:pt idx="271">
                  <c:v>596</c:v>
                </c:pt>
                <c:pt idx="272">
                  <c:v>597</c:v>
                </c:pt>
                <c:pt idx="273">
                  <c:v>598</c:v>
                </c:pt>
                <c:pt idx="274">
                  <c:v>599</c:v>
                </c:pt>
                <c:pt idx="275">
                  <c:v>600</c:v>
                </c:pt>
                <c:pt idx="276">
                  <c:v>601</c:v>
                </c:pt>
                <c:pt idx="277">
                  <c:v>602</c:v>
                </c:pt>
                <c:pt idx="278">
                  <c:v>603</c:v>
                </c:pt>
                <c:pt idx="279">
                  <c:v>604</c:v>
                </c:pt>
                <c:pt idx="280">
                  <c:v>605</c:v>
                </c:pt>
                <c:pt idx="281">
                  <c:v>606</c:v>
                </c:pt>
                <c:pt idx="282">
                  <c:v>607</c:v>
                </c:pt>
                <c:pt idx="283">
                  <c:v>608</c:v>
                </c:pt>
                <c:pt idx="284">
                  <c:v>609</c:v>
                </c:pt>
                <c:pt idx="285">
                  <c:v>610</c:v>
                </c:pt>
                <c:pt idx="286">
                  <c:v>611</c:v>
                </c:pt>
                <c:pt idx="287">
                  <c:v>612</c:v>
                </c:pt>
                <c:pt idx="288">
                  <c:v>613</c:v>
                </c:pt>
                <c:pt idx="289">
                  <c:v>614</c:v>
                </c:pt>
                <c:pt idx="290">
                  <c:v>615</c:v>
                </c:pt>
                <c:pt idx="291">
                  <c:v>616</c:v>
                </c:pt>
                <c:pt idx="292">
                  <c:v>617</c:v>
                </c:pt>
                <c:pt idx="293">
                  <c:v>618</c:v>
                </c:pt>
                <c:pt idx="294">
                  <c:v>619</c:v>
                </c:pt>
                <c:pt idx="295">
                  <c:v>620</c:v>
                </c:pt>
                <c:pt idx="296">
                  <c:v>621</c:v>
                </c:pt>
                <c:pt idx="297">
                  <c:v>622</c:v>
                </c:pt>
                <c:pt idx="298">
                  <c:v>623</c:v>
                </c:pt>
                <c:pt idx="299">
                  <c:v>624</c:v>
                </c:pt>
                <c:pt idx="300">
                  <c:v>625</c:v>
                </c:pt>
                <c:pt idx="301">
                  <c:v>626</c:v>
                </c:pt>
                <c:pt idx="302">
                  <c:v>627</c:v>
                </c:pt>
                <c:pt idx="303">
                  <c:v>628</c:v>
                </c:pt>
                <c:pt idx="304">
                  <c:v>629</c:v>
                </c:pt>
                <c:pt idx="305">
                  <c:v>630</c:v>
                </c:pt>
                <c:pt idx="306">
                  <c:v>631</c:v>
                </c:pt>
                <c:pt idx="307">
                  <c:v>632</c:v>
                </c:pt>
                <c:pt idx="308">
                  <c:v>633</c:v>
                </c:pt>
                <c:pt idx="309">
                  <c:v>634</c:v>
                </c:pt>
                <c:pt idx="310">
                  <c:v>635</c:v>
                </c:pt>
                <c:pt idx="311">
                  <c:v>636</c:v>
                </c:pt>
                <c:pt idx="312">
                  <c:v>637</c:v>
                </c:pt>
                <c:pt idx="313">
                  <c:v>638</c:v>
                </c:pt>
                <c:pt idx="314">
                  <c:v>639</c:v>
                </c:pt>
                <c:pt idx="315">
                  <c:v>640</c:v>
                </c:pt>
                <c:pt idx="316">
                  <c:v>641</c:v>
                </c:pt>
                <c:pt idx="317">
                  <c:v>642</c:v>
                </c:pt>
                <c:pt idx="318">
                  <c:v>643</c:v>
                </c:pt>
                <c:pt idx="319">
                  <c:v>644</c:v>
                </c:pt>
                <c:pt idx="320">
                  <c:v>645</c:v>
                </c:pt>
                <c:pt idx="321">
                  <c:v>646</c:v>
                </c:pt>
                <c:pt idx="322">
                  <c:v>647</c:v>
                </c:pt>
                <c:pt idx="323">
                  <c:v>648</c:v>
                </c:pt>
                <c:pt idx="324">
                  <c:v>649</c:v>
                </c:pt>
                <c:pt idx="325">
                  <c:v>650</c:v>
                </c:pt>
                <c:pt idx="326">
                  <c:v>651</c:v>
                </c:pt>
                <c:pt idx="327">
                  <c:v>652</c:v>
                </c:pt>
                <c:pt idx="328">
                  <c:v>653</c:v>
                </c:pt>
                <c:pt idx="329">
                  <c:v>654</c:v>
                </c:pt>
                <c:pt idx="330">
                  <c:v>655</c:v>
                </c:pt>
                <c:pt idx="331">
                  <c:v>656</c:v>
                </c:pt>
                <c:pt idx="332">
                  <c:v>657</c:v>
                </c:pt>
                <c:pt idx="333">
                  <c:v>658</c:v>
                </c:pt>
                <c:pt idx="334">
                  <c:v>659</c:v>
                </c:pt>
                <c:pt idx="335">
                  <c:v>660</c:v>
                </c:pt>
                <c:pt idx="336">
                  <c:v>661</c:v>
                </c:pt>
                <c:pt idx="337">
                  <c:v>662</c:v>
                </c:pt>
                <c:pt idx="338">
                  <c:v>663</c:v>
                </c:pt>
                <c:pt idx="339">
                  <c:v>664</c:v>
                </c:pt>
                <c:pt idx="340">
                  <c:v>665</c:v>
                </c:pt>
                <c:pt idx="341">
                  <c:v>666</c:v>
                </c:pt>
                <c:pt idx="342">
                  <c:v>667</c:v>
                </c:pt>
                <c:pt idx="343">
                  <c:v>668</c:v>
                </c:pt>
                <c:pt idx="344">
                  <c:v>669</c:v>
                </c:pt>
                <c:pt idx="345">
                  <c:v>670</c:v>
                </c:pt>
                <c:pt idx="346">
                  <c:v>671</c:v>
                </c:pt>
                <c:pt idx="347">
                  <c:v>672</c:v>
                </c:pt>
                <c:pt idx="348">
                  <c:v>673</c:v>
                </c:pt>
                <c:pt idx="349">
                  <c:v>674</c:v>
                </c:pt>
                <c:pt idx="350">
                  <c:v>675</c:v>
                </c:pt>
                <c:pt idx="351">
                  <c:v>676</c:v>
                </c:pt>
                <c:pt idx="352">
                  <c:v>677</c:v>
                </c:pt>
                <c:pt idx="353">
                  <c:v>678</c:v>
                </c:pt>
                <c:pt idx="354">
                  <c:v>679</c:v>
                </c:pt>
                <c:pt idx="355">
                  <c:v>680</c:v>
                </c:pt>
                <c:pt idx="356">
                  <c:v>681</c:v>
                </c:pt>
                <c:pt idx="357">
                  <c:v>682</c:v>
                </c:pt>
                <c:pt idx="358">
                  <c:v>683</c:v>
                </c:pt>
                <c:pt idx="359">
                  <c:v>684</c:v>
                </c:pt>
                <c:pt idx="360">
                  <c:v>685</c:v>
                </c:pt>
                <c:pt idx="361">
                  <c:v>686</c:v>
                </c:pt>
                <c:pt idx="362">
                  <c:v>687</c:v>
                </c:pt>
                <c:pt idx="363">
                  <c:v>688</c:v>
                </c:pt>
                <c:pt idx="364">
                  <c:v>689</c:v>
                </c:pt>
                <c:pt idx="365">
                  <c:v>690</c:v>
                </c:pt>
                <c:pt idx="366">
                  <c:v>691</c:v>
                </c:pt>
                <c:pt idx="367">
                  <c:v>692</c:v>
                </c:pt>
                <c:pt idx="368">
                  <c:v>693</c:v>
                </c:pt>
                <c:pt idx="369">
                  <c:v>694</c:v>
                </c:pt>
                <c:pt idx="370">
                  <c:v>695</c:v>
                </c:pt>
                <c:pt idx="371">
                  <c:v>696</c:v>
                </c:pt>
                <c:pt idx="372">
                  <c:v>697</c:v>
                </c:pt>
                <c:pt idx="373">
                  <c:v>698</c:v>
                </c:pt>
                <c:pt idx="374">
                  <c:v>699</c:v>
                </c:pt>
                <c:pt idx="375">
                  <c:v>700</c:v>
                </c:pt>
                <c:pt idx="376">
                  <c:v>701</c:v>
                </c:pt>
                <c:pt idx="377">
                  <c:v>702</c:v>
                </c:pt>
                <c:pt idx="378">
                  <c:v>703</c:v>
                </c:pt>
                <c:pt idx="379">
                  <c:v>704</c:v>
                </c:pt>
                <c:pt idx="380">
                  <c:v>705</c:v>
                </c:pt>
                <c:pt idx="381">
                  <c:v>706</c:v>
                </c:pt>
                <c:pt idx="382">
                  <c:v>707</c:v>
                </c:pt>
                <c:pt idx="383">
                  <c:v>708</c:v>
                </c:pt>
                <c:pt idx="384">
                  <c:v>709</c:v>
                </c:pt>
                <c:pt idx="385">
                  <c:v>710</c:v>
                </c:pt>
                <c:pt idx="386">
                  <c:v>711</c:v>
                </c:pt>
                <c:pt idx="387">
                  <c:v>712</c:v>
                </c:pt>
                <c:pt idx="388">
                  <c:v>713</c:v>
                </c:pt>
                <c:pt idx="389">
                  <c:v>714</c:v>
                </c:pt>
                <c:pt idx="390">
                  <c:v>715</c:v>
                </c:pt>
                <c:pt idx="391">
                  <c:v>716</c:v>
                </c:pt>
                <c:pt idx="392">
                  <c:v>717</c:v>
                </c:pt>
                <c:pt idx="393">
                  <c:v>718</c:v>
                </c:pt>
                <c:pt idx="394">
                  <c:v>719</c:v>
                </c:pt>
                <c:pt idx="395">
                  <c:v>720</c:v>
                </c:pt>
                <c:pt idx="396">
                  <c:v>721</c:v>
                </c:pt>
                <c:pt idx="397">
                  <c:v>722</c:v>
                </c:pt>
                <c:pt idx="398">
                  <c:v>723</c:v>
                </c:pt>
                <c:pt idx="399">
                  <c:v>724</c:v>
                </c:pt>
                <c:pt idx="400">
                  <c:v>725</c:v>
                </c:pt>
                <c:pt idx="401">
                  <c:v>726</c:v>
                </c:pt>
                <c:pt idx="402">
                  <c:v>727</c:v>
                </c:pt>
                <c:pt idx="403">
                  <c:v>728</c:v>
                </c:pt>
                <c:pt idx="404">
                  <c:v>729</c:v>
                </c:pt>
                <c:pt idx="405">
                  <c:v>730</c:v>
                </c:pt>
                <c:pt idx="406">
                  <c:v>731</c:v>
                </c:pt>
                <c:pt idx="407">
                  <c:v>732</c:v>
                </c:pt>
                <c:pt idx="408">
                  <c:v>733</c:v>
                </c:pt>
                <c:pt idx="409">
                  <c:v>734</c:v>
                </c:pt>
                <c:pt idx="410">
                  <c:v>735</c:v>
                </c:pt>
                <c:pt idx="411">
                  <c:v>736</c:v>
                </c:pt>
                <c:pt idx="412">
                  <c:v>737</c:v>
                </c:pt>
                <c:pt idx="413">
                  <c:v>738</c:v>
                </c:pt>
                <c:pt idx="414">
                  <c:v>739</c:v>
                </c:pt>
                <c:pt idx="415">
                  <c:v>740</c:v>
                </c:pt>
                <c:pt idx="416">
                  <c:v>741</c:v>
                </c:pt>
                <c:pt idx="417">
                  <c:v>742</c:v>
                </c:pt>
                <c:pt idx="418">
                  <c:v>743</c:v>
                </c:pt>
                <c:pt idx="419">
                  <c:v>744</c:v>
                </c:pt>
                <c:pt idx="420">
                  <c:v>745</c:v>
                </c:pt>
                <c:pt idx="421">
                  <c:v>746</c:v>
                </c:pt>
                <c:pt idx="422">
                  <c:v>747</c:v>
                </c:pt>
                <c:pt idx="423">
                  <c:v>748</c:v>
                </c:pt>
                <c:pt idx="424">
                  <c:v>749</c:v>
                </c:pt>
                <c:pt idx="425">
                  <c:v>750</c:v>
                </c:pt>
                <c:pt idx="426">
                  <c:v>751</c:v>
                </c:pt>
                <c:pt idx="427">
                  <c:v>752</c:v>
                </c:pt>
                <c:pt idx="428">
                  <c:v>753</c:v>
                </c:pt>
                <c:pt idx="429">
                  <c:v>754</c:v>
                </c:pt>
                <c:pt idx="430">
                  <c:v>755</c:v>
                </c:pt>
                <c:pt idx="431">
                  <c:v>756</c:v>
                </c:pt>
                <c:pt idx="432">
                  <c:v>757</c:v>
                </c:pt>
                <c:pt idx="433">
                  <c:v>758</c:v>
                </c:pt>
                <c:pt idx="434">
                  <c:v>759</c:v>
                </c:pt>
                <c:pt idx="435">
                  <c:v>760</c:v>
                </c:pt>
                <c:pt idx="436">
                  <c:v>761</c:v>
                </c:pt>
                <c:pt idx="437">
                  <c:v>762</c:v>
                </c:pt>
                <c:pt idx="438">
                  <c:v>763</c:v>
                </c:pt>
                <c:pt idx="439">
                  <c:v>764</c:v>
                </c:pt>
                <c:pt idx="440">
                  <c:v>765</c:v>
                </c:pt>
                <c:pt idx="441">
                  <c:v>766</c:v>
                </c:pt>
                <c:pt idx="442">
                  <c:v>767</c:v>
                </c:pt>
                <c:pt idx="443">
                  <c:v>768</c:v>
                </c:pt>
                <c:pt idx="444">
                  <c:v>769</c:v>
                </c:pt>
                <c:pt idx="445">
                  <c:v>770</c:v>
                </c:pt>
                <c:pt idx="446">
                  <c:v>771</c:v>
                </c:pt>
                <c:pt idx="447">
                  <c:v>772</c:v>
                </c:pt>
                <c:pt idx="448">
                  <c:v>773</c:v>
                </c:pt>
                <c:pt idx="449">
                  <c:v>774</c:v>
                </c:pt>
                <c:pt idx="450">
                  <c:v>775</c:v>
                </c:pt>
                <c:pt idx="451">
                  <c:v>776</c:v>
                </c:pt>
                <c:pt idx="452">
                  <c:v>777</c:v>
                </c:pt>
                <c:pt idx="453">
                  <c:v>778</c:v>
                </c:pt>
                <c:pt idx="454">
                  <c:v>779</c:v>
                </c:pt>
                <c:pt idx="455">
                  <c:v>780</c:v>
                </c:pt>
                <c:pt idx="456">
                  <c:v>781</c:v>
                </c:pt>
                <c:pt idx="457">
                  <c:v>782</c:v>
                </c:pt>
                <c:pt idx="458">
                  <c:v>783</c:v>
                </c:pt>
                <c:pt idx="459">
                  <c:v>784</c:v>
                </c:pt>
                <c:pt idx="460">
                  <c:v>785</c:v>
                </c:pt>
                <c:pt idx="461">
                  <c:v>786</c:v>
                </c:pt>
                <c:pt idx="462">
                  <c:v>787</c:v>
                </c:pt>
                <c:pt idx="463">
                  <c:v>788</c:v>
                </c:pt>
                <c:pt idx="464">
                  <c:v>789</c:v>
                </c:pt>
                <c:pt idx="465">
                  <c:v>790</c:v>
                </c:pt>
                <c:pt idx="466">
                  <c:v>791</c:v>
                </c:pt>
                <c:pt idx="467">
                  <c:v>792</c:v>
                </c:pt>
                <c:pt idx="468">
                  <c:v>793</c:v>
                </c:pt>
                <c:pt idx="469">
                  <c:v>794</c:v>
                </c:pt>
                <c:pt idx="470">
                  <c:v>795</c:v>
                </c:pt>
                <c:pt idx="471">
                  <c:v>796</c:v>
                </c:pt>
                <c:pt idx="472">
                  <c:v>797</c:v>
                </c:pt>
                <c:pt idx="473">
                  <c:v>798</c:v>
                </c:pt>
                <c:pt idx="474">
                  <c:v>799</c:v>
                </c:pt>
                <c:pt idx="475">
                  <c:v>800</c:v>
                </c:pt>
                <c:pt idx="476">
                  <c:v>801</c:v>
                </c:pt>
                <c:pt idx="477">
                  <c:v>802</c:v>
                </c:pt>
                <c:pt idx="478">
                  <c:v>803</c:v>
                </c:pt>
                <c:pt idx="479">
                  <c:v>804</c:v>
                </c:pt>
                <c:pt idx="480">
                  <c:v>805</c:v>
                </c:pt>
                <c:pt idx="481">
                  <c:v>806</c:v>
                </c:pt>
                <c:pt idx="482">
                  <c:v>807</c:v>
                </c:pt>
                <c:pt idx="483">
                  <c:v>808</c:v>
                </c:pt>
                <c:pt idx="484">
                  <c:v>809</c:v>
                </c:pt>
                <c:pt idx="485">
                  <c:v>810</c:v>
                </c:pt>
                <c:pt idx="486">
                  <c:v>811</c:v>
                </c:pt>
                <c:pt idx="487">
                  <c:v>812</c:v>
                </c:pt>
                <c:pt idx="488">
                  <c:v>813</c:v>
                </c:pt>
                <c:pt idx="489">
                  <c:v>814</c:v>
                </c:pt>
                <c:pt idx="490">
                  <c:v>815</c:v>
                </c:pt>
                <c:pt idx="491">
                  <c:v>816</c:v>
                </c:pt>
                <c:pt idx="492">
                  <c:v>817</c:v>
                </c:pt>
                <c:pt idx="493">
                  <c:v>818</c:v>
                </c:pt>
                <c:pt idx="494">
                  <c:v>819</c:v>
                </c:pt>
                <c:pt idx="495">
                  <c:v>820</c:v>
                </c:pt>
                <c:pt idx="496">
                  <c:v>821</c:v>
                </c:pt>
                <c:pt idx="497">
                  <c:v>822</c:v>
                </c:pt>
                <c:pt idx="498">
                  <c:v>823</c:v>
                </c:pt>
                <c:pt idx="499">
                  <c:v>824</c:v>
                </c:pt>
                <c:pt idx="500">
                  <c:v>825</c:v>
                </c:pt>
                <c:pt idx="501">
                  <c:v>826</c:v>
                </c:pt>
                <c:pt idx="502">
                  <c:v>827</c:v>
                </c:pt>
                <c:pt idx="503">
                  <c:v>828</c:v>
                </c:pt>
                <c:pt idx="504">
                  <c:v>829</c:v>
                </c:pt>
                <c:pt idx="505">
                  <c:v>830</c:v>
                </c:pt>
                <c:pt idx="506">
                  <c:v>831</c:v>
                </c:pt>
                <c:pt idx="507">
                  <c:v>832</c:v>
                </c:pt>
                <c:pt idx="508">
                  <c:v>833</c:v>
                </c:pt>
                <c:pt idx="509">
                  <c:v>834</c:v>
                </c:pt>
                <c:pt idx="510">
                  <c:v>835</c:v>
                </c:pt>
                <c:pt idx="511">
                  <c:v>836</c:v>
                </c:pt>
                <c:pt idx="512">
                  <c:v>837</c:v>
                </c:pt>
                <c:pt idx="513">
                  <c:v>838</c:v>
                </c:pt>
                <c:pt idx="514">
                  <c:v>839</c:v>
                </c:pt>
                <c:pt idx="515">
                  <c:v>840</c:v>
                </c:pt>
                <c:pt idx="516">
                  <c:v>841</c:v>
                </c:pt>
                <c:pt idx="517">
                  <c:v>842</c:v>
                </c:pt>
                <c:pt idx="518">
                  <c:v>843</c:v>
                </c:pt>
                <c:pt idx="519">
                  <c:v>844</c:v>
                </c:pt>
                <c:pt idx="520">
                  <c:v>845</c:v>
                </c:pt>
                <c:pt idx="521">
                  <c:v>846</c:v>
                </c:pt>
                <c:pt idx="522">
                  <c:v>847</c:v>
                </c:pt>
                <c:pt idx="523">
                  <c:v>848</c:v>
                </c:pt>
                <c:pt idx="524">
                  <c:v>849</c:v>
                </c:pt>
                <c:pt idx="525">
                  <c:v>850</c:v>
                </c:pt>
                <c:pt idx="526">
                  <c:v>851</c:v>
                </c:pt>
                <c:pt idx="527">
                  <c:v>852</c:v>
                </c:pt>
                <c:pt idx="528">
                  <c:v>853</c:v>
                </c:pt>
                <c:pt idx="529">
                  <c:v>854</c:v>
                </c:pt>
                <c:pt idx="530">
                  <c:v>855</c:v>
                </c:pt>
                <c:pt idx="531">
                  <c:v>856</c:v>
                </c:pt>
                <c:pt idx="532">
                  <c:v>857</c:v>
                </c:pt>
                <c:pt idx="533">
                  <c:v>858</c:v>
                </c:pt>
                <c:pt idx="534">
                  <c:v>859</c:v>
                </c:pt>
                <c:pt idx="535">
                  <c:v>860</c:v>
                </c:pt>
                <c:pt idx="536">
                  <c:v>861</c:v>
                </c:pt>
                <c:pt idx="537">
                  <c:v>862</c:v>
                </c:pt>
                <c:pt idx="538">
                  <c:v>863</c:v>
                </c:pt>
                <c:pt idx="539">
                  <c:v>864</c:v>
                </c:pt>
                <c:pt idx="540">
                  <c:v>865</c:v>
                </c:pt>
                <c:pt idx="541">
                  <c:v>866</c:v>
                </c:pt>
                <c:pt idx="542">
                  <c:v>867</c:v>
                </c:pt>
                <c:pt idx="543">
                  <c:v>868</c:v>
                </c:pt>
                <c:pt idx="544">
                  <c:v>869</c:v>
                </c:pt>
                <c:pt idx="545">
                  <c:v>870</c:v>
                </c:pt>
                <c:pt idx="546">
                  <c:v>871</c:v>
                </c:pt>
                <c:pt idx="547">
                  <c:v>872</c:v>
                </c:pt>
                <c:pt idx="548">
                  <c:v>873</c:v>
                </c:pt>
                <c:pt idx="549">
                  <c:v>874</c:v>
                </c:pt>
                <c:pt idx="550">
                  <c:v>875</c:v>
                </c:pt>
                <c:pt idx="551">
                  <c:v>876</c:v>
                </c:pt>
                <c:pt idx="552">
                  <c:v>877</c:v>
                </c:pt>
                <c:pt idx="553">
                  <c:v>878</c:v>
                </c:pt>
                <c:pt idx="554">
                  <c:v>879</c:v>
                </c:pt>
                <c:pt idx="555">
                  <c:v>880</c:v>
                </c:pt>
                <c:pt idx="556">
                  <c:v>881</c:v>
                </c:pt>
                <c:pt idx="557">
                  <c:v>882</c:v>
                </c:pt>
                <c:pt idx="558">
                  <c:v>883</c:v>
                </c:pt>
                <c:pt idx="559">
                  <c:v>884</c:v>
                </c:pt>
                <c:pt idx="560">
                  <c:v>885</c:v>
                </c:pt>
                <c:pt idx="561">
                  <c:v>886</c:v>
                </c:pt>
                <c:pt idx="562">
                  <c:v>887</c:v>
                </c:pt>
                <c:pt idx="563">
                  <c:v>888</c:v>
                </c:pt>
                <c:pt idx="564">
                  <c:v>889</c:v>
                </c:pt>
                <c:pt idx="565">
                  <c:v>890</c:v>
                </c:pt>
                <c:pt idx="566">
                  <c:v>891</c:v>
                </c:pt>
                <c:pt idx="567">
                  <c:v>892</c:v>
                </c:pt>
                <c:pt idx="568">
                  <c:v>893</c:v>
                </c:pt>
                <c:pt idx="569">
                  <c:v>894</c:v>
                </c:pt>
                <c:pt idx="570">
                  <c:v>895</c:v>
                </c:pt>
                <c:pt idx="571">
                  <c:v>896</c:v>
                </c:pt>
                <c:pt idx="572">
                  <c:v>897</c:v>
                </c:pt>
                <c:pt idx="573">
                  <c:v>898</c:v>
                </c:pt>
                <c:pt idx="574">
                  <c:v>899</c:v>
                </c:pt>
                <c:pt idx="575">
                  <c:v>900</c:v>
                </c:pt>
                <c:pt idx="576">
                  <c:v>901</c:v>
                </c:pt>
                <c:pt idx="577">
                  <c:v>902</c:v>
                </c:pt>
                <c:pt idx="578">
                  <c:v>903</c:v>
                </c:pt>
                <c:pt idx="579">
                  <c:v>904</c:v>
                </c:pt>
                <c:pt idx="580">
                  <c:v>905</c:v>
                </c:pt>
                <c:pt idx="581">
                  <c:v>906</c:v>
                </c:pt>
                <c:pt idx="582">
                  <c:v>907</c:v>
                </c:pt>
                <c:pt idx="583">
                  <c:v>908</c:v>
                </c:pt>
                <c:pt idx="584">
                  <c:v>909</c:v>
                </c:pt>
                <c:pt idx="585">
                  <c:v>910</c:v>
                </c:pt>
                <c:pt idx="586">
                  <c:v>911</c:v>
                </c:pt>
                <c:pt idx="587">
                  <c:v>912</c:v>
                </c:pt>
                <c:pt idx="588">
                  <c:v>913</c:v>
                </c:pt>
                <c:pt idx="589">
                  <c:v>914</c:v>
                </c:pt>
                <c:pt idx="590">
                  <c:v>915</c:v>
                </c:pt>
                <c:pt idx="591">
                  <c:v>916</c:v>
                </c:pt>
                <c:pt idx="592">
                  <c:v>917</c:v>
                </c:pt>
                <c:pt idx="593">
                  <c:v>918</c:v>
                </c:pt>
                <c:pt idx="594">
                  <c:v>919</c:v>
                </c:pt>
                <c:pt idx="595">
                  <c:v>920</c:v>
                </c:pt>
                <c:pt idx="596">
                  <c:v>921</c:v>
                </c:pt>
                <c:pt idx="597">
                  <c:v>922</c:v>
                </c:pt>
                <c:pt idx="598">
                  <c:v>923</c:v>
                </c:pt>
                <c:pt idx="599">
                  <c:v>924</c:v>
                </c:pt>
                <c:pt idx="600">
                  <c:v>925</c:v>
                </c:pt>
                <c:pt idx="601">
                  <c:v>926</c:v>
                </c:pt>
                <c:pt idx="602">
                  <c:v>927</c:v>
                </c:pt>
                <c:pt idx="603">
                  <c:v>928</c:v>
                </c:pt>
                <c:pt idx="604">
                  <c:v>929</c:v>
                </c:pt>
                <c:pt idx="605">
                  <c:v>930</c:v>
                </c:pt>
                <c:pt idx="606">
                  <c:v>931</c:v>
                </c:pt>
                <c:pt idx="607">
                  <c:v>932</c:v>
                </c:pt>
                <c:pt idx="608">
                  <c:v>933</c:v>
                </c:pt>
                <c:pt idx="609">
                  <c:v>934</c:v>
                </c:pt>
                <c:pt idx="610">
                  <c:v>935</c:v>
                </c:pt>
                <c:pt idx="611">
                  <c:v>936</c:v>
                </c:pt>
                <c:pt idx="612">
                  <c:v>937</c:v>
                </c:pt>
                <c:pt idx="613">
                  <c:v>938</c:v>
                </c:pt>
                <c:pt idx="614">
                  <c:v>939</c:v>
                </c:pt>
                <c:pt idx="615">
                  <c:v>940</c:v>
                </c:pt>
                <c:pt idx="616">
                  <c:v>941</c:v>
                </c:pt>
                <c:pt idx="617">
                  <c:v>942</c:v>
                </c:pt>
                <c:pt idx="618">
                  <c:v>943</c:v>
                </c:pt>
                <c:pt idx="619">
                  <c:v>944</c:v>
                </c:pt>
                <c:pt idx="620">
                  <c:v>945</c:v>
                </c:pt>
                <c:pt idx="621">
                  <c:v>946</c:v>
                </c:pt>
                <c:pt idx="622">
                  <c:v>947</c:v>
                </c:pt>
                <c:pt idx="623">
                  <c:v>948</c:v>
                </c:pt>
                <c:pt idx="624">
                  <c:v>949</c:v>
                </c:pt>
                <c:pt idx="625">
                  <c:v>950</c:v>
                </c:pt>
                <c:pt idx="626">
                  <c:v>951</c:v>
                </c:pt>
                <c:pt idx="627">
                  <c:v>952</c:v>
                </c:pt>
                <c:pt idx="628">
                  <c:v>953</c:v>
                </c:pt>
                <c:pt idx="629">
                  <c:v>954</c:v>
                </c:pt>
                <c:pt idx="630">
                  <c:v>955</c:v>
                </c:pt>
                <c:pt idx="631">
                  <c:v>956</c:v>
                </c:pt>
                <c:pt idx="632">
                  <c:v>957</c:v>
                </c:pt>
                <c:pt idx="633">
                  <c:v>958</c:v>
                </c:pt>
                <c:pt idx="634">
                  <c:v>959</c:v>
                </c:pt>
                <c:pt idx="635">
                  <c:v>960</c:v>
                </c:pt>
                <c:pt idx="636">
                  <c:v>961</c:v>
                </c:pt>
                <c:pt idx="637">
                  <c:v>962</c:v>
                </c:pt>
                <c:pt idx="638">
                  <c:v>963</c:v>
                </c:pt>
                <c:pt idx="639">
                  <c:v>964</c:v>
                </c:pt>
                <c:pt idx="640">
                  <c:v>965</c:v>
                </c:pt>
                <c:pt idx="641">
                  <c:v>966</c:v>
                </c:pt>
                <c:pt idx="642">
                  <c:v>967</c:v>
                </c:pt>
                <c:pt idx="643">
                  <c:v>968</c:v>
                </c:pt>
                <c:pt idx="644">
                  <c:v>969</c:v>
                </c:pt>
                <c:pt idx="645">
                  <c:v>970</c:v>
                </c:pt>
                <c:pt idx="646">
                  <c:v>971</c:v>
                </c:pt>
                <c:pt idx="647">
                  <c:v>972</c:v>
                </c:pt>
                <c:pt idx="648">
                  <c:v>973</c:v>
                </c:pt>
                <c:pt idx="649">
                  <c:v>974</c:v>
                </c:pt>
                <c:pt idx="650">
                  <c:v>975</c:v>
                </c:pt>
                <c:pt idx="651">
                  <c:v>976</c:v>
                </c:pt>
                <c:pt idx="652">
                  <c:v>977</c:v>
                </c:pt>
                <c:pt idx="653">
                  <c:v>978</c:v>
                </c:pt>
                <c:pt idx="654">
                  <c:v>979</c:v>
                </c:pt>
                <c:pt idx="655">
                  <c:v>980</c:v>
                </c:pt>
                <c:pt idx="656">
                  <c:v>981</c:v>
                </c:pt>
                <c:pt idx="657">
                  <c:v>982</c:v>
                </c:pt>
                <c:pt idx="658">
                  <c:v>983</c:v>
                </c:pt>
                <c:pt idx="659">
                  <c:v>984</c:v>
                </c:pt>
                <c:pt idx="660">
                  <c:v>985</c:v>
                </c:pt>
                <c:pt idx="661">
                  <c:v>986</c:v>
                </c:pt>
                <c:pt idx="662">
                  <c:v>987</c:v>
                </c:pt>
                <c:pt idx="663">
                  <c:v>988</c:v>
                </c:pt>
                <c:pt idx="664">
                  <c:v>989</c:v>
                </c:pt>
                <c:pt idx="665">
                  <c:v>990</c:v>
                </c:pt>
                <c:pt idx="666">
                  <c:v>991</c:v>
                </c:pt>
                <c:pt idx="667">
                  <c:v>992</c:v>
                </c:pt>
                <c:pt idx="668">
                  <c:v>993</c:v>
                </c:pt>
                <c:pt idx="669">
                  <c:v>994</c:v>
                </c:pt>
                <c:pt idx="670">
                  <c:v>995</c:v>
                </c:pt>
                <c:pt idx="671">
                  <c:v>996</c:v>
                </c:pt>
                <c:pt idx="672">
                  <c:v>997</c:v>
                </c:pt>
                <c:pt idx="673">
                  <c:v>998</c:v>
                </c:pt>
                <c:pt idx="674">
                  <c:v>999</c:v>
                </c:pt>
              </c:numCache>
            </c:numRef>
          </c:xVal>
          <c:yVal>
            <c:numRef>
              <c:f>'Blue Spectra!'!$C$2:$C$676</c:f>
              <c:numCache>
                <c:formatCode>General</c:formatCode>
                <c:ptCount val="675"/>
                <c:pt idx="0">
                  <c:v>0.73953488372093001</c:v>
                </c:pt>
                <c:pt idx="1">
                  <c:v>0.74186046511627901</c:v>
                </c:pt>
                <c:pt idx="2">
                  <c:v>0.73914728682170605</c:v>
                </c:pt>
                <c:pt idx="3">
                  <c:v>0.73817829457364403</c:v>
                </c:pt>
                <c:pt idx="4">
                  <c:v>0.74437984496123999</c:v>
                </c:pt>
                <c:pt idx="5">
                  <c:v>0.75600775193798397</c:v>
                </c:pt>
                <c:pt idx="6">
                  <c:v>0.76589147286821702</c:v>
                </c:pt>
                <c:pt idx="7">
                  <c:v>0.76821705426356601</c:v>
                </c:pt>
                <c:pt idx="8">
                  <c:v>0.76337209302325604</c:v>
                </c:pt>
                <c:pt idx="9">
                  <c:v>0.76705426356589201</c:v>
                </c:pt>
                <c:pt idx="10">
                  <c:v>0.77383720930232602</c:v>
                </c:pt>
                <c:pt idx="11">
                  <c:v>0.77616279069767402</c:v>
                </c:pt>
                <c:pt idx="12">
                  <c:v>0.78856589147286804</c:v>
                </c:pt>
                <c:pt idx="13">
                  <c:v>0.80542635658914696</c:v>
                </c:pt>
                <c:pt idx="14">
                  <c:v>0.80600775193798502</c:v>
                </c:pt>
                <c:pt idx="15">
                  <c:v>0.80697674418604703</c:v>
                </c:pt>
                <c:pt idx="16">
                  <c:v>0.81298449612403101</c:v>
                </c:pt>
                <c:pt idx="17">
                  <c:v>0.81511627906976702</c:v>
                </c:pt>
                <c:pt idx="18">
                  <c:v>0.81782945736434098</c:v>
                </c:pt>
                <c:pt idx="19">
                  <c:v>0.82461240310077499</c:v>
                </c:pt>
                <c:pt idx="20">
                  <c:v>0.83100775193798404</c:v>
                </c:pt>
                <c:pt idx="21">
                  <c:v>0.83701550387596901</c:v>
                </c:pt>
                <c:pt idx="22">
                  <c:v>0.84437984496123997</c:v>
                </c:pt>
                <c:pt idx="23">
                  <c:v>0.84689922480620194</c:v>
                </c:pt>
                <c:pt idx="24">
                  <c:v>0.84554263565891497</c:v>
                </c:pt>
                <c:pt idx="25">
                  <c:v>0.850968992248062</c:v>
                </c:pt>
                <c:pt idx="26">
                  <c:v>0.85949612403100795</c:v>
                </c:pt>
                <c:pt idx="27">
                  <c:v>0.86744186046511595</c:v>
                </c:pt>
                <c:pt idx="28">
                  <c:v>0.86821705426356599</c:v>
                </c:pt>
                <c:pt idx="29">
                  <c:v>0.86647286821705405</c:v>
                </c:pt>
                <c:pt idx="30">
                  <c:v>0.87054263565891499</c:v>
                </c:pt>
                <c:pt idx="31">
                  <c:v>0.87596899224806202</c:v>
                </c:pt>
                <c:pt idx="32">
                  <c:v>0.88217054263565897</c:v>
                </c:pt>
                <c:pt idx="33">
                  <c:v>0.89089147286821702</c:v>
                </c:pt>
                <c:pt idx="34">
                  <c:v>0.89631782945736405</c:v>
                </c:pt>
                <c:pt idx="35">
                  <c:v>0.89689922480620199</c:v>
                </c:pt>
                <c:pt idx="36">
                  <c:v>0.90213178294573704</c:v>
                </c:pt>
                <c:pt idx="37">
                  <c:v>0.90910852713178303</c:v>
                </c:pt>
                <c:pt idx="38">
                  <c:v>0.912790697674419</c:v>
                </c:pt>
                <c:pt idx="39">
                  <c:v>0.913953488372093</c:v>
                </c:pt>
                <c:pt idx="40">
                  <c:v>0.913953488372093</c:v>
                </c:pt>
                <c:pt idx="41">
                  <c:v>0.91414728682170499</c:v>
                </c:pt>
                <c:pt idx="42">
                  <c:v>0.91763565891472898</c:v>
                </c:pt>
                <c:pt idx="43">
                  <c:v>0.92422480620155101</c:v>
                </c:pt>
                <c:pt idx="44">
                  <c:v>0.92713178294573595</c:v>
                </c:pt>
                <c:pt idx="45">
                  <c:v>0.92829457364341095</c:v>
                </c:pt>
                <c:pt idx="46">
                  <c:v>0.93100775193798502</c:v>
                </c:pt>
                <c:pt idx="47">
                  <c:v>0.93488372093023198</c:v>
                </c:pt>
                <c:pt idx="48">
                  <c:v>0.93934108527131799</c:v>
                </c:pt>
                <c:pt idx="49">
                  <c:v>0.94127906976744202</c:v>
                </c:pt>
                <c:pt idx="50">
                  <c:v>0.94437984496123994</c:v>
                </c:pt>
                <c:pt idx="51">
                  <c:v>0.94941860465116301</c:v>
                </c:pt>
                <c:pt idx="52">
                  <c:v>0.95155038759689903</c:v>
                </c:pt>
                <c:pt idx="53">
                  <c:v>0.95251937984496104</c:v>
                </c:pt>
                <c:pt idx="54">
                  <c:v>0.95406976744186101</c:v>
                </c:pt>
                <c:pt idx="55">
                  <c:v>0.95620155038759702</c:v>
                </c:pt>
                <c:pt idx="56">
                  <c:v>0.95891472868217098</c:v>
                </c:pt>
                <c:pt idx="57">
                  <c:v>0.96279069767441905</c:v>
                </c:pt>
                <c:pt idx="58">
                  <c:v>0.96821705426356597</c:v>
                </c:pt>
                <c:pt idx="59">
                  <c:v>0.97461240310077502</c:v>
                </c:pt>
                <c:pt idx="60">
                  <c:v>0.97751937984496096</c:v>
                </c:pt>
                <c:pt idx="61">
                  <c:v>0.97906976744186103</c:v>
                </c:pt>
                <c:pt idx="62">
                  <c:v>0.98139534883720903</c:v>
                </c:pt>
                <c:pt idx="63">
                  <c:v>0.983914728682171</c:v>
                </c:pt>
                <c:pt idx="64">
                  <c:v>0.985077519379845</c:v>
                </c:pt>
                <c:pt idx="65">
                  <c:v>0.98333333333333295</c:v>
                </c:pt>
                <c:pt idx="66">
                  <c:v>0.982751937984496</c:v>
                </c:pt>
                <c:pt idx="67">
                  <c:v>0.98372093023255802</c:v>
                </c:pt>
                <c:pt idx="68">
                  <c:v>0.982751937984496</c:v>
                </c:pt>
                <c:pt idx="69">
                  <c:v>0.982751937984496</c:v>
                </c:pt>
                <c:pt idx="70">
                  <c:v>0.98430232558139497</c:v>
                </c:pt>
                <c:pt idx="71">
                  <c:v>0.98294573643410899</c:v>
                </c:pt>
                <c:pt idx="72">
                  <c:v>0.97965116279069697</c:v>
                </c:pt>
                <c:pt idx="73">
                  <c:v>0.97655038759689905</c:v>
                </c:pt>
                <c:pt idx="74">
                  <c:v>0.97403100775193796</c:v>
                </c:pt>
                <c:pt idx="75">
                  <c:v>0.971317829457364</c:v>
                </c:pt>
                <c:pt idx="76">
                  <c:v>0.96647286821705403</c:v>
                </c:pt>
                <c:pt idx="77">
                  <c:v>0.96414728682170603</c:v>
                </c:pt>
                <c:pt idx="78">
                  <c:v>0.96492248062015495</c:v>
                </c:pt>
                <c:pt idx="79">
                  <c:v>0.96240310077519398</c:v>
                </c:pt>
                <c:pt idx="80">
                  <c:v>0.959883720930233</c:v>
                </c:pt>
                <c:pt idx="81">
                  <c:v>0.96065891472868203</c:v>
                </c:pt>
                <c:pt idx="82">
                  <c:v>0.959883720930233</c:v>
                </c:pt>
                <c:pt idx="83">
                  <c:v>0.95775193798449598</c:v>
                </c:pt>
                <c:pt idx="84">
                  <c:v>0.95600775193798404</c:v>
                </c:pt>
                <c:pt idx="85">
                  <c:v>0.95426356589147299</c:v>
                </c:pt>
                <c:pt idx="86">
                  <c:v>0.95232558139534895</c:v>
                </c:pt>
                <c:pt idx="87">
                  <c:v>0.95213178294573597</c:v>
                </c:pt>
                <c:pt idx="88">
                  <c:v>0.95251937984496104</c:v>
                </c:pt>
                <c:pt idx="89">
                  <c:v>0.95310077519379899</c:v>
                </c:pt>
                <c:pt idx="90">
                  <c:v>0.95174418604651201</c:v>
                </c:pt>
                <c:pt idx="91">
                  <c:v>0.95038759689922503</c:v>
                </c:pt>
                <c:pt idx="92">
                  <c:v>0.95174418604651201</c:v>
                </c:pt>
                <c:pt idx="93">
                  <c:v>0.95213178294573597</c:v>
                </c:pt>
                <c:pt idx="94">
                  <c:v>0.95096899224806197</c:v>
                </c:pt>
                <c:pt idx="95">
                  <c:v>0.95019379844961305</c:v>
                </c:pt>
                <c:pt idx="96">
                  <c:v>0.94961240310077499</c:v>
                </c:pt>
                <c:pt idx="97">
                  <c:v>0.94941860465116301</c:v>
                </c:pt>
                <c:pt idx="98">
                  <c:v>0.95058139534883701</c:v>
                </c:pt>
                <c:pt idx="99">
                  <c:v>0.95251937984496104</c:v>
                </c:pt>
                <c:pt idx="100">
                  <c:v>0.95348837209302295</c:v>
                </c:pt>
                <c:pt idx="101">
                  <c:v>0.95406976744186101</c:v>
                </c:pt>
                <c:pt idx="102">
                  <c:v>0.95445736434108497</c:v>
                </c:pt>
                <c:pt idx="103">
                  <c:v>0.95348837209302295</c:v>
                </c:pt>
                <c:pt idx="104">
                  <c:v>0.95213178294573597</c:v>
                </c:pt>
                <c:pt idx="105">
                  <c:v>0.95135658914728705</c:v>
                </c:pt>
                <c:pt idx="106">
                  <c:v>0.95019379844961305</c:v>
                </c:pt>
                <c:pt idx="107">
                  <c:v>0.94903100775193805</c:v>
                </c:pt>
                <c:pt idx="108">
                  <c:v>0.94864341085271298</c:v>
                </c:pt>
                <c:pt idx="109">
                  <c:v>0.947286821705426</c:v>
                </c:pt>
                <c:pt idx="110">
                  <c:v>0.944961240310078</c:v>
                </c:pt>
                <c:pt idx="111">
                  <c:v>0.942635658914729</c:v>
                </c:pt>
                <c:pt idx="112">
                  <c:v>0.94069767441860497</c:v>
                </c:pt>
                <c:pt idx="113">
                  <c:v>0.93914728682170501</c:v>
                </c:pt>
                <c:pt idx="114">
                  <c:v>0.93895348837209303</c:v>
                </c:pt>
                <c:pt idx="115">
                  <c:v>0.93895348837209303</c:v>
                </c:pt>
                <c:pt idx="116">
                  <c:v>0.93798449612403101</c:v>
                </c:pt>
                <c:pt idx="117">
                  <c:v>0.93701550387596899</c:v>
                </c:pt>
                <c:pt idx="118">
                  <c:v>0.93624031007751995</c:v>
                </c:pt>
                <c:pt idx="119">
                  <c:v>0.93585271317829499</c:v>
                </c:pt>
                <c:pt idx="120">
                  <c:v>0.93507751937984496</c:v>
                </c:pt>
                <c:pt idx="121">
                  <c:v>0.93410852713178305</c:v>
                </c:pt>
                <c:pt idx="122">
                  <c:v>0.93430232558139503</c:v>
                </c:pt>
                <c:pt idx="123">
                  <c:v>0.93468992248061999</c:v>
                </c:pt>
                <c:pt idx="124">
                  <c:v>0.93449612403100801</c:v>
                </c:pt>
                <c:pt idx="125">
                  <c:v>0.93507751937984496</c:v>
                </c:pt>
                <c:pt idx="126">
                  <c:v>0.93624031007751995</c:v>
                </c:pt>
                <c:pt idx="127">
                  <c:v>0.93837209302325597</c:v>
                </c:pt>
                <c:pt idx="128">
                  <c:v>0.941472868217054</c:v>
                </c:pt>
                <c:pt idx="129">
                  <c:v>0.94515503875968998</c:v>
                </c:pt>
                <c:pt idx="130">
                  <c:v>0.94864341085271298</c:v>
                </c:pt>
                <c:pt idx="131">
                  <c:v>0.95251937984496104</c:v>
                </c:pt>
                <c:pt idx="132">
                  <c:v>0.957558139534884</c:v>
                </c:pt>
                <c:pt idx="133">
                  <c:v>0.96182170542635703</c:v>
                </c:pt>
                <c:pt idx="134">
                  <c:v>0.96608527131782995</c:v>
                </c:pt>
                <c:pt idx="135">
                  <c:v>0.97112403100775202</c:v>
                </c:pt>
                <c:pt idx="136">
                  <c:v>0.975968992248062</c:v>
                </c:pt>
                <c:pt idx="137">
                  <c:v>0.98023255813953503</c:v>
                </c:pt>
                <c:pt idx="138">
                  <c:v>0.98313953488372097</c:v>
                </c:pt>
                <c:pt idx="139">
                  <c:v>0.98643410852713198</c:v>
                </c:pt>
                <c:pt idx="140">
                  <c:v>0.99050387596899203</c:v>
                </c:pt>
                <c:pt idx="141">
                  <c:v>0.99341085271317797</c:v>
                </c:pt>
                <c:pt idx="142">
                  <c:v>0.99554263565891499</c:v>
                </c:pt>
                <c:pt idx="143">
                  <c:v>0.99825581395348895</c:v>
                </c:pt>
                <c:pt idx="144">
                  <c:v>0.99980620155038802</c:v>
                </c:pt>
                <c:pt idx="145">
                  <c:v>1</c:v>
                </c:pt>
                <c:pt idx="146">
                  <c:v>0.99980620155038802</c:v>
                </c:pt>
                <c:pt idx="147">
                  <c:v>0.99941860465116295</c:v>
                </c:pt>
                <c:pt idx="148">
                  <c:v>0.998837209302326</c:v>
                </c:pt>
                <c:pt idx="149">
                  <c:v>0.99844961240310104</c:v>
                </c:pt>
                <c:pt idx="150">
                  <c:v>0.99748062015503902</c:v>
                </c:pt>
                <c:pt idx="151">
                  <c:v>0.99573643410852697</c:v>
                </c:pt>
                <c:pt idx="152">
                  <c:v>0.99341085271317797</c:v>
                </c:pt>
                <c:pt idx="153">
                  <c:v>0.99108527131782898</c:v>
                </c:pt>
                <c:pt idx="154">
                  <c:v>0.99050387596899203</c:v>
                </c:pt>
                <c:pt idx="155">
                  <c:v>0.98953488372093001</c:v>
                </c:pt>
                <c:pt idx="156">
                  <c:v>0.98779069767441896</c:v>
                </c:pt>
                <c:pt idx="157">
                  <c:v>0.98585271317829504</c:v>
                </c:pt>
                <c:pt idx="158">
                  <c:v>0.983914728682171</c:v>
                </c:pt>
                <c:pt idx="159">
                  <c:v>0.98139534883720903</c:v>
                </c:pt>
                <c:pt idx="160">
                  <c:v>0.97713178294573599</c:v>
                </c:pt>
                <c:pt idx="161">
                  <c:v>0.97189922480620194</c:v>
                </c:pt>
                <c:pt idx="162">
                  <c:v>0.96744186046511704</c:v>
                </c:pt>
                <c:pt idx="163">
                  <c:v>0.96182170542635703</c:v>
                </c:pt>
                <c:pt idx="164">
                  <c:v>0.95465116279069795</c:v>
                </c:pt>
                <c:pt idx="165">
                  <c:v>0.946124031007752</c:v>
                </c:pt>
                <c:pt idx="166">
                  <c:v>0.93740310077519395</c:v>
                </c:pt>
                <c:pt idx="167">
                  <c:v>0.92945736434108495</c:v>
                </c:pt>
                <c:pt idx="168">
                  <c:v>0.91996124031007798</c:v>
                </c:pt>
                <c:pt idx="169">
                  <c:v>0.90949612403100799</c:v>
                </c:pt>
                <c:pt idx="170">
                  <c:v>0.89864341085271304</c:v>
                </c:pt>
                <c:pt idx="171">
                  <c:v>0.88720930232558204</c:v>
                </c:pt>
                <c:pt idx="172">
                  <c:v>0.87538759689922496</c:v>
                </c:pt>
                <c:pt idx="173">
                  <c:v>0.86279069767441896</c:v>
                </c:pt>
                <c:pt idx="174">
                  <c:v>0.849806201550388</c:v>
                </c:pt>
                <c:pt idx="175">
                  <c:v>0.83662790697674405</c:v>
                </c:pt>
                <c:pt idx="176">
                  <c:v>0.82325581395348901</c:v>
                </c:pt>
                <c:pt idx="177">
                  <c:v>0.808527131782946</c:v>
                </c:pt>
                <c:pt idx="178">
                  <c:v>0.79186046511627906</c:v>
                </c:pt>
                <c:pt idx="179">
                  <c:v>0.77422480620155099</c:v>
                </c:pt>
                <c:pt idx="180">
                  <c:v>0.75562015503876001</c:v>
                </c:pt>
                <c:pt idx="181">
                  <c:v>0.735077519379845</c:v>
                </c:pt>
                <c:pt idx="182">
                  <c:v>0.71453488372092999</c:v>
                </c:pt>
                <c:pt idx="183">
                  <c:v>0.69399224806201598</c:v>
                </c:pt>
                <c:pt idx="184">
                  <c:v>0.67248062015503896</c:v>
                </c:pt>
                <c:pt idx="185">
                  <c:v>0.65116279069767402</c:v>
                </c:pt>
                <c:pt idx="186">
                  <c:v>0.63100775193798397</c:v>
                </c:pt>
                <c:pt idx="187">
                  <c:v>0.61337209302325602</c:v>
                </c:pt>
                <c:pt idx="188">
                  <c:v>0.59844961240310102</c:v>
                </c:pt>
                <c:pt idx="189">
                  <c:v>0.58585271317829501</c:v>
                </c:pt>
                <c:pt idx="190">
                  <c:v>0.57577519379844999</c:v>
                </c:pt>
                <c:pt idx="191">
                  <c:v>0.56744186046511602</c:v>
                </c:pt>
                <c:pt idx="192">
                  <c:v>0.56143410852713205</c:v>
                </c:pt>
                <c:pt idx="193">
                  <c:v>0.55697674418604604</c:v>
                </c:pt>
                <c:pt idx="194">
                  <c:v>0.55310077519379897</c:v>
                </c:pt>
                <c:pt idx="195">
                  <c:v>0.54922480620155101</c:v>
                </c:pt>
                <c:pt idx="196">
                  <c:v>0.54554263565891503</c:v>
                </c:pt>
                <c:pt idx="197">
                  <c:v>0.54166666666666696</c:v>
                </c:pt>
                <c:pt idx="198">
                  <c:v>0.53817829457364397</c:v>
                </c:pt>
                <c:pt idx="199">
                  <c:v>0.53488372093023195</c:v>
                </c:pt>
                <c:pt idx="200">
                  <c:v>0.53120155038759698</c:v>
                </c:pt>
                <c:pt idx="201">
                  <c:v>0.52713178294573604</c:v>
                </c:pt>
                <c:pt idx="202">
                  <c:v>0.52267441860465103</c:v>
                </c:pt>
                <c:pt idx="203">
                  <c:v>0.51841085271317799</c:v>
                </c:pt>
                <c:pt idx="204">
                  <c:v>0.51395348837209298</c:v>
                </c:pt>
                <c:pt idx="205">
                  <c:v>0.50891472868217102</c:v>
                </c:pt>
                <c:pt idx="206">
                  <c:v>0.503488372093023</c:v>
                </c:pt>
                <c:pt idx="207">
                  <c:v>0.498255813953488</c:v>
                </c:pt>
                <c:pt idx="208">
                  <c:v>0.49321705426356599</c:v>
                </c:pt>
                <c:pt idx="209">
                  <c:v>0.48817829457364298</c:v>
                </c:pt>
                <c:pt idx="210">
                  <c:v>0.48255813953488402</c:v>
                </c:pt>
                <c:pt idx="211">
                  <c:v>0.47655038759689899</c:v>
                </c:pt>
                <c:pt idx="212">
                  <c:v>0.47015503875969</c:v>
                </c:pt>
                <c:pt idx="213">
                  <c:v>0.46434108527131801</c:v>
                </c:pt>
                <c:pt idx="214">
                  <c:v>0.458720930232558</c:v>
                </c:pt>
                <c:pt idx="215">
                  <c:v>0.45271317829457403</c:v>
                </c:pt>
                <c:pt idx="216">
                  <c:v>0.446124031007752</c:v>
                </c:pt>
                <c:pt idx="217">
                  <c:v>0.43914728682170501</c:v>
                </c:pt>
                <c:pt idx="218">
                  <c:v>0.43197674418604698</c:v>
                </c:pt>
                <c:pt idx="219">
                  <c:v>0.42480620155038801</c:v>
                </c:pt>
                <c:pt idx="220">
                  <c:v>0.41724806201550402</c:v>
                </c:pt>
                <c:pt idx="221">
                  <c:v>0.40930232558139501</c:v>
                </c:pt>
                <c:pt idx="222">
                  <c:v>0.40174418604651202</c:v>
                </c:pt>
                <c:pt idx="223">
                  <c:v>0.39437984496124001</c:v>
                </c:pt>
                <c:pt idx="224">
                  <c:v>0.38720930232558098</c:v>
                </c:pt>
                <c:pt idx="225">
                  <c:v>0.38062015503876001</c:v>
                </c:pt>
                <c:pt idx="226">
                  <c:v>0.374418604651163</c:v>
                </c:pt>
                <c:pt idx="227">
                  <c:v>0.36957364341085303</c:v>
                </c:pt>
                <c:pt idx="228">
                  <c:v>0.36492248062015498</c:v>
                </c:pt>
                <c:pt idx="229">
                  <c:v>0.35968992248061998</c:v>
                </c:pt>
                <c:pt idx="230">
                  <c:v>0.35562015503875999</c:v>
                </c:pt>
                <c:pt idx="231">
                  <c:v>0.35251937984496101</c:v>
                </c:pt>
                <c:pt idx="232">
                  <c:v>0.34922480620155</c:v>
                </c:pt>
                <c:pt idx="233">
                  <c:v>0.34534883720930198</c:v>
                </c:pt>
                <c:pt idx="234">
                  <c:v>0.34108527131783001</c:v>
                </c:pt>
                <c:pt idx="235">
                  <c:v>0.33682170542635698</c:v>
                </c:pt>
                <c:pt idx="236">
                  <c:v>0.33236434108527102</c:v>
                </c:pt>
                <c:pt idx="237">
                  <c:v>0.32751937984496099</c:v>
                </c:pt>
                <c:pt idx="238">
                  <c:v>0.32344961240310099</c:v>
                </c:pt>
                <c:pt idx="239">
                  <c:v>0.31918604651162802</c:v>
                </c:pt>
                <c:pt idx="240">
                  <c:v>0.31453488372093003</c:v>
                </c:pt>
                <c:pt idx="241">
                  <c:v>0.30949612403100801</c:v>
                </c:pt>
                <c:pt idx="242">
                  <c:v>0.30426356589147302</c:v>
                </c:pt>
                <c:pt idx="243">
                  <c:v>0.29864341085271301</c:v>
                </c:pt>
                <c:pt idx="244">
                  <c:v>0.29282945736434102</c:v>
                </c:pt>
                <c:pt idx="245">
                  <c:v>0.28682170542635699</c:v>
                </c:pt>
                <c:pt idx="246">
                  <c:v>0.28023255813953502</c:v>
                </c:pt>
                <c:pt idx="247">
                  <c:v>0.27364341085271299</c:v>
                </c:pt>
                <c:pt idx="248">
                  <c:v>0.26744186046511598</c:v>
                </c:pt>
                <c:pt idx="249">
                  <c:v>0.26027131782945701</c:v>
                </c:pt>
                <c:pt idx="250">
                  <c:v>0.25213178294573602</c:v>
                </c:pt>
                <c:pt idx="251">
                  <c:v>0.24418604651162801</c:v>
                </c:pt>
                <c:pt idx="252">
                  <c:v>0.23604651162790699</c:v>
                </c:pt>
                <c:pt idx="253">
                  <c:v>0.227325581395349</c:v>
                </c:pt>
                <c:pt idx="254">
                  <c:v>0.21841085271317801</c:v>
                </c:pt>
                <c:pt idx="255">
                  <c:v>0.209883720930233</c:v>
                </c:pt>
                <c:pt idx="256">
                  <c:v>0.20174418604651201</c:v>
                </c:pt>
                <c:pt idx="257">
                  <c:v>0.193798449612403</c:v>
                </c:pt>
                <c:pt idx="258">
                  <c:v>0.18565891472868201</c:v>
                </c:pt>
                <c:pt idx="259">
                  <c:v>0.17848837209302301</c:v>
                </c:pt>
                <c:pt idx="260">
                  <c:v>0.17151162790697699</c:v>
                </c:pt>
                <c:pt idx="261">
                  <c:v>0.16434108527131799</c:v>
                </c:pt>
                <c:pt idx="262">
                  <c:v>0.15697674418604701</c:v>
                </c:pt>
                <c:pt idx="263">
                  <c:v>0.14980620155038801</c:v>
                </c:pt>
                <c:pt idx="264">
                  <c:v>0.14263565891472901</c:v>
                </c:pt>
                <c:pt idx="265">
                  <c:v>0.13604651162790701</c:v>
                </c:pt>
                <c:pt idx="266">
                  <c:v>0.12965116279069799</c:v>
                </c:pt>
                <c:pt idx="267">
                  <c:v>0.123449612403101</c:v>
                </c:pt>
                <c:pt idx="268">
                  <c:v>0.117248062015504</c:v>
                </c:pt>
                <c:pt idx="269">
                  <c:v>0.110852713178295</c:v>
                </c:pt>
                <c:pt idx="270">
                  <c:v>0.104457364341085</c:v>
                </c:pt>
                <c:pt idx="271">
                  <c:v>9.8062015503875999E-2</c:v>
                </c:pt>
                <c:pt idx="272">
                  <c:v>9.1666666666666702E-2</c:v>
                </c:pt>
                <c:pt idx="273">
                  <c:v>8.6240310077519394E-2</c:v>
                </c:pt>
                <c:pt idx="274">
                  <c:v>8.1589147286821706E-2</c:v>
                </c:pt>
                <c:pt idx="275">
                  <c:v>7.7131782945736499E-2</c:v>
                </c:pt>
                <c:pt idx="276">
                  <c:v>7.4031007751937994E-2</c:v>
                </c:pt>
                <c:pt idx="277">
                  <c:v>7.1899224806201603E-2</c:v>
                </c:pt>
                <c:pt idx="278">
                  <c:v>6.9767441860465101E-2</c:v>
                </c:pt>
                <c:pt idx="279">
                  <c:v>6.8410852713178302E-2</c:v>
                </c:pt>
                <c:pt idx="280">
                  <c:v>6.7829457364341095E-2</c:v>
                </c:pt>
                <c:pt idx="281">
                  <c:v>6.7441860465116299E-2</c:v>
                </c:pt>
                <c:pt idx="282">
                  <c:v>6.7054263565891503E-2</c:v>
                </c:pt>
                <c:pt idx="283">
                  <c:v>6.6472868217054296E-2</c:v>
                </c:pt>
                <c:pt idx="284">
                  <c:v>6.6472868217054296E-2</c:v>
                </c:pt>
                <c:pt idx="285">
                  <c:v>6.6472868217054296E-2</c:v>
                </c:pt>
                <c:pt idx="286">
                  <c:v>6.6472868217054296E-2</c:v>
                </c:pt>
                <c:pt idx="287">
                  <c:v>6.5891472868217102E-2</c:v>
                </c:pt>
                <c:pt idx="288">
                  <c:v>6.4922480620155001E-2</c:v>
                </c:pt>
                <c:pt idx="289">
                  <c:v>6.4922480620155001E-2</c:v>
                </c:pt>
                <c:pt idx="290">
                  <c:v>6.4534883720930206E-2</c:v>
                </c:pt>
                <c:pt idx="291">
                  <c:v>6.2790697674418597E-2</c:v>
                </c:pt>
                <c:pt idx="292">
                  <c:v>6.2015503875968998E-2</c:v>
                </c:pt>
                <c:pt idx="293">
                  <c:v>6.18217054263566E-2</c:v>
                </c:pt>
                <c:pt idx="294">
                  <c:v>6.0658914728682199E-2</c:v>
                </c:pt>
                <c:pt idx="295">
                  <c:v>5.9883720930232601E-2</c:v>
                </c:pt>
                <c:pt idx="296">
                  <c:v>5.9883720930232601E-2</c:v>
                </c:pt>
                <c:pt idx="297">
                  <c:v>5.9883720930232601E-2</c:v>
                </c:pt>
                <c:pt idx="298">
                  <c:v>5.9108527131783002E-2</c:v>
                </c:pt>
                <c:pt idx="299">
                  <c:v>5.7945736434108497E-2</c:v>
                </c:pt>
                <c:pt idx="300">
                  <c:v>5.7170542635658898E-2</c:v>
                </c:pt>
                <c:pt idx="301">
                  <c:v>5.6782945736434103E-2</c:v>
                </c:pt>
                <c:pt idx="302">
                  <c:v>5.5813953488372099E-2</c:v>
                </c:pt>
                <c:pt idx="303">
                  <c:v>5.5620155038759701E-2</c:v>
                </c:pt>
                <c:pt idx="304">
                  <c:v>5.5620155038759701E-2</c:v>
                </c:pt>
                <c:pt idx="305">
                  <c:v>5.44573643410853E-2</c:v>
                </c:pt>
                <c:pt idx="306">
                  <c:v>5.3294573643410899E-2</c:v>
                </c:pt>
                <c:pt idx="307">
                  <c:v>5.2713178294573698E-2</c:v>
                </c:pt>
                <c:pt idx="308">
                  <c:v>5.2713178294573698E-2</c:v>
                </c:pt>
                <c:pt idx="309">
                  <c:v>5.2906976744186103E-2</c:v>
                </c:pt>
                <c:pt idx="310">
                  <c:v>5.2713178294573698E-2</c:v>
                </c:pt>
                <c:pt idx="311">
                  <c:v>5.2325581395348902E-2</c:v>
                </c:pt>
                <c:pt idx="312">
                  <c:v>5.1744186046511598E-2</c:v>
                </c:pt>
                <c:pt idx="313">
                  <c:v>5.0581395348837203E-2</c:v>
                </c:pt>
                <c:pt idx="314">
                  <c:v>4.9806201550387598E-2</c:v>
                </c:pt>
                <c:pt idx="315">
                  <c:v>4.9806201550387598E-2</c:v>
                </c:pt>
                <c:pt idx="316">
                  <c:v>4.9031007751937999E-2</c:v>
                </c:pt>
                <c:pt idx="317">
                  <c:v>4.7868217054263598E-2</c:v>
                </c:pt>
                <c:pt idx="318">
                  <c:v>4.7286821705426398E-2</c:v>
                </c:pt>
                <c:pt idx="319">
                  <c:v>4.7286821705426398E-2</c:v>
                </c:pt>
                <c:pt idx="320">
                  <c:v>4.7480620155038802E-2</c:v>
                </c:pt>
                <c:pt idx="321">
                  <c:v>4.7286821705426398E-2</c:v>
                </c:pt>
                <c:pt idx="322">
                  <c:v>4.6899224806201602E-2</c:v>
                </c:pt>
                <c:pt idx="323">
                  <c:v>4.6317829457364297E-2</c:v>
                </c:pt>
                <c:pt idx="324">
                  <c:v>4.4961240310077498E-2</c:v>
                </c:pt>
                <c:pt idx="325">
                  <c:v>4.3604651162790699E-2</c:v>
                </c:pt>
                <c:pt idx="326">
                  <c:v>4.3023255813953498E-2</c:v>
                </c:pt>
                <c:pt idx="327">
                  <c:v>4.3023255813953498E-2</c:v>
                </c:pt>
                <c:pt idx="328">
                  <c:v>4.3410852713178301E-2</c:v>
                </c:pt>
                <c:pt idx="329">
                  <c:v>4.28294573643411E-2</c:v>
                </c:pt>
                <c:pt idx="330">
                  <c:v>4.1085271317829498E-2</c:v>
                </c:pt>
                <c:pt idx="331">
                  <c:v>3.8565891472868201E-2</c:v>
                </c:pt>
                <c:pt idx="332">
                  <c:v>3.7790697674418602E-2</c:v>
                </c:pt>
                <c:pt idx="333">
                  <c:v>3.7984496124031E-2</c:v>
                </c:pt>
                <c:pt idx="334">
                  <c:v>3.7984496124031E-2</c:v>
                </c:pt>
                <c:pt idx="335">
                  <c:v>3.7596899224806198E-2</c:v>
                </c:pt>
                <c:pt idx="336">
                  <c:v>3.6821705426356599E-2</c:v>
                </c:pt>
                <c:pt idx="337">
                  <c:v>3.6240310077519398E-2</c:v>
                </c:pt>
                <c:pt idx="338">
                  <c:v>3.6434108527131803E-2</c:v>
                </c:pt>
                <c:pt idx="339">
                  <c:v>3.7209302325581402E-2</c:v>
                </c:pt>
                <c:pt idx="340">
                  <c:v>3.7596899224806198E-2</c:v>
                </c:pt>
                <c:pt idx="341">
                  <c:v>3.74031007751938E-2</c:v>
                </c:pt>
                <c:pt idx="342">
                  <c:v>3.6821705426356599E-2</c:v>
                </c:pt>
                <c:pt idx="343">
                  <c:v>3.6434108527131803E-2</c:v>
                </c:pt>
                <c:pt idx="344">
                  <c:v>3.6240310077519398E-2</c:v>
                </c:pt>
                <c:pt idx="345">
                  <c:v>3.6434108527131803E-2</c:v>
                </c:pt>
                <c:pt idx="346">
                  <c:v>3.6821705426356599E-2</c:v>
                </c:pt>
                <c:pt idx="347">
                  <c:v>3.74031007751938E-2</c:v>
                </c:pt>
                <c:pt idx="348">
                  <c:v>3.8178294573643398E-2</c:v>
                </c:pt>
                <c:pt idx="349">
                  <c:v>3.8372093023255803E-2</c:v>
                </c:pt>
                <c:pt idx="350">
                  <c:v>3.8178294573643398E-2</c:v>
                </c:pt>
                <c:pt idx="351">
                  <c:v>3.8372093023255803E-2</c:v>
                </c:pt>
                <c:pt idx="352">
                  <c:v>3.8953488372092997E-2</c:v>
                </c:pt>
                <c:pt idx="353">
                  <c:v>3.9922480620155E-2</c:v>
                </c:pt>
                <c:pt idx="354">
                  <c:v>3.9534883720930197E-2</c:v>
                </c:pt>
                <c:pt idx="355">
                  <c:v>3.8178294573643398E-2</c:v>
                </c:pt>
                <c:pt idx="356">
                  <c:v>3.7596899224806198E-2</c:v>
                </c:pt>
                <c:pt idx="357">
                  <c:v>3.74031007751938E-2</c:v>
                </c:pt>
                <c:pt idx="358">
                  <c:v>3.7596899224806198E-2</c:v>
                </c:pt>
                <c:pt idx="359">
                  <c:v>3.74031007751938E-2</c:v>
                </c:pt>
                <c:pt idx="360">
                  <c:v>3.7209302325581402E-2</c:v>
                </c:pt>
                <c:pt idx="361">
                  <c:v>3.74031007751938E-2</c:v>
                </c:pt>
                <c:pt idx="362">
                  <c:v>3.6434108527131803E-2</c:v>
                </c:pt>
                <c:pt idx="363">
                  <c:v>3.4689922480620201E-2</c:v>
                </c:pt>
                <c:pt idx="364">
                  <c:v>3.2170542635658897E-2</c:v>
                </c:pt>
                <c:pt idx="365">
                  <c:v>3.1007751937984499E-2</c:v>
                </c:pt>
                <c:pt idx="366">
                  <c:v>3.0813953488372101E-2</c:v>
                </c:pt>
                <c:pt idx="367">
                  <c:v>2.8875968992248102E-2</c:v>
                </c:pt>
                <c:pt idx="368">
                  <c:v>2.6937984496124001E-2</c:v>
                </c:pt>
                <c:pt idx="369">
                  <c:v>2.5968992248062001E-2</c:v>
                </c:pt>
                <c:pt idx="370">
                  <c:v>2.5387596899224801E-2</c:v>
                </c:pt>
                <c:pt idx="371">
                  <c:v>2.5000000000000001E-2</c:v>
                </c:pt>
                <c:pt idx="372">
                  <c:v>2.5193798449612399E-2</c:v>
                </c:pt>
                <c:pt idx="373">
                  <c:v>2.4224806201550399E-2</c:v>
                </c:pt>
                <c:pt idx="374">
                  <c:v>2.18992248062016E-2</c:v>
                </c:pt>
                <c:pt idx="375">
                  <c:v>2.18992248062016E-2</c:v>
                </c:pt>
                <c:pt idx="376">
                  <c:v>2.2093023255813998E-2</c:v>
                </c:pt>
                <c:pt idx="377">
                  <c:v>2.1511627906976701E-2</c:v>
                </c:pt>
                <c:pt idx="378">
                  <c:v>1.9379844961240299E-2</c:v>
                </c:pt>
                <c:pt idx="379">
                  <c:v>1.7829457364341099E-2</c:v>
                </c:pt>
                <c:pt idx="380">
                  <c:v>1.84108527131783E-2</c:v>
                </c:pt>
                <c:pt idx="381">
                  <c:v>1.80232558139535E-2</c:v>
                </c:pt>
                <c:pt idx="382">
                  <c:v>1.64728682170543E-2</c:v>
                </c:pt>
                <c:pt idx="383">
                  <c:v>1.64728682170543E-2</c:v>
                </c:pt>
                <c:pt idx="384">
                  <c:v>1.5697674418604701E-2</c:v>
                </c:pt>
                <c:pt idx="385">
                  <c:v>1.35658914728682E-2</c:v>
                </c:pt>
                <c:pt idx="386">
                  <c:v>1.33720930232558E-2</c:v>
                </c:pt>
                <c:pt idx="387">
                  <c:v>1.3759689922480599E-2</c:v>
                </c:pt>
                <c:pt idx="388">
                  <c:v>1.2984496124031001E-2</c:v>
                </c:pt>
                <c:pt idx="389">
                  <c:v>1.25968992248062E-2</c:v>
                </c:pt>
                <c:pt idx="390">
                  <c:v>1.25968992248062E-2</c:v>
                </c:pt>
                <c:pt idx="391">
                  <c:v>1.22093023255814E-2</c:v>
                </c:pt>
                <c:pt idx="392">
                  <c:v>1.1240310077519401E-2</c:v>
                </c:pt>
                <c:pt idx="393">
                  <c:v>9.4961240310077501E-3</c:v>
                </c:pt>
                <c:pt idx="394">
                  <c:v>8.3333333333333402E-3</c:v>
                </c:pt>
                <c:pt idx="395">
                  <c:v>8.1395348837209301E-3</c:v>
                </c:pt>
                <c:pt idx="396">
                  <c:v>8.1395348837209301E-3</c:v>
                </c:pt>
                <c:pt idx="397">
                  <c:v>8.7209302325581394E-3</c:v>
                </c:pt>
                <c:pt idx="398">
                  <c:v>8.9147286821705408E-3</c:v>
                </c:pt>
                <c:pt idx="399">
                  <c:v>6.9767441860465098E-3</c:v>
                </c:pt>
                <c:pt idx="400">
                  <c:v>5.0387596899224797E-3</c:v>
                </c:pt>
                <c:pt idx="401">
                  <c:v>4.2635658914728699E-3</c:v>
                </c:pt>
                <c:pt idx="402">
                  <c:v>5.0387596899224797E-3</c:v>
                </c:pt>
                <c:pt idx="403">
                  <c:v>5.6201550387596898E-3</c:v>
                </c:pt>
                <c:pt idx="404">
                  <c:v>4.8449612403100801E-3</c:v>
                </c:pt>
                <c:pt idx="405">
                  <c:v>3.6821705426356602E-3</c:v>
                </c:pt>
                <c:pt idx="406">
                  <c:v>2.9069767441860499E-3</c:v>
                </c:pt>
                <c:pt idx="407">
                  <c:v>3.8759689922480598E-3</c:v>
                </c:pt>
                <c:pt idx="408">
                  <c:v>4.2635658914728699E-3</c:v>
                </c:pt>
                <c:pt idx="409">
                  <c:v>4.0697674418604703E-3</c:v>
                </c:pt>
                <c:pt idx="410">
                  <c:v>3.10077519379845E-3</c:v>
                </c:pt>
                <c:pt idx="411">
                  <c:v>2.9069767441860499E-3</c:v>
                </c:pt>
                <c:pt idx="412">
                  <c:v>4.4573643410852704E-3</c:v>
                </c:pt>
                <c:pt idx="413">
                  <c:v>3.8759689922480598E-3</c:v>
                </c:pt>
                <c:pt idx="414">
                  <c:v>2.5193798449612398E-3</c:v>
                </c:pt>
                <c:pt idx="415">
                  <c:v>2.9069767441860499E-3</c:v>
                </c:pt>
                <c:pt idx="416">
                  <c:v>2.7131782945736399E-3</c:v>
                </c:pt>
                <c:pt idx="417">
                  <c:v>2.3255813953488402E-3</c:v>
                </c:pt>
                <c:pt idx="418">
                  <c:v>4.0697674418604703E-3</c:v>
                </c:pt>
                <c:pt idx="419">
                  <c:v>4.0697674418604703E-3</c:v>
                </c:pt>
                <c:pt idx="420">
                  <c:v>1.9379844961240299E-3</c:v>
                </c:pt>
                <c:pt idx="421">
                  <c:v>2.3255813953488402E-3</c:v>
                </c:pt>
                <c:pt idx="422">
                  <c:v>3.2945736434108501E-3</c:v>
                </c:pt>
                <c:pt idx="423">
                  <c:v>1.7441860465116301E-3</c:v>
                </c:pt>
                <c:pt idx="424">
                  <c:v>2.9069767441860499E-3</c:v>
                </c:pt>
                <c:pt idx="425">
                  <c:v>5.6201550387596898E-3</c:v>
                </c:pt>
                <c:pt idx="426">
                  <c:v>4.0697674418604703E-3</c:v>
                </c:pt>
                <c:pt idx="427">
                  <c:v>2.9069767441860499E-3</c:v>
                </c:pt>
                <c:pt idx="428">
                  <c:v>3.4883720930232601E-3</c:v>
                </c:pt>
                <c:pt idx="429">
                  <c:v>4.0697674418604703E-3</c:v>
                </c:pt>
                <c:pt idx="430">
                  <c:v>3.6821705426356602E-3</c:v>
                </c:pt>
                <c:pt idx="431">
                  <c:v>2.1317829457364302E-3</c:v>
                </c:pt>
                <c:pt idx="432">
                  <c:v>2.9069767441860499E-3</c:v>
                </c:pt>
                <c:pt idx="433">
                  <c:v>5.6201550387596898E-3</c:v>
                </c:pt>
                <c:pt idx="434">
                  <c:v>6.7829457364341102E-3</c:v>
                </c:pt>
                <c:pt idx="435">
                  <c:v>7.55813953488372E-3</c:v>
                </c:pt>
                <c:pt idx="436">
                  <c:v>6.9767441860465098E-3</c:v>
                </c:pt>
                <c:pt idx="437">
                  <c:v>3.10077519379845E-3</c:v>
                </c:pt>
                <c:pt idx="438">
                  <c:v>5.8139534883720897E-4</c:v>
                </c:pt>
                <c:pt idx="439">
                  <c:v>1.35658914728682E-3</c:v>
                </c:pt>
                <c:pt idx="440">
                  <c:v>1.9379844961240299E-3</c:v>
                </c:pt>
                <c:pt idx="441">
                  <c:v>1.7441860465116301E-3</c:v>
                </c:pt>
                <c:pt idx="442">
                  <c:v>1.35658914728682E-3</c:v>
                </c:pt>
                <c:pt idx="443">
                  <c:v>1.55038759689923E-3</c:v>
                </c:pt>
                <c:pt idx="444">
                  <c:v>2.1317829457364302E-3</c:v>
                </c:pt>
                <c:pt idx="445">
                  <c:v>2.7131782945736399E-3</c:v>
                </c:pt>
                <c:pt idx="446">
                  <c:v>3.10077519379845E-3</c:v>
                </c:pt>
                <c:pt idx="447">
                  <c:v>3.4883720930232601E-3</c:v>
                </c:pt>
                <c:pt idx="448">
                  <c:v>3.2945736434108501E-3</c:v>
                </c:pt>
                <c:pt idx="449">
                  <c:v>3.10077519379845E-3</c:v>
                </c:pt>
                <c:pt idx="450">
                  <c:v>3.10077519379845E-3</c:v>
                </c:pt>
                <c:pt idx="451">
                  <c:v>3.10077519379845E-3</c:v>
                </c:pt>
                <c:pt idx="452">
                  <c:v>3.10077519379845E-3</c:v>
                </c:pt>
                <c:pt idx="453">
                  <c:v>3.6821705426356602E-3</c:v>
                </c:pt>
                <c:pt idx="454">
                  <c:v>3.8759689922480598E-3</c:v>
                </c:pt>
                <c:pt idx="455">
                  <c:v>3.4883720930232601E-3</c:v>
                </c:pt>
                <c:pt idx="456">
                  <c:v>3.2945736434108501E-3</c:v>
                </c:pt>
                <c:pt idx="457">
                  <c:v>3.2945736434108501E-3</c:v>
                </c:pt>
                <c:pt idx="458">
                  <c:v>3.4883720930232601E-3</c:v>
                </c:pt>
                <c:pt idx="459">
                  <c:v>4.8449612403100801E-3</c:v>
                </c:pt>
                <c:pt idx="460">
                  <c:v>6.0077519379845004E-3</c:v>
                </c:pt>
                <c:pt idx="461">
                  <c:v>4.6511627906976804E-3</c:v>
                </c:pt>
                <c:pt idx="462">
                  <c:v>3.4883720930232601E-3</c:v>
                </c:pt>
                <c:pt idx="463">
                  <c:v>4.0697674418604703E-3</c:v>
                </c:pt>
                <c:pt idx="464">
                  <c:v>4.6511627906976804E-3</c:v>
                </c:pt>
                <c:pt idx="465">
                  <c:v>4.8449612403100801E-3</c:v>
                </c:pt>
                <c:pt idx="466">
                  <c:v>4.0697674418604703E-3</c:v>
                </c:pt>
                <c:pt idx="467">
                  <c:v>3.4883720930232601E-3</c:v>
                </c:pt>
                <c:pt idx="468">
                  <c:v>3.2945736434108501E-3</c:v>
                </c:pt>
                <c:pt idx="469">
                  <c:v>4.2635658914728699E-3</c:v>
                </c:pt>
                <c:pt idx="470">
                  <c:v>3.6821705426356602E-3</c:v>
                </c:pt>
                <c:pt idx="471">
                  <c:v>2.1317829457364302E-3</c:v>
                </c:pt>
                <c:pt idx="472">
                  <c:v>3.6821705426356602E-3</c:v>
                </c:pt>
                <c:pt idx="473">
                  <c:v>5.2325581395348802E-3</c:v>
                </c:pt>
                <c:pt idx="474">
                  <c:v>5.2325581395348802E-3</c:v>
                </c:pt>
                <c:pt idx="475">
                  <c:v>4.4573643410852704E-3</c:v>
                </c:pt>
                <c:pt idx="476">
                  <c:v>3.4883720930232601E-3</c:v>
                </c:pt>
                <c:pt idx="477">
                  <c:v>2.5193798449612398E-3</c:v>
                </c:pt>
                <c:pt idx="478">
                  <c:v>4.0697674418604703E-3</c:v>
                </c:pt>
                <c:pt idx="479">
                  <c:v>6.7829457364341102E-3</c:v>
                </c:pt>
                <c:pt idx="480">
                  <c:v>5.0387596899224797E-3</c:v>
                </c:pt>
                <c:pt idx="481">
                  <c:v>3.4883720930232601E-3</c:v>
                </c:pt>
                <c:pt idx="482">
                  <c:v>4.8449612403100801E-3</c:v>
                </c:pt>
                <c:pt idx="483">
                  <c:v>4.2635658914728699E-3</c:v>
                </c:pt>
                <c:pt idx="484">
                  <c:v>3.10077519379845E-3</c:v>
                </c:pt>
                <c:pt idx="485">
                  <c:v>4.0697674418604703E-3</c:v>
                </c:pt>
                <c:pt idx="486">
                  <c:v>3.6821705426356602E-3</c:v>
                </c:pt>
                <c:pt idx="487">
                  <c:v>2.5193798449612398E-3</c:v>
                </c:pt>
                <c:pt idx="488">
                  <c:v>3.2945736434108501E-3</c:v>
                </c:pt>
                <c:pt idx="489">
                  <c:v>3.2945736434108501E-3</c:v>
                </c:pt>
                <c:pt idx="490">
                  <c:v>2.1317829457364302E-3</c:v>
                </c:pt>
                <c:pt idx="491">
                  <c:v>5.2325581395348802E-3</c:v>
                </c:pt>
                <c:pt idx="492">
                  <c:v>6.9767441860465098E-3</c:v>
                </c:pt>
                <c:pt idx="493">
                  <c:v>1.55038759689923E-3</c:v>
                </c:pt>
                <c:pt idx="494">
                  <c:v>0</c:v>
                </c:pt>
                <c:pt idx="495">
                  <c:v>2.5193798449612398E-3</c:v>
                </c:pt>
                <c:pt idx="496">
                  <c:v>4.8449612403100801E-3</c:v>
                </c:pt>
                <c:pt idx="497">
                  <c:v>4.8449612403100801E-3</c:v>
                </c:pt>
                <c:pt idx="498">
                  <c:v>2.1317829457364302E-3</c:v>
                </c:pt>
                <c:pt idx="499">
                  <c:v>2.9069767441860499E-3</c:v>
                </c:pt>
                <c:pt idx="500">
                  <c:v>4.0697674418604703E-3</c:v>
                </c:pt>
                <c:pt idx="501">
                  <c:v>3.4883720930232601E-3</c:v>
                </c:pt>
                <c:pt idx="502">
                  <c:v>3.6821705426356602E-3</c:v>
                </c:pt>
                <c:pt idx="503">
                  <c:v>3.4883720930232601E-3</c:v>
                </c:pt>
                <c:pt idx="504">
                  <c:v>3.8759689922480598E-4</c:v>
                </c:pt>
                <c:pt idx="505">
                  <c:v>-3.8759689922480598E-4</c:v>
                </c:pt>
                <c:pt idx="506">
                  <c:v>2.3255813953488402E-3</c:v>
                </c:pt>
                <c:pt idx="507">
                  <c:v>4.6511627906976804E-3</c:v>
                </c:pt>
                <c:pt idx="508">
                  <c:v>5.0387596899224797E-3</c:v>
                </c:pt>
                <c:pt idx="509">
                  <c:v>2.9069767441860499E-3</c:v>
                </c:pt>
                <c:pt idx="510">
                  <c:v>1.7441860465116301E-3</c:v>
                </c:pt>
                <c:pt idx="511">
                  <c:v>1.7441860465116301E-3</c:v>
                </c:pt>
                <c:pt idx="512">
                  <c:v>2.7131782945736399E-3</c:v>
                </c:pt>
                <c:pt idx="513">
                  <c:v>3.8759689922480598E-3</c:v>
                </c:pt>
                <c:pt idx="514">
                  <c:v>4.4573643410852704E-3</c:v>
                </c:pt>
                <c:pt idx="515">
                  <c:v>5.6201550387596898E-3</c:v>
                </c:pt>
                <c:pt idx="516">
                  <c:v>5.0387596899224797E-3</c:v>
                </c:pt>
                <c:pt idx="517">
                  <c:v>2.3255813953488402E-3</c:v>
                </c:pt>
                <c:pt idx="518">
                  <c:v>1.1627906976744201E-3</c:v>
                </c:pt>
                <c:pt idx="519">
                  <c:v>7.7519379844961196E-4</c:v>
                </c:pt>
                <c:pt idx="520">
                  <c:v>-7.7519379844961196E-4</c:v>
                </c:pt>
                <c:pt idx="521">
                  <c:v>1.7441860465116301E-3</c:v>
                </c:pt>
                <c:pt idx="522">
                  <c:v>6.0077519379845004E-3</c:v>
                </c:pt>
                <c:pt idx="523">
                  <c:v>2.3255813953488402E-3</c:v>
                </c:pt>
                <c:pt idx="524">
                  <c:v>1.9379844961240299E-4</c:v>
                </c:pt>
                <c:pt idx="525">
                  <c:v>3.10077519379845E-3</c:v>
                </c:pt>
                <c:pt idx="526">
                  <c:v>4.8449612403100801E-3</c:v>
                </c:pt>
                <c:pt idx="527">
                  <c:v>5.6201550387596898E-3</c:v>
                </c:pt>
                <c:pt idx="528">
                  <c:v>6.2015503875969E-3</c:v>
                </c:pt>
                <c:pt idx="529">
                  <c:v>6.0077519379845004E-3</c:v>
                </c:pt>
                <c:pt idx="530">
                  <c:v>5.8139534883720903E-3</c:v>
                </c:pt>
                <c:pt idx="531">
                  <c:v>6.2015503875969E-3</c:v>
                </c:pt>
                <c:pt idx="532">
                  <c:v>4.0697674418604703E-3</c:v>
                </c:pt>
                <c:pt idx="533">
                  <c:v>-5.8139534883720897E-4</c:v>
                </c:pt>
                <c:pt idx="534">
                  <c:v>-1.35658914728682E-3</c:v>
                </c:pt>
                <c:pt idx="535">
                  <c:v>-3.8759689922480598E-4</c:v>
                </c:pt>
                <c:pt idx="536">
                  <c:v>-1.9379844961240299E-4</c:v>
                </c:pt>
                <c:pt idx="537">
                  <c:v>9.6899224806201495E-4</c:v>
                </c:pt>
                <c:pt idx="538">
                  <c:v>2.1317829457364302E-3</c:v>
                </c:pt>
                <c:pt idx="539">
                  <c:v>7.7519379844961196E-4</c:v>
                </c:pt>
                <c:pt idx="540">
                  <c:v>1.35658914728682E-3</c:v>
                </c:pt>
                <c:pt idx="541">
                  <c:v>4.2635658914728699E-3</c:v>
                </c:pt>
                <c:pt idx="542">
                  <c:v>6.0077519379845004E-3</c:v>
                </c:pt>
                <c:pt idx="543">
                  <c:v>6.7829457364341102E-3</c:v>
                </c:pt>
                <c:pt idx="544">
                  <c:v>6.3953488372092996E-3</c:v>
                </c:pt>
                <c:pt idx="545">
                  <c:v>3.6821705426356602E-3</c:v>
                </c:pt>
                <c:pt idx="546">
                  <c:v>7.7519379844961196E-4</c:v>
                </c:pt>
                <c:pt idx="547">
                  <c:v>7.7519379844961196E-4</c:v>
                </c:pt>
                <c:pt idx="548">
                  <c:v>3.10077519379845E-3</c:v>
                </c:pt>
                <c:pt idx="549">
                  <c:v>6.2015503875969E-3</c:v>
                </c:pt>
                <c:pt idx="550">
                  <c:v>4.4573643410852704E-3</c:v>
                </c:pt>
                <c:pt idx="551">
                  <c:v>4.6511627906976804E-3</c:v>
                </c:pt>
                <c:pt idx="552">
                  <c:v>9.1085271317829404E-3</c:v>
                </c:pt>
                <c:pt idx="553">
                  <c:v>9.1085271317829404E-3</c:v>
                </c:pt>
                <c:pt idx="554">
                  <c:v>6.7829457364341102E-3</c:v>
                </c:pt>
                <c:pt idx="555">
                  <c:v>6.2015503875969E-3</c:v>
                </c:pt>
                <c:pt idx="556">
                  <c:v>6.7829457364341102E-3</c:v>
                </c:pt>
                <c:pt idx="557">
                  <c:v>7.1705426356589103E-3</c:v>
                </c:pt>
                <c:pt idx="558">
                  <c:v>4.0697674418604703E-3</c:v>
                </c:pt>
                <c:pt idx="559">
                  <c:v>1.7441860465116301E-3</c:v>
                </c:pt>
                <c:pt idx="560">
                  <c:v>2.3255813953488402E-3</c:v>
                </c:pt>
                <c:pt idx="561">
                  <c:v>5.0387596899224797E-3</c:v>
                </c:pt>
                <c:pt idx="562">
                  <c:v>7.1705426356589103E-3</c:v>
                </c:pt>
                <c:pt idx="563">
                  <c:v>6.3953488372092996E-3</c:v>
                </c:pt>
                <c:pt idx="564">
                  <c:v>4.8449612403100801E-3</c:v>
                </c:pt>
                <c:pt idx="565">
                  <c:v>3.8759689922480598E-3</c:v>
                </c:pt>
                <c:pt idx="566">
                  <c:v>5.2325581395348802E-3</c:v>
                </c:pt>
                <c:pt idx="567">
                  <c:v>8.1395348837209301E-3</c:v>
                </c:pt>
                <c:pt idx="568">
                  <c:v>1.08527131782946E-2</c:v>
                </c:pt>
                <c:pt idx="569">
                  <c:v>5.2325581395348802E-3</c:v>
                </c:pt>
                <c:pt idx="570">
                  <c:v>1.55038759689923E-3</c:v>
                </c:pt>
                <c:pt idx="571">
                  <c:v>9.4961240310077501E-3</c:v>
                </c:pt>
                <c:pt idx="572">
                  <c:v>1.51162790697674E-2</c:v>
                </c:pt>
                <c:pt idx="573">
                  <c:v>1.7248062015503898E-2</c:v>
                </c:pt>
                <c:pt idx="574">
                  <c:v>2.0155038759689901E-2</c:v>
                </c:pt>
                <c:pt idx="575">
                  <c:v>1.8217054263565902E-2</c:v>
                </c:pt>
                <c:pt idx="576">
                  <c:v>1.1046511627906999E-2</c:v>
                </c:pt>
                <c:pt idx="577">
                  <c:v>2.7131782945736399E-3</c:v>
                </c:pt>
                <c:pt idx="578">
                  <c:v>-7.7519379844961196E-4</c:v>
                </c:pt>
                <c:pt idx="579">
                  <c:v>4.0697674418604703E-3</c:v>
                </c:pt>
                <c:pt idx="580">
                  <c:v>1.1821705426356599E-2</c:v>
                </c:pt>
                <c:pt idx="581">
                  <c:v>1.8217054263565902E-2</c:v>
                </c:pt>
                <c:pt idx="582">
                  <c:v>1.7635658914728701E-2</c:v>
                </c:pt>
                <c:pt idx="583">
                  <c:v>1.41472868217054E-2</c:v>
                </c:pt>
                <c:pt idx="584">
                  <c:v>9.8837209302325597E-3</c:v>
                </c:pt>
                <c:pt idx="585">
                  <c:v>7.55813953488372E-3</c:v>
                </c:pt>
                <c:pt idx="586">
                  <c:v>6.9767441860465098E-3</c:v>
                </c:pt>
                <c:pt idx="587">
                  <c:v>8.1395348837209301E-3</c:v>
                </c:pt>
                <c:pt idx="588">
                  <c:v>1.22093023255814E-2</c:v>
                </c:pt>
                <c:pt idx="589">
                  <c:v>1.6666666666666701E-2</c:v>
                </c:pt>
                <c:pt idx="590">
                  <c:v>1.80232558139535E-2</c:v>
                </c:pt>
                <c:pt idx="591">
                  <c:v>1.43410852713178E-2</c:v>
                </c:pt>
                <c:pt idx="592">
                  <c:v>7.9457364341085305E-3</c:v>
                </c:pt>
                <c:pt idx="593">
                  <c:v>7.75193798449613E-3</c:v>
                </c:pt>
                <c:pt idx="594">
                  <c:v>1.0271317829457401E-2</c:v>
                </c:pt>
                <c:pt idx="595">
                  <c:v>1.41472868217054E-2</c:v>
                </c:pt>
                <c:pt idx="596">
                  <c:v>1.9573643410852701E-2</c:v>
                </c:pt>
                <c:pt idx="597">
                  <c:v>2.1705426356589098E-2</c:v>
                </c:pt>
                <c:pt idx="598">
                  <c:v>1.6085271317829501E-2</c:v>
                </c:pt>
                <c:pt idx="599">
                  <c:v>1.55038759689923E-2</c:v>
                </c:pt>
                <c:pt idx="600">
                  <c:v>1.8217054263565902E-2</c:v>
                </c:pt>
                <c:pt idx="601">
                  <c:v>1.16279069767442E-2</c:v>
                </c:pt>
                <c:pt idx="602">
                  <c:v>1.0077519379844999E-2</c:v>
                </c:pt>
                <c:pt idx="603">
                  <c:v>1.7248062015503898E-2</c:v>
                </c:pt>
                <c:pt idx="604">
                  <c:v>1.80232558139535E-2</c:v>
                </c:pt>
                <c:pt idx="605">
                  <c:v>2.1705426356589098E-2</c:v>
                </c:pt>
                <c:pt idx="606">
                  <c:v>4.0891472868217101E-2</c:v>
                </c:pt>
                <c:pt idx="607">
                  <c:v>6.8798449612403098E-2</c:v>
                </c:pt>
                <c:pt idx="608">
                  <c:v>9.18604651162791E-2</c:v>
                </c:pt>
                <c:pt idx="609">
                  <c:v>8.0426356589147305E-2</c:v>
                </c:pt>
                <c:pt idx="610">
                  <c:v>7.7131782945736499E-2</c:v>
                </c:pt>
                <c:pt idx="611">
                  <c:v>9.1472868217054207E-2</c:v>
                </c:pt>
                <c:pt idx="612">
                  <c:v>6.1046511627907002E-2</c:v>
                </c:pt>
                <c:pt idx="613">
                  <c:v>0.05</c:v>
                </c:pt>
                <c:pt idx="614">
                  <c:v>9.3992248062015504E-2</c:v>
                </c:pt>
                <c:pt idx="615">
                  <c:v>9.3410852713178297E-2</c:v>
                </c:pt>
                <c:pt idx="616">
                  <c:v>6.6666666666666693E-2</c:v>
                </c:pt>
                <c:pt idx="617">
                  <c:v>5.63953488372093E-2</c:v>
                </c:pt>
                <c:pt idx="618">
                  <c:v>6.9186046511627894E-2</c:v>
                </c:pt>
                <c:pt idx="619">
                  <c:v>9.1279069767441906E-2</c:v>
                </c:pt>
                <c:pt idx="620">
                  <c:v>7.1511627906976794E-2</c:v>
                </c:pt>
                <c:pt idx="621">
                  <c:v>5.2906976744186103E-2</c:v>
                </c:pt>
                <c:pt idx="622">
                  <c:v>5.7945736434108497E-2</c:v>
                </c:pt>
                <c:pt idx="623">
                  <c:v>6.1434108527131798E-2</c:v>
                </c:pt>
                <c:pt idx="624">
                  <c:v>7.0736434108527202E-2</c:v>
                </c:pt>
                <c:pt idx="625">
                  <c:v>9.4186046511627902E-2</c:v>
                </c:pt>
                <c:pt idx="626">
                  <c:v>0.101162790697674</c:v>
                </c:pt>
                <c:pt idx="627">
                  <c:v>9.0891472868217096E-2</c:v>
                </c:pt>
                <c:pt idx="628">
                  <c:v>7.6550387596899194E-2</c:v>
                </c:pt>
                <c:pt idx="629">
                  <c:v>9.2635658914728705E-2</c:v>
                </c:pt>
                <c:pt idx="630">
                  <c:v>0.133914728682171</c:v>
                </c:pt>
                <c:pt idx="631">
                  <c:v>0.10600775193798399</c:v>
                </c:pt>
                <c:pt idx="632">
                  <c:v>5.5038759689922501E-2</c:v>
                </c:pt>
                <c:pt idx="633">
                  <c:v>3.1007751937984499E-2</c:v>
                </c:pt>
                <c:pt idx="634">
                  <c:v>5.2325581395348902E-2</c:v>
                </c:pt>
                <c:pt idx="635">
                  <c:v>9.5348837209302303E-2</c:v>
                </c:pt>
                <c:pt idx="636">
                  <c:v>0.100193798449612</c:v>
                </c:pt>
                <c:pt idx="637">
                  <c:v>7.8100775193798502E-2</c:v>
                </c:pt>
                <c:pt idx="638">
                  <c:v>4.3992248062015502E-2</c:v>
                </c:pt>
                <c:pt idx="639">
                  <c:v>4.6705426356589197E-2</c:v>
                </c:pt>
                <c:pt idx="640">
                  <c:v>5.4651162790697698E-2</c:v>
                </c:pt>
                <c:pt idx="641">
                  <c:v>4.5930232558139501E-2</c:v>
                </c:pt>
                <c:pt idx="642">
                  <c:v>4.2054263565891502E-2</c:v>
                </c:pt>
                <c:pt idx="643">
                  <c:v>4.3217054263565903E-2</c:v>
                </c:pt>
                <c:pt idx="644">
                  <c:v>4.4186046511627899E-2</c:v>
                </c:pt>
                <c:pt idx="645">
                  <c:v>5.2906976744186103E-2</c:v>
                </c:pt>
                <c:pt idx="646">
                  <c:v>6.6472868217054296E-2</c:v>
                </c:pt>
                <c:pt idx="647">
                  <c:v>6.7829457364341095E-2</c:v>
                </c:pt>
                <c:pt idx="648">
                  <c:v>6.2596899224806199E-2</c:v>
                </c:pt>
                <c:pt idx="649">
                  <c:v>5.6007751937984497E-2</c:v>
                </c:pt>
                <c:pt idx="650">
                  <c:v>5.1744186046511598E-2</c:v>
                </c:pt>
                <c:pt idx="651">
                  <c:v>5.0775193798449601E-2</c:v>
                </c:pt>
                <c:pt idx="652">
                  <c:v>5.2519379844961203E-2</c:v>
                </c:pt>
                <c:pt idx="653">
                  <c:v>4.28294573643411E-2</c:v>
                </c:pt>
                <c:pt idx="654">
                  <c:v>2.67441860465116E-2</c:v>
                </c:pt>
                <c:pt idx="655">
                  <c:v>3.1589147286821703E-2</c:v>
                </c:pt>
                <c:pt idx="656">
                  <c:v>3.8372093023255803E-2</c:v>
                </c:pt>
                <c:pt idx="657">
                  <c:v>3.9922480620155E-2</c:v>
                </c:pt>
                <c:pt idx="658">
                  <c:v>5.8527131782945697E-2</c:v>
                </c:pt>
                <c:pt idx="659">
                  <c:v>6.5116279069767399E-2</c:v>
                </c:pt>
                <c:pt idx="660">
                  <c:v>2.6937984496124001E-2</c:v>
                </c:pt>
                <c:pt idx="661">
                  <c:v>2.5581395348837199E-2</c:v>
                </c:pt>
                <c:pt idx="662">
                  <c:v>5.2906976744186103E-2</c:v>
                </c:pt>
                <c:pt idx="663">
                  <c:v>3.9534883720930197E-2</c:v>
                </c:pt>
                <c:pt idx="664">
                  <c:v>3.4496124031007699E-2</c:v>
                </c:pt>
                <c:pt idx="665">
                  <c:v>5.0387596899224799E-2</c:v>
                </c:pt>
                <c:pt idx="666">
                  <c:v>4.9031007751937999E-2</c:v>
                </c:pt>
                <c:pt idx="667">
                  <c:v>5.0775193798449601E-2</c:v>
                </c:pt>
                <c:pt idx="668">
                  <c:v>7.3643410852713198E-2</c:v>
                </c:pt>
                <c:pt idx="669">
                  <c:v>6.7054263565891503E-2</c:v>
                </c:pt>
                <c:pt idx="670">
                  <c:v>4.0697674418604703E-2</c:v>
                </c:pt>
                <c:pt idx="671">
                  <c:v>4.22480620155039E-2</c:v>
                </c:pt>
                <c:pt idx="672">
                  <c:v>3.8178294573643398E-2</c:v>
                </c:pt>
                <c:pt idx="673">
                  <c:v>2.9069767441860499E-2</c:v>
                </c:pt>
                <c:pt idx="674">
                  <c:v>6.5503875968992306E-2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267-499D-B74F-A416884D9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13728608"/>
        <c:axId val="-1413726288"/>
      </c:scatterChart>
      <c:valAx>
        <c:axId val="-1413728608"/>
        <c:scaling>
          <c:orientation val="minMax"/>
          <c:max val="700"/>
          <c:min val="400"/>
        </c:scaling>
        <c:delete val="0"/>
        <c:axPos val="b"/>
        <c:numFmt formatCode="General" sourceLinked="1"/>
        <c:majorTickMark val="cross"/>
        <c:minorTickMark val="in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-1413726288"/>
        <c:crosses val="autoZero"/>
        <c:crossBetween val="midCat"/>
        <c:majorUnit val="100"/>
      </c:valAx>
      <c:valAx>
        <c:axId val="-1413726288"/>
        <c:scaling>
          <c:orientation val="minMax"/>
          <c:max val="1.2"/>
          <c:min val="0"/>
        </c:scaling>
        <c:delete val="0"/>
        <c:axPos val="l"/>
        <c:numFmt formatCode="General" sourceLinked="1"/>
        <c:majorTickMark val="cross"/>
        <c:minorTickMark val="in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000">
                <a:noFill/>
              </a:defRPr>
            </a:pPr>
            <a:endParaRPr lang="en-US"/>
          </a:p>
        </c:txPr>
        <c:crossAx val="-1413728608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latin typeface="Arial Narrow"/>
          <a:cs typeface="Arial Narrow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682176630622202E-2"/>
          <c:y val="4.0735721178548102E-2"/>
          <c:w val="0.84899072639269502"/>
          <c:h val="0.76132599571050197"/>
        </c:manualLayout>
      </c:layout>
      <c:scatterChart>
        <c:scatterStyle val="lineMarker"/>
        <c:varyColors val="0"/>
        <c:ser>
          <c:idx val="0"/>
          <c:order val="0"/>
          <c:tx>
            <c:v>BROWN</c:v>
          </c:tx>
          <c:spPr>
            <a:ln w="3175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'Very Blue Spectra!'!$A$2:$A$676</c:f>
              <c:numCache>
                <c:formatCode>General</c:formatCode>
                <c:ptCount val="675"/>
                <c:pt idx="0">
                  <c:v>325</c:v>
                </c:pt>
                <c:pt idx="1">
                  <c:v>326</c:v>
                </c:pt>
                <c:pt idx="2">
                  <c:v>327</c:v>
                </c:pt>
                <c:pt idx="3">
                  <c:v>328</c:v>
                </c:pt>
                <c:pt idx="4">
                  <c:v>329</c:v>
                </c:pt>
                <c:pt idx="5">
                  <c:v>330</c:v>
                </c:pt>
                <c:pt idx="6">
                  <c:v>331</c:v>
                </c:pt>
                <c:pt idx="7">
                  <c:v>332</c:v>
                </c:pt>
                <c:pt idx="8">
                  <c:v>333</c:v>
                </c:pt>
                <c:pt idx="9">
                  <c:v>334</c:v>
                </c:pt>
                <c:pt idx="10">
                  <c:v>335</c:v>
                </c:pt>
                <c:pt idx="11">
                  <c:v>336</c:v>
                </c:pt>
                <c:pt idx="12">
                  <c:v>337</c:v>
                </c:pt>
                <c:pt idx="13">
                  <c:v>338</c:v>
                </c:pt>
                <c:pt idx="14">
                  <c:v>339</c:v>
                </c:pt>
                <c:pt idx="15">
                  <c:v>340</c:v>
                </c:pt>
                <c:pt idx="16">
                  <c:v>341</c:v>
                </c:pt>
                <c:pt idx="17">
                  <c:v>342</c:v>
                </c:pt>
                <c:pt idx="18">
                  <c:v>343</c:v>
                </c:pt>
                <c:pt idx="19">
                  <c:v>344</c:v>
                </c:pt>
                <c:pt idx="20">
                  <c:v>345</c:v>
                </c:pt>
                <c:pt idx="21">
                  <c:v>346</c:v>
                </c:pt>
                <c:pt idx="22">
                  <c:v>347</c:v>
                </c:pt>
                <c:pt idx="23">
                  <c:v>348</c:v>
                </c:pt>
                <c:pt idx="24">
                  <c:v>349</c:v>
                </c:pt>
                <c:pt idx="25">
                  <c:v>350</c:v>
                </c:pt>
                <c:pt idx="26">
                  <c:v>351</c:v>
                </c:pt>
                <c:pt idx="27">
                  <c:v>352</c:v>
                </c:pt>
                <c:pt idx="28">
                  <c:v>353</c:v>
                </c:pt>
                <c:pt idx="29">
                  <c:v>354</c:v>
                </c:pt>
                <c:pt idx="30">
                  <c:v>355</c:v>
                </c:pt>
                <c:pt idx="31">
                  <c:v>356</c:v>
                </c:pt>
                <c:pt idx="32">
                  <c:v>357</c:v>
                </c:pt>
                <c:pt idx="33">
                  <c:v>358</c:v>
                </c:pt>
                <c:pt idx="34">
                  <c:v>359</c:v>
                </c:pt>
                <c:pt idx="35">
                  <c:v>360</c:v>
                </c:pt>
                <c:pt idx="36">
                  <c:v>361</c:v>
                </c:pt>
                <c:pt idx="37">
                  <c:v>362</c:v>
                </c:pt>
                <c:pt idx="38">
                  <c:v>363</c:v>
                </c:pt>
                <c:pt idx="39">
                  <c:v>364</c:v>
                </c:pt>
                <c:pt idx="40">
                  <c:v>365</c:v>
                </c:pt>
                <c:pt idx="41">
                  <c:v>366</c:v>
                </c:pt>
                <c:pt idx="42">
                  <c:v>367</c:v>
                </c:pt>
                <c:pt idx="43">
                  <c:v>368</c:v>
                </c:pt>
                <c:pt idx="44">
                  <c:v>369</c:v>
                </c:pt>
                <c:pt idx="45">
                  <c:v>370</c:v>
                </c:pt>
                <c:pt idx="46">
                  <c:v>371</c:v>
                </c:pt>
                <c:pt idx="47">
                  <c:v>372</c:v>
                </c:pt>
                <c:pt idx="48">
                  <c:v>373</c:v>
                </c:pt>
                <c:pt idx="49">
                  <c:v>374</c:v>
                </c:pt>
                <c:pt idx="50">
                  <c:v>375</c:v>
                </c:pt>
                <c:pt idx="51">
                  <c:v>376</c:v>
                </c:pt>
                <c:pt idx="52">
                  <c:v>377</c:v>
                </c:pt>
                <c:pt idx="53">
                  <c:v>378</c:v>
                </c:pt>
                <c:pt idx="54">
                  <c:v>379</c:v>
                </c:pt>
                <c:pt idx="55">
                  <c:v>380</c:v>
                </c:pt>
                <c:pt idx="56">
                  <c:v>381</c:v>
                </c:pt>
                <c:pt idx="57">
                  <c:v>382</c:v>
                </c:pt>
                <c:pt idx="58">
                  <c:v>383</c:v>
                </c:pt>
                <c:pt idx="59">
                  <c:v>384</c:v>
                </c:pt>
                <c:pt idx="60">
                  <c:v>385</c:v>
                </c:pt>
                <c:pt idx="61">
                  <c:v>386</c:v>
                </c:pt>
                <c:pt idx="62">
                  <c:v>387</c:v>
                </c:pt>
                <c:pt idx="63">
                  <c:v>388</c:v>
                </c:pt>
                <c:pt idx="64">
                  <c:v>389</c:v>
                </c:pt>
                <c:pt idx="65">
                  <c:v>390</c:v>
                </c:pt>
                <c:pt idx="66">
                  <c:v>391</c:v>
                </c:pt>
                <c:pt idx="67">
                  <c:v>392</c:v>
                </c:pt>
                <c:pt idx="68">
                  <c:v>393</c:v>
                </c:pt>
                <c:pt idx="69">
                  <c:v>394</c:v>
                </c:pt>
                <c:pt idx="70">
                  <c:v>395</c:v>
                </c:pt>
                <c:pt idx="71">
                  <c:v>396</c:v>
                </c:pt>
                <c:pt idx="72">
                  <c:v>397</c:v>
                </c:pt>
                <c:pt idx="73">
                  <c:v>398</c:v>
                </c:pt>
                <c:pt idx="74">
                  <c:v>399</c:v>
                </c:pt>
                <c:pt idx="75">
                  <c:v>400</c:v>
                </c:pt>
                <c:pt idx="76">
                  <c:v>401</c:v>
                </c:pt>
                <c:pt idx="77">
                  <c:v>402</c:v>
                </c:pt>
                <c:pt idx="78">
                  <c:v>403</c:v>
                </c:pt>
                <c:pt idx="79">
                  <c:v>404</c:v>
                </c:pt>
                <c:pt idx="80">
                  <c:v>405</c:v>
                </c:pt>
                <c:pt idx="81">
                  <c:v>406</c:v>
                </c:pt>
                <c:pt idx="82">
                  <c:v>407</c:v>
                </c:pt>
                <c:pt idx="83">
                  <c:v>408</c:v>
                </c:pt>
                <c:pt idx="84">
                  <c:v>409</c:v>
                </c:pt>
                <c:pt idx="85">
                  <c:v>410</c:v>
                </c:pt>
                <c:pt idx="86">
                  <c:v>411</c:v>
                </c:pt>
                <c:pt idx="87">
                  <c:v>412</c:v>
                </c:pt>
                <c:pt idx="88">
                  <c:v>413</c:v>
                </c:pt>
                <c:pt idx="89">
                  <c:v>414</c:v>
                </c:pt>
                <c:pt idx="90">
                  <c:v>415</c:v>
                </c:pt>
                <c:pt idx="91">
                  <c:v>416</c:v>
                </c:pt>
                <c:pt idx="92">
                  <c:v>417</c:v>
                </c:pt>
                <c:pt idx="93">
                  <c:v>418</c:v>
                </c:pt>
                <c:pt idx="94">
                  <c:v>419</c:v>
                </c:pt>
                <c:pt idx="95">
                  <c:v>420</c:v>
                </c:pt>
                <c:pt idx="96">
                  <c:v>421</c:v>
                </c:pt>
                <c:pt idx="97">
                  <c:v>422</c:v>
                </c:pt>
                <c:pt idx="98">
                  <c:v>423</c:v>
                </c:pt>
                <c:pt idx="99">
                  <c:v>424</c:v>
                </c:pt>
                <c:pt idx="100">
                  <c:v>425</c:v>
                </c:pt>
                <c:pt idx="101">
                  <c:v>426</c:v>
                </c:pt>
                <c:pt idx="102">
                  <c:v>427</c:v>
                </c:pt>
                <c:pt idx="103">
                  <c:v>428</c:v>
                </c:pt>
                <c:pt idx="104">
                  <c:v>429</c:v>
                </c:pt>
                <c:pt idx="105">
                  <c:v>430</c:v>
                </c:pt>
                <c:pt idx="106">
                  <c:v>431</c:v>
                </c:pt>
                <c:pt idx="107">
                  <c:v>432</c:v>
                </c:pt>
                <c:pt idx="108">
                  <c:v>433</c:v>
                </c:pt>
                <c:pt idx="109">
                  <c:v>434</c:v>
                </c:pt>
                <c:pt idx="110">
                  <c:v>435</c:v>
                </c:pt>
                <c:pt idx="111">
                  <c:v>436</c:v>
                </c:pt>
                <c:pt idx="112">
                  <c:v>437</c:v>
                </c:pt>
                <c:pt idx="113">
                  <c:v>438</c:v>
                </c:pt>
                <c:pt idx="114">
                  <c:v>439</c:v>
                </c:pt>
                <c:pt idx="115">
                  <c:v>440</c:v>
                </c:pt>
                <c:pt idx="116">
                  <c:v>441</c:v>
                </c:pt>
                <c:pt idx="117">
                  <c:v>442</c:v>
                </c:pt>
                <c:pt idx="118">
                  <c:v>443</c:v>
                </c:pt>
                <c:pt idx="119">
                  <c:v>444</c:v>
                </c:pt>
                <c:pt idx="120">
                  <c:v>445</c:v>
                </c:pt>
                <c:pt idx="121">
                  <c:v>446</c:v>
                </c:pt>
                <c:pt idx="122">
                  <c:v>447</c:v>
                </c:pt>
                <c:pt idx="123">
                  <c:v>448</c:v>
                </c:pt>
                <c:pt idx="124">
                  <c:v>449</c:v>
                </c:pt>
                <c:pt idx="125">
                  <c:v>450</c:v>
                </c:pt>
                <c:pt idx="126">
                  <c:v>451</c:v>
                </c:pt>
                <c:pt idx="127">
                  <c:v>452</c:v>
                </c:pt>
                <c:pt idx="128">
                  <c:v>453</c:v>
                </c:pt>
                <c:pt idx="129">
                  <c:v>454</c:v>
                </c:pt>
                <c:pt idx="130">
                  <c:v>455</c:v>
                </c:pt>
                <c:pt idx="131">
                  <c:v>456</c:v>
                </c:pt>
                <c:pt idx="132">
                  <c:v>457</c:v>
                </c:pt>
                <c:pt idx="133">
                  <c:v>458</c:v>
                </c:pt>
                <c:pt idx="134">
                  <c:v>459</c:v>
                </c:pt>
                <c:pt idx="135">
                  <c:v>460</c:v>
                </c:pt>
                <c:pt idx="136">
                  <c:v>461</c:v>
                </c:pt>
                <c:pt idx="137">
                  <c:v>462</c:v>
                </c:pt>
                <c:pt idx="138">
                  <c:v>463</c:v>
                </c:pt>
                <c:pt idx="139">
                  <c:v>464</c:v>
                </c:pt>
                <c:pt idx="140">
                  <c:v>465</c:v>
                </c:pt>
                <c:pt idx="141">
                  <c:v>466</c:v>
                </c:pt>
                <c:pt idx="142">
                  <c:v>467</c:v>
                </c:pt>
                <c:pt idx="143">
                  <c:v>468</c:v>
                </c:pt>
                <c:pt idx="144">
                  <c:v>469</c:v>
                </c:pt>
                <c:pt idx="145">
                  <c:v>470</c:v>
                </c:pt>
                <c:pt idx="146">
                  <c:v>471</c:v>
                </c:pt>
                <c:pt idx="147">
                  <c:v>472</c:v>
                </c:pt>
                <c:pt idx="148">
                  <c:v>473</c:v>
                </c:pt>
                <c:pt idx="149">
                  <c:v>474</c:v>
                </c:pt>
                <c:pt idx="150">
                  <c:v>475</c:v>
                </c:pt>
                <c:pt idx="151">
                  <c:v>476</c:v>
                </c:pt>
                <c:pt idx="152">
                  <c:v>477</c:v>
                </c:pt>
                <c:pt idx="153">
                  <c:v>478</c:v>
                </c:pt>
                <c:pt idx="154">
                  <c:v>479</c:v>
                </c:pt>
                <c:pt idx="155">
                  <c:v>480</c:v>
                </c:pt>
                <c:pt idx="156">
                  <c:v>481</c:v>
                </c:pt>
                <c:pt idx="157">
                  <c:v>482</c:v>
                </c:pt>
                <c:pt idx="158">
                  <c:v>483</c:v>
                </c:pt>
                <c:pt idx="159">
                  <c:v>484</c:v>
                </c:pt>
                <c:pt idx="160">
                  <c:v>485</c:v>
                </c:pt>
                <c:pt idx="161">
                  <c:v>486</c:v>
                </c:pt>
                <c:pt idx="162">
                  <c:v>487</c:v>
                </c:pt>
                <c:pt idx="163">
                  <c:v>488</c:v>
                </c:pt>
                <c:pt idx="164">
                  <c:v>489</c:v>
                </c:pt>
                <c:pt idx="165">
                  <c:v>490</c:v>
                </c:pt>
                <c:pt idx="166">
                  <c:v>491</c:v>
                </c:pt>
                <c:pt idx="167">
                  <c:v>492</c:v>
                </c:pt>
                <c:pt idx="168">
                  <c:v>493</c:v>
                </c:pt>
                <c:pt idx="169">
                  <c:v>494</c:v>
                </c:pt>
                <c:pt idx="170">
                  <c:v>495</c:v>
                </c:pt>
                <c:pt idx="171">
                  <c:v>496</c:v>
                </c:pt>
                <c:pt idx="172">
                  <c:v>497</c:v>
                </c:pt>
                <c:pt idx="173">
                  <c:v>498</c:v>
                </c:pt>
                <c:pt idx="174">
                  <c:v>499</c:v>
                </c:pt>
                <c:pt idx="175">
                  <c:v>500</c:v>
                </c:pt>
                <c:pt idx="176">
                  <c:v>501</c:v>
                </c:pt>
                <c:pt idx="177">
                  <c:v>502</c:v>
                </c:pt>
                <c:pt idx="178">
                  <c:v>503</c:v>
                </c:pt>
                <c:pt idx="179">
                  <c:v>504</c:v>
                </c:pt>
                <c:pt idx="180">
                  <c:v>505</c:v>
                </c:pt>
                <c:pt idx="181">
                  <c:v>506</c:v>
                </c:pt>
                <c:pt idx="182">
                  <c:v>507</c:v>
                </c:pt>
                <c:pt idx="183">
                  <c:v>508</c:v>
                </c:pt>
                <c:pt idx="184">
                  <c:v>509</c:v>
                </c:pt>
                <c:pt idx="185">
                  <c:v>510</c:v>
                </c:pt>
                <c:pt idx="186">
                  <c:v>511</c:v>
                </c:pt>
                <c:pt idx="187">
                  <c:v>512</c:v>
                </c:pt>
                <c:pt idx="188">
                  <c:v>513</c:v>
                </c:pt>
                <c:pt idx="189">
                  <c:v>514</c:v>
                </c:pt>
                <c:pt idx="190">
                  <c:v>515</c:v>
                </c:pt>
                <c:pt idx="191">
                  <c:v>516</c:v>
                </c:pt>
                <c:pt idx="192">
                  <c:v>517</c:v>
                </c:pt>
                <c:pt idx="193">
                  <c:v>518</c:v>
                </c:pt>
                <c:pt idx="194">
                  <c:v>519</c:v>
                </c:pt>
                <c:pt idx="195">
                  <c:v>520</c:v>
                </c:pt>
                <c:pt idx="196">
                  <c:v>521</c:v>
                </c:pt>
                <c:pt idx="197">
                  <c:v>522</c:v>
                </c:pt>
                <c:pt idx="198">
                  <c:v>523</c:v>
                </c:pt>
                <c:pt idx="199">
                  <c:v>524</c:v>
                </c:pt>
                <c:pt idx="200">
                  <c:v>525</c:v>
                </c:pt>
                <c:pt idx="201">
                  <c:v>526</c:v>
                </c:pt>
                <c:pt idx="202">
                  <c:v>527</c:v>
                </c:pt>
                <c:pt idx="203">
                  <c:v>528</c:v>
                </c:pt>
                <c:pt idx="204">
                  <c:v>529</c:v>
                </c:pt>
                <c:pt idx="205">
                  <c:v>530</c:v>
                </c:pt>
                <c:pt idx="206">
                  <c:v>531</c:v>
                </c:pt>
                <c:pt idx="207">
                  <c:v>532</c:v>
                </c:pt>
                <c:pt idx="208">
                  <c:v>533</c:v>
                </c:pt>
                <c:pt idx="209">
                  <c:v>534</c:v>
                </c:pt>
                <c:pt idx="210">
                  <c:v>535</c:v>
                </c:pt>
                <c:pt idx="211">
                  <c:v>536</c:v>
                </c:pt>
                <c:pt idx="212">
                  <c:v>537</c:v>
                </c:pt>
                <c:pt idx="213">
                  <c:v>538</c:v>
                </c:pt>
                <c:pt idx="214">
                  <c:v>539</c:v>
                </c:pt>
                <c:pt idx="215">
                  <c:v>540</c:v>
                </c:pt>
                <c:pt idx="216">
                  <c:v>541</c:v>
                </c:pt>
                <c:pt idx="217">
                  <c:v>542</c:v>
                </c:pt>
                <c:pt idx="218">
                  <c:v>543</c:v>
                </c:pt>
                <c:pt idx="219">
                  <c:v>544</c:v>
                </c:pt>
                <c:pt idx="220">
                  <c:v>545</c:v>
                </c:pt>
                <c:pt idx="221">
                  <c:v>546</c:v>
                </c:pt>
                <c:pt idx="222">
                  <c:v>547</c:v>
                </c:pt>
                <c:pt idx="223">
                  <c:v>548</c:v>
                </c:pt>
                <c:pt idx="224">
                  <c:v>549</c:v>
                </c:pt>
                <c:pt idx="225">
                  <c:v>550</c:v>
                </c:pt>
                <c:pt idx="226">
                  <c:v>551</c:v>
                </c:pt>
                <c:pt idx="227">
                  <c:v>552</c:v>
                </c:pt>
                <c:pt idx="228">
                  <c:v>553</c:v>
                </c:pt>
                <c:pt idx="229">
                  <c:v>554</c:v>
                </c:pt>
                <c:pt idx="230">
                  <c:v>555</c:v>
                </c:pt>
                <c:pt idx="231">
                  <c:v>556</c:v>
                </c:pt>
                <c:pt idx="232">
                  <c:v>557</c:v>
                </c:pt>
                <c:pt idx="233">
                  <c:v>558</c:v>
                </c:pt>
                <c:pt idx="234">
                  <c:v>559</c:v>
                </c:pt>
                <c:pt idx="235">
                  <c:v>560</c:v>
                </c:pt>
                <c:pt idx="236">
                  <c:v>561</c:v>
                </c:pt>
                <c:pt idx="237">
                  <c:v>562</c:v>
                </c:pt>
                <c:pt idx="238">
                  <c:v>563</c:v>
                </c:pt>
                <c:pt idx="239">
                  <c:v>564</c:v>
                </c:pt>
                <c:pt idx="240">
                  <c:v>565</c:v>
                </c:pt>
                <c:pt idx="241">
                  <c:v>566</c:v>
                </c:pt>
                <c:pt idx="242">
                  <c:v>567</c:v>
                </c:pt>
                <c:pt idx="243">
                  <c:v>568</c:v>
                </c:pt>
                <c:pt idx="244">
                  <c:v>569</c:v>
                </c:pt>
                <c:pt idx="245">
                  <c:v>570</c:v>
                </c:pt>
                <c:pt idx="246">
                  <c:v>571</c:v>
                </c:pt>
                <c:pt idx="247">
                  <c:v>572</c:v>
                </c:pt>
                <c:pt idx="248">
                  <c:v>573</c:v>
                </c:pt>
                <c:pt idx="249">
                  <c:v>574</c:v>
                </c:pt>
                <c:pt idx="250">
                  <c:v>575</c:v>
                </c:pt>
                <c:pt idx="251">
                  <c:v>576</c:v>
                </c:pt>
                <c:pt idx="252">
                  <c:v>577</c:v>
                </c:pt>
                <c:pt idx="253">
                  <c:v>578</c:v>
                </c:pt>
                <c:pt idx="254">
                  <c:v>579</c:v>
                </c:pt>
                <c:pt idx="255">
                  <c:v>580</c:v>
                </c:pt>
                <c:pt idx="256">
                  <c:v>581</c:v>
                </c:pt>
                <c:pt idx="257">
                  <c:v>582</c:v>
                </c:pt>
                <c:pt idx="258">
                  <c:v>583</c:v>
                </c:pt>
                <c:pt idx="259">
                  <c:v>584</c:v>
                </c:pt>
                <c:pt idx="260">
                  <c:v>585</c:v>
                </c:pt>
                <c:pt idx="261">
                  <c:v>586</c:v>
                </c:pt>
                <c:pt idx="262">
                  <c:v>587</c:v>
                </c:pt>
                <c:pt idx="263">
                  <c:v>588</c:v>
                </c:pt>
                <c:pt idx="264">
                  <c:v>589</c:v>
                </c:pt>
                <c:pt idx="265">
                  <c:v>590</c:v>
                </c:pt>
                <c:pt idx="266">
                  <c:v>591</c:v>
                </c:pt>
                <c:pt idx="267">
                  <c:v>592</c:v>
                </c:pt>
                <c:pt idx="268">
                  <c:v>593</c:v>
                </c:pt>
                <c:pt idx="269">
                  <c:v>594</c:v>
                </c:pt>
                <c:pt idx="270">
                  <c:v>595</c:v>
                </c:pt>
                <c:pt idx="271">
                  <c:v>596</c:v>
                </c:pt>
                <c:pt idx="272">
                  <c:v>597</c:v>
                </c:pt>
                <c:pt idx="273">
                  <c:v>598</c:v>
                </c:pt>
                <c:pt idx="274">
                  <c:v>599</c:v>
                </c:pt>
                <c:pt idx="275">
                  <c:v>600</c:v>
                </c:pt>
                <c:pt idx="276">
                  <c:v>601</c:v>
                </c:pt>
                <c:pt idx="277">
                  <c:v>602</c:v>
                </c:pt>
                <c:pt idx="278">
                  <c:v>603</c:v>
                </c:pt>
                <c:pt idx="279">
                  <c:v>604</c:v>
                </c:pt>
                <c:pt idx="280">
                  <c:v>605</c:v>
                </c:pt>
                <c:pt idx="281">
                  <c:v>606</c:v>
                </c:pt>
                <c:pt idx="282">
                  <c:v>607</c:v>
                </c:pt>
                <c:pt idx="283">
                  <c:v>608</c:v>
                </c:pt>
                <c:pt idx="284">
                  <c:v>609</c:v>
                </c:pt>
                <c:pt idx="285">
                  <c:v>610</c:v>
                </c:pt>
                <c:pt idx="286">
                  <c:v>611</c:v>
                </c:pt>
                <c:pt idx="287">
                  <c:v>612</c:v>
                </c:pt>
                <c:pt idx="288">
                  <c:v>613</c:v>
                </c:pt>
                <c:pt idx="289">
                  <c:v>614</c:v>
                </c:pt>
                <c:pt idx="290">
                  <c:v>615</c:v>
                </c:pt>
                <c:pt idx="291">
                  <c:v>616</c:v>
                </c:pt>
                <c:pt idx="292">
                  <c:v>617</c:v>
                </c:pt>
                <c:pt idx="293">
                  <c:v>618</c:v>
                </c:pt>
                <c:pt idx="294">
                  <c:v>619</c:v>
                </c:pt>
                <c:pt idx="295">
                  <c:v>620</c:v>
                </c:pt>
                <c:pt idx="296">
                  <c:v>621</c:v>
                </c:pt>
                <c:pt idx="297">
                  <c:v>622</c:v>
                </c:pt>
                <c:pt idx="298">
                  <c:v>623</c:v>
                </c:pt>
                <c:pt idx="299">
                  <c:v>624</c:v>
                </c:pt>
                <c:pt idx="300">
                  <c:v>625</c:v>
                </c:pt>
                <c:pt idx="301">
                  <c:v>626</c:v>
                </c:pt>
                <c:pt idx="302">
                  <c:v>627</c:v>
                </c:pt>
                <c:pt idx="303">
                  <c:v>628</c:v>
                </c:pt>
                <c:pt idx="304">
                  <c:v>629</c:v>
                </c:pt>
                <c:pt idx="305">
                  <c:v>630</c:v>
                </c:pt>
                <c:pt idx="306">
                  <c:v>631</c:v>
                </c:pt>
                <c:pt idx="307">
                  <c:v>632</c:v>
                </c:pt>
                <c:pt idx="308">
                  <c:v>633</c:v>
                </c:pt>
                <c:pt idx="309">
                  <c:v>634</c:v>
                </c:pt>
                <c:pt idx="310">
                  <c:v>635</c:v>
                </c:pt>
                <c:pt idx="311">
                  <c:v>636</c:v>
                </c:pt>
                <c:pt idx="312">
                  <c:v>637</c:v>
                </c:pt>
                <c:pt idx="313">
                  <c:v>638</c:v>
                </c:pt>
                <c:pt idx="314">
                  <c:v>639</c:v>
                </c:pt>
                <c:pt idx="315">
                  <c:v>640</c:v>
                </c:pt>
                <c:pt idx="316">
                  <c:v>641</c:v>
                </c:pt>
                <c:pt idx="317">
                  <c:v>642</c:v>
                </c:pt>
                <c:pt idx="318">
                  <c:v>643</c:v>
                </c:pt>
                <c:pt idx="319">
                  <c:v>644</c:v>
                </c:pt>
                <c:pt idx="320">
                  <c:v>645</c:v>
                </c:pt>
                <c:pt idx="321">
                  <c:v>646</c:v>
                </c:pt>
                <c:pt idx="322">
                  <c:v>647</c:v>
                </c:pt>
                <c:pt idx="323">
                  <c:v>648</c:v>
                </c:pt>
                <c:pt idx="324">
                  <c:v>649</c:v>
                </c:pt>
                <c:pt idx="325">
                  <c:v>650</c:v>
                </c:pt>
                <c:pt idx="326">
                  <c:v>651</c:v>
                </c:pt>
                <c:pt idx="327">
                  <c:v>652</c:v>
                </c:pt>
                <c:pt idx="328">
                  <c:v>653</c:v>
                </c:pt>
                <c:pt idx="329">
                  <c:v>654</c:v>
                </c:pt>
                <c:pt idx="330">
                  <c:v>655</c:v>
                </c:pt>
                <c:pt idx="331">
                  <c:v>656</c:v>
                </c:pt>
                <c:pt idx="332">
                  <c:v>657</c:v>
                </c:pt>
                <c:pt idx="333">
                  <c:v>658</c:v>
                </c:pt>
                <c:pt idx="334">
                  <c:v>659</c:v>
                </c:pt>
                <c:pt idx="335">
                  <c:v>660</c:v>
                </c:pt>
                <c:pt idx="336">
                  <c:v>661</c:v>
                </c:pt>
                <c:pt idx="337">
                  <c:v>662</c:v>
                </c:pt>
                <c:pt idx="338">
                  <c:v>663</c:v>
                </c:pt>
                <c:pt idx="339">
                  <c:v>664</c:v>
                </c:pt>
                <c:pt idx="340">
                  <c:v>665</c:v>
                </c:pt>
                <c:pt idx="341">
                  <c:v>666</c:v>
                </c:pt>
                <c:pt idx="342">
                  <c:v>667</c:v>
                </c:pt>
                <c:pt idx="343">
                  <c:v>668</c:v>
                </c:pt>
                <c:pt idx="344">
                  <c:v>669</c:v>
                </c:pt>
                <c:pt idx="345">
                  <c:v>670</c:v>
                </c:pt>
                <c:pt idx="346">
                  <c:v>671</c:v>
                </c:pt>
                <c:pt idx="347">
                  <c:v>672</c:v>
                </c:pt>
                <c:pt idx="348">
                  <c:v>673</c:v>
                </c:pt>
                <c:pt idx="349">
                  <c:v>674</c:v>
                </c:pt>
                <c:pt idx="350">
                  <c:v>675</c:v>
                </c:pt>
                <c:pt idx="351">
                  <c:v>676</c:v>
                </c:pt>
                <c:pt idx="352">
                  <c:v>677</c:v>
                </c:pt>
                <c:pt idx="353">
                  <c:v>678</c:v>
                </c:pt>
                <c:pt idx="354">
                  <c:v>679</c:v>
                </c:pt>
                <c:pt idx="355">
                  <c:v>680</c:v>
                </c:pt>
                <c:pt idx="356">
                  <c:v>681</c:v>
                </c:pt>
                <c:pt idx="357">
                  <c:v>682</c:v>
                </c:pt>
                <c:pt idx="358">
                  <c:v>683</c:v>
                </c:pt>
                <c:pt idx="359">
                  <c:v>684</c:v>
                </c:pt>
                <c:pt idx="360">
                  <c:v>685</c:v>
                </c:pt>
                <c:pt idx="361">
                  <c:v>686</c:v>
                </c:pt>
                <c:pt idx="362">
                  <c:v>687</c:v>
                </c:pt>
                <c:pt idx="363">
                  <c:v>688</c:v>
                </c:pt>
                <c:pt idx="364">
                  <c:v>689</c:v>
                </c:pt>
                <c:pt idx="365">
                  <c:v>690</c:v>
                </c:pt>
                <c:pt idx="366">
                  <c:v>691</c:v>
                </c:pt>
                <c:pt idx="367">
                  <c:v>692</c:v>
                </c:pt>
                <c:pt idx="368">
                  <c:v>693</c:v>
                </c:pt>
                <c:pt idx="369">
                  <c:v>694</c:v>
                </c:pt>
                <c:pt idx="370">
                  <c:v>695</c:v>
                </c:pt>
                <c:pt idx="371">
                  <c:v>696</c:v>
                </c:pt>
                <c:pt idx="372">
                  <c:v>697</c:v>
                </c:pt>
                <c:pt idx="373">
                  <c:v>698</c:v>
                </c:pt>
                <c:pt idx="374">
                  <c:v>699</c:v>
                </c:pt>
                <c:pt idx="375">
                  <c:v>700</c:v>
                </c:pt>
                <c:pt idx="376">
                  <c:v>701</c:v>
                </c:pt>
                <c:pt idx="377">
                  <c:v>702</c:v>
                </c:pt>
                <c:pt idx="378">
                  <c:v>703</c:v>
                </c:pt>
                <c:pt idx="379">
                  <c:v>704</c:v>
                </c:pt>
                <c:pt idx="380">
                  <c:v>705</c:v>
                </c:pt>
                <c:pt idx="381">
                  <c:v>706</c:v>
                </c:pt>
                <c:pt idx="382">
                  <c:v>707</c:v>
                </c:pt>
                <c:pt idx="383">
                  <c:v>708</c:v>
                </c:pt>
                <c:pt idx="384">
                  <c:v>709</c:v>
                </c:pt>
                <c:pt idx="385">
                  <c:v>710</c:v>
                </c:pt>
                <c:pt idx="386">
                  <c:v>711</c:v>
                </c:pt>
                <c:pt idx="387">
                  <c:v>712</c:v>
                </c:pt>
                <c:pt idx="388">
                  <c:v>713</c:v>
                </c:pt>
                <c:pt idx="389">
                  <c:v>714</c:v>
                </c:pt>
                <c:pt idx="390">
                  <c:v>715</c:v>
                </c:pt>
                <c:pt idx="391">
                  <c:v>716</c:v>
                </c:pt>
                <c:pt idx="392">
                  <c:v>717</c:v>
                </c:pt>
                <c:pt idx="393">
                  <c:v>718</c:v>
                </c:pt>
                <c:pt idx="394">
                  <c:v>719</c:v>
                </c:pt>
                <c:pt idx="395">
                  <c:v>720</c:v>
                </c:pt>
                <c:pt idx="396">
                  <c:v>721</c:v>
                </c:pt>
                <c:pt idx="397">
                  <c:v>722</c:v>
                </c:pt>
                <c:pt idx="398">
                  <c:v>723</c:v>
                </c:pt>
                <c:pt idx="399">
                  <c:v>724</c:v>
                </c:pt>
                <c:pt idx="400">
                  <c:v>725</c:v>
                </c:pt>
                <c:pt idx="401">
                  <c:v>726</c:v>
                </c:pt>
                <c:pt idx="402">
                  <c:v>727</c:v>
                </c:pt>
                <c:pt idx="403">
                  <c:v>728</c:v>
                </c:pt>
                <c:pt idx="404">
                  <c:v>729</c:v>
                </c:pt>
                <c:pt idx="405">
                  <c:v>730</c:v>
                </c:pt>
                <c:pt idx="406">
                  <c:v>731</c:v>
                </c:pt>
                <c:pt idx="407">
                  <c:v>732</c:v>
                </c:pt>
                <c:pt idx="408">
                  <c:v>733</c:v>
                </c:pt>
                <c:pt idx="409">
                  <c:v>734</c:v>
                </c:pt>
                <c:pt idx="410">
                  <c:v>735</c:v>
                </c:pt>
                <c:pt idx="411">
                  <c:v>736</c:v>
                </c:pt>
                <c:pt idx="412">
                  <c:v>737</c:v>
                </c:pt>
                <c:pt idx="413">
                  <c:v>738</c:v>
                </c:pt>
                <c:pt idx="414">
                  <c:v>739</c:v>
                </c:pt>
                <c:pt idx="415">
                  <c:v>740</c:v>
                </c:pt>
                <c:pt idx="416">
                  <c:v>741</c:v>
                </c:pt>
                <c:pt idx="417">
                  <c:v>742</c:v>
                </c:pt>
                <c:pt idx="418">
                  <c:v>743</c:v>
                </c:pt>
                <c:pt idx="419">
                  <c:v>744</c:v>
                </c:pt>
                <c:pt idx="420">
                  <c:v>745</c:v>
                </c:pt>
                <c:pt idx="421">
                  <c:v>746</c:v>
                </c:pt>
                <c:pt idx="422">
                  <c:v>747</c:v>
                </c:pt>
                <c:pt idx="423">
                  <c:v>748</c:v>
                </c:pt>
                <c:pt idx="424">
                  <c:v>749</c:v>
                </c:pt>
                <c:pt idx="425">
                  <c:v>750</c:v>
                </c:pt>
                <c:pt idx="426">
                  <c:v>751</c:v>
                </c:pt>
                <c:pt idx="427">
                  <c:v>752</c:v>
                </c:pt>
                <c:pt idx="428">
                  <c:v>753</c:v>
                </c:pt>
                <c:pt idx="429">
                  <c:v>754</c:v>
                </c:pt>
                <c:pt idx="430">
                  <c:v>755</c:v>
                </c:pt>
                <c:pt idx="431">
                  <c:v>756</c:v>
                </c:pt>
                <c:pt idx="432">
                  <c:v>757</c:v>
                </c:pt>
                <c:pt idx="433">
                  <c:v>758</c:v>
                </c:pt>
                <c:pt idx="434">
                  <c:v>759</c:v>
                </c:pt>
                <c:pt idx="435">
                  <c:v>760</c:v>
                </c:pt>
                <c:pt idx="436">
                  <c:v>761</c:v>
                </c:pt>
                <c:pt idx="437">
                  <c:v>762</c:v>
                </c:pt>
                <c:pt idx="438">
                  <c:v>763</c:v>
                </c:pt>
                <c:pt idx="439">
                  <c:v>764</c:v>
                </c:pt>
                <c:pt idx="440">
                  <c:v>765</c:v>
                </c:pt>
                <c:pt idx="441">
                  <c:v>766</c:v>
                </c:pt>
                <c:pt idx="442">
                  <c:v>767</c:v>
                </c:pt>
                <c:pt idx="443">
                  <c:v>768</c:v>
                </c:pt>
                <c:pt idx="444">
                  <c:v>769</c:v>
                </c:pt>
                <c:pt idx="445">
                  <c:v>770</c:v>
                </c:pt>
                <c:pt idx="446">
                  <c:v>771</c:v>
                </c:pt>
                <c:pt idx="447">
                  <c:v>772</c:v>
                </c:pt>
                <c:pt idx="448">
                  <c:v>773</c:v>
                </c:pt>
                <c:pt idx="449">
                  <c:v>774</c:v>
                </c:pt>
                <c:pt idx="450">
                  <c:v>775</c:v>
                </c:pt>
                <c:pt idx="451">
                  <c:v>776</c:v>
                </c:pt>
                <c:pt idx="452">
                  <c:v>777</c:v>
                </c:pt>
                <c:pt idx="453">
                  <c:v>778</c:v>
                </c:pt>
                <c:pt idx="454">
                  <c:v>779</c:v>
                </c:pt>
                <c:pt idx="455">
                  <c:v>780</c:v>
                </c:pt>
                <c:pt idx="456">
                  <c:v>781</c:v>
                </c:pt>
                <c:pt idx="457">
                  <c:v>782</c:v>
                </c:pt>
                <c:pt idx="458">
                  <c:v>783</c:v>
                </c:pt>
                <c:pt idx="459">
                  <c:v>784</c:v>
                </c:pt>
                <c:pt idx="460">
                  <c:v>785</c:v>
                </c:pt>
                <c:pt idx="461">
                  <c:v>786</c:v>
                </c:pt>
                <c:pt idx="462">
                  <c:v>787</c:v>
                </c:pt>
                <c:pt idx="463">
                  <c:v>788</c:v>
                </c:pt>
                <c:pt idx="464">
                  <c:v>789</c:v>
                </c:pt>
                <c:pt idx="465">
                  <c:v>790</c:v>
                </c:pt>
                <c:pt idx="466">
                  <c:v>791</c:v>
                </c:pt>
                <c:pt idx="467">
                  <c:v>792</c:v>
                </c:pt>
                <c:pt idx="468">
                  <c:v>793</c:v>
                </c:pt>
                <c:pt idx="469">
                  <c:v>794</c:v>
                </c:pt>
                <c:pt idx="470">
                  <c:v>795</c:v>
                </c:pt>
                <c:pt idx="471">
                  <c:v>796</c:v>
                </c:pt>
                <c:pt idx="472">
                  <c:v>797</c:v>
                </c:pt>
                <c:pt idx="473">
                  <c:v>798</c:v>
                </c:pt>
                <c:pt idx="474">
                  <c:v>799</c:v>
                </c:pt>
                <c:pt idx="475">
                  <c:v>800</c:v>
                </c:pt>
                <c:pt idx="476">
                  <c:v>801</c:v>
                </c:pt>
                <c:pt idx="477">
                  <c:v>802</c:v>
                </c:pt>
                <c:pt idx="478">
                  <c:v>803</c:v>
                </c:pt>
                <c:pt idx="479">
                  <c:v>804</c:v>
                </c:pt>
                <c:pt idx="480">
                  <c:v>805</c:v>
                </c:pt>
                <c:pt idx="481">
                  <c:v>806</c:v>
                </c:pt>
                <c:pt idx="482">
                  <c:v>807</c:v>
                </c:pt>
                <c:pt idx="483">
                  <c:v>808</c:v>
                </c:pt>
                <c:pt idx="484">
                  <c:v>809</c:v>
                </c:pt>
                <c:pt idx="485">
                  <c:v>810</c:v>
                </c:pt>
                <c:pt idx="486">
                  <c:v>811</c:v>
                </c:pt>
                <c:pt idx="487">
                  <c:v>812</c:v>
                </c:pt>
                <c:pt idx="488">
                  <c:v>813</c:v>
                </c:pt>
                <c:pt idx="489">
                  <c:v>814</c:v>
                </c:pt>
                <c:pt idx="490">
                  <c:v>815</c:v>
                </c:pt>
                <c:pt idx="491">
                  <c:v>816</c:v>
                </c:pt>
                <c:pt idx="492">
                  <c:v>817</c:v>
                </c:pt>
                <c:pt idx="493">
                  <c:v>818</c:v>
                </c:pt>
                <c:pt idx="494">
                  <c:v>819</c:v>
                </c:pt>
                <c:pt idx="495">
                  <c:v>820</c:v>
                </c:pt>
                <c:pt idx="496">
                  <c:v>821</c:v>
                </c:pt>
                <c:pt idx="497">
                  <c:v>822</c:v>
                </c:pt>
                <c:pt idx="498">
                  <c:v>823</c:v>
                </c:pt>
                <c:pt idx="499">
                  <c:v>824</c:v>
                </c:pt>
                <c:pt idx="500">
                  <c:v>825</c:v>
                </c:pt>
                <c:pt idx="501">
                  <c:v>826</c:v>
                </c:pt>
                <c:pt idx="502">
                  <c:v>827</c:v>
                </c:pt>
                <c:pt idx="503">
                  <c:v>828</c:v>
                </c:pt>
                <c:pt idx="504">
                  <c:v>829</c:v>
                </c:pt>
                <c:pt idx="505">
                  <c:v>830</c:v>
                </c:pt>
                <c:pt idx="506">
                  <c:v>831</c:v>
                </c:pt>
                <c:pt idx="507">
                  <c:v>832</c:v>
                </c:pt>
                <c:pt idx="508">
                  <c:v>833</c:v>
                </c:pt>
                <c:pt idx="509">
                  <c:v>834</c:v>
                </c:pt>
                <c:pt idx="510">
                  <c:v>835</c:v>
                </c:pt>
                <c:pt idx="511">
                  <c:v>836</c:v>
                </c:pt>
                <c:pt idx="512">
                  <c:v>837</c:v>
                </c:pt>
                <c:pt idx="513">
                  <c:v>838</c:v>
                </c:pt>
                <c:pt idx="514">
                  <c:v>839</c:v>
                </c:pt>
                <c:pt idx="515">
                  <c:v>840</c:v>
                </c:pt>
                <c:pt idx="516">
                  <c:v>841</c:v>
                </c:pt>
                <c:pt idx="517">
                  <c:v>842</c:v>
                </c:pt>
                <c:pt idx="518">
                  <c:v>843</c:v>
                </c:pt>
                <c:pt idx="519">
                  <c:v>844</c:v>
                </c:pt>
                <c:pt idx="520">
                  <c:v>845</c:v>
                </c:pt>
                <c:pt idx="521">
                  <c:v>846</c:v>
                </c:pt>
                <c:pt idx="522">
                  <c:v>847</c:v>
                </c:pt>
                <c:pt idx="523">
                  <c:v>848</c:v>
                </c:pt>
                <c:pt idx="524">
                  <c:v>849</c:v>
                </c:pt>
                <c:pt idx="525">
                  <c:v>850</c:v>
                </c:pt>
                <c:pt idx="526">
                  <c:v>851</c:v>
                </c:pt>
                <c:pt idx="527">
                  <c:v>852</c:v>
                </c:pt>
                <c:pt idx="528">
                  <c:v>853</c:v>
                </c:pt>
                <c:pt idx="529">
                  <c:v>854</c:v>
                </c:pt>
                <c:pt idx="530">
                  <c:v>855</c:v>
                </c:pt>
                <c:pt idx="531">
                  <c:v>856</c:v>
                </c:pt>
                <c:pt idx="532">
                  <c:v>857</c:v>
                </c:pt>
                <c:pt idx="533">
                  <c:v>858</c:v>
                </c:pt>
                <c:pt idx="534">
                  <c:v>859</c:v>
                </c:pt>
                <c:pt idx="535">
                  <c:v>860</c:v>
                </c:pt>
                <c:pt idx="536">
                  <c:v>861</c:v>
                </c:pt>
                <c:pt idx="537">
                  <c:v>862</c:v>
                </c:pt>
                <c:pt idx="538">
                  <c:v>863</c:v>
                </c:pt>
                <c:pt idx="539">
                  <c:v>864</c:v>
                </c:pt>
                <c:pt idx="540">
                  <c:v>865</c:v>
                </c:pt>
                <c:pt idx="541">
                  <c:v>866</c:v>
                </c:pt>
                <c:pt idx="542">
                  <c:v>867</c:v>
                </c:pt>
                <c:pt idx="543">
                  <c:v>868</c:v>
                </c:pt>
                <c:pt idx="544">
                  <c:v>869</c:v>
                </c:pt>
                <c:pt idx="545">
                  <c:v>870</c:v>
                </c:pt>
                <c:pt idx="546">
                  <c:v>871</c:v>
                </c:pt>
                <c:pt idx="547">
                  <c:v>872</c:v>
                </c:pt>
                <c:pt idx="548">
                  <c:v>873</c:v>
                </c:pt>
                <c:pt idx="549">
                  <c:v>874</c:v>
                </c:pt>
                <c:pt idx="550">
                  <c:v>875</c:v>
                </c:pt>
                <c:pt idx="551">
                  <c:v>876</c:v>
                </c:pt>
                <c:pt idx="552">
                  <c:v>877</c:v>
                </c:pt>
                <c:pt idx="553">
                  <c:v>878</c:v>
                </c:pt>
                <c:pt idx="554">
                  <c:v>879</c:v>
                </c:pt>
                <c:pt idx="555">
                  <c:v>880</c:v>
                </c:pt>
                <c:pt idx="556">
                  <c:v>881</c:v>
                </c:pt>
                <c:pt idx="557">
                  <c:v>882</c:v>
                </c:pt>
                <c:pt idx="558">
                  <c:v>883</c:v>
                </c:pt>
                <c:pt idx="559">
                  <c:v>884</c:v>
                </c:pt>
                <c:pt idx="560">
                  <c:v>885</c:v>
                </c:pt>
                <c:pt idx="561">
                  <c:v>886</c:v>
                </c:pt>
                <c:pt idx="562">
                  <c:v>887</c:v>
                </c:pt>
                <c:pt idx="563">
                  <c:v>888</c:v>
                </c:pt>
                <c:pt idx="564">
                  <c:v>889</c:v>
                </c:pt>
                <c:pt idx="565">
                  <c:v>890</c:v>
                </c:pt>
                <c:pt idx="566">
                  <c:v>891</c:v>
                </c:pt>
                <c:pt idx="567">
                  <c:v>892</c:v>
                </c:pt>
                <c:pt idx="568">
                  <c:v>893</c:v>
                </c:pt>
                <c:pt idx="569">
                  <c:v>894</c:v>
                </c:pt>
                <c:pt idx="570">
                  <c:v>895</c:v>
                </c:pt>
                <c:pt idx="571">
                  <c:v>896</c:v>
                </c:pt>
                <c:pt idx="572">
                  <c:v>897</c:v>
                </c:pt>
                <c:pt idx="573">
                  <c:v>898</c:v>
                </c:pt>
                <c:pt idx="574">
                  <c:v>899</c:v>
                </c:pt>
                <c:pt idx="575">
                  <c:v>900</c:v>
                </c:pt>
                <c:pt idx="576">
                  <c:v>901</c:v>
                </c:pt>
                <c:pt idx="577">
                  <c:v>902</c:v>
                </c:pt>
                <c:pt idx="578">
                  <c:v>903</c:v>
                </c:pt>
                <c:pt idx="579">
                  <c:v>904</c:v>
                </c:pt>
                <c:pt idx="580">
                  <c:v>905</c:v>
                </c:pt>
                <c:pt idx="581">
                  <c:v>906</c:v>
                </c:pt>
                <c:pt idx="582">
                  <c:v>907</c:v>
                </c:pt>
                <c:pt idx="583">
                  <c:v>908</c:v>
                </c:pt>
                <c:pt idx="584">
                  <c:v>909</c:v>
                </c:pt>
                <c:pt idx="585">
                  <c:v>910</c:v>
                </c:pt>
                <c:pt idx="586">
                  <c:v>911</c:v>
                </c:pt>
                <c:pt idx="587">
                  <c:v>912</c:v>
                </c:pt>
                <c:pt idx="588">
                  <c:v>913</c:v>
                </c:pt>
                <c:pt idx="589">
                  <c:v>914</c:v>
                </c:pt>
                <c:pt idx="590">
                  <c:v>915</c:v>
                </c:pt>
                <c:pt idx="591">
                  <c:v>916</c:v>
                </c:pt>
                <c:pt idx="592">
                  <c:v>917</c:v>
                </c:pt>
                <c:pt idx="593">
                  <c:v>918</c:v>
                </c:pt>
                <c:pt idx="594">
                  <c:v>919</c:v>
                </c:pt>
                <c:pt idx="595">
                  <c:v>920</c:v>
                </c:pt>
                <c:pt idx="596">
                  <c:v>921</c:v>
                </c:pt>
                <c:pt idx="597">
                  <c:v>922</c:v>
                </c:pt>
                <c:pt idx="598">
                  <c:v>923</c:v>
                </c:pt>
                <c:pt idx="599">
                  <c:v>924</c:v>
                </c:pt>
                <c:pt idx="600">
                  <c:v>925</c:v>
                </c:pt>
                <c:pt idx="601">
                  <c:v>926</c:v>
                </c:pt>
                <c:pt idx="602">
                  <c:v>927</c:v>
                </c:pt>
                <c:pt idx="603">
                  <c:v>928</c:v>
                </c:pt>
                <c:pt idx="604">
                  <c:v>929</c:v>
                </c:pt>
                <c:pt idx="605">
                  <c:v>930</c:v>
                </c:pt>
                <c:pt idx="606">
                  <c:v>931</c:v>
                </c:pt>
                <c:pt idx="607">
                  <c:v>932</c:v>
                </c:pt>
                <c:pt idx="608">
                  <c:v>933</c:v>
                </c:pt>
                <c:pt idx="609">
                  <c:v>934</c:v>
                </c:pt>
                <c:pt idx="610">
                  <c:v>935</c:v>
                </c:pt>
                <c:pt idx="611">
                  <c:v>936</c:v>
                </c:pt>
                <c:pt idx="612">
                  <c:v>937</c:v>
                </c:pt>
                <c:pt idx="613">
                  <c:v>938</c:v>
                </c:pt>
                <c:pt idx="614">
                  <c:v>939</c:v>
                </c:pt>
                <c:pt idx="615">
                  <c:v>940</c:v>
                </c:pt>
                <c:pt idx="616">
                  <c:v>941</c:v>
                </c:pt>
                <c:pt idx="617">
                  <c:v>942</c:v>
                </c:pt>
                <c:pt idx="618">
                  <c:v>943</c:v>
                </c:pt>
                <c:pt idx="619">
                  <c:v>944</c:v>
                </c:pt>
                <c:pt idx="620">
                  <c:v>945</c:v>
                </c:pt>
                <c:pt idx="621">
                  <c:v>946</c:v>
                </c:pt>
                <c:pt idx="622">
                  <c:v>947</c:v>
                </c:pt>
                <c:pt idx="623">
                  <c:v>948</c:v>
                </c:pt>
                <c:pt idx="624">
                  <c:v>949</c:v>
                </c:pt>
                <c:pt idx="625">
                  <c:v>950</c:v>
                </c:pt>
                <c:pt idx="626">
                  <c:v>951</c:v>
                </c:pt>
                <c:pt idx="627">
                  <c:v>952</c:v>
                </c:pt>
                <c:pt idx="628">
                  <c:v>953</c:v>
                </c:pt>
                <c:pt idx="629">
                  <c:v>954</c:v>
                </c:pt>
                <c:pt idx="630">
                  <c:v>955</c:v>
                </c:pt>
                <c:pt idx="631">
                  <c:v>956</c:v>
                </c:pt>
                <c:pt idx="632">
                  <c:v>957</c:v>
                </c:pt>
                <c:pt idx="633">
                  <c:v>958</c:v>
                </c:pt>
                <c:pt idx="634">
                  <c:v>959</c:v>
                </c:pt>
                <c:pt idx="635">
                  <c:v>960</c:v>
                </c:pt>
                <c:pt idx="636">
                  <c:v>961</c:v>
                </c:pt>
                <c:pt idx="637">
                  <c:v>962</c:v>
                </c:pt>
                <c:pt idx="638">
                  <c:v>963</c:v>
                </c:pt>
                <c:pt idx="639">
                  <c:v>964</c:v>
                </c:pt>
                <c:pt idx="640">
                  <c:v>965</c:v>
                </c:pt>
                <c:pt idx="641">
                  <c:v>966</c:v>
                </c:pt>
                <c:pt idx="642">
                  <c:v>967</c:v>
                </c:pt>
                <c:pt idx="643">
                  <c:v>968</c:v>
                </c:pt>
                <c:pt idx="644">
                  <c:v>969</c:v>
                </c:pt>
                <c:pt idx="645">
                  <c:v>970</c:v>
                </c:pt>
                <c:pt idx="646">
                  <c:v>971</c:v>
                </c:pt>
                <c:pt idx="647">
                  <c:v>972</c:v>
                </c:pt>
                <c:pt idx="648">
                  <c:v>973</c:v>
                </c:pt>
                <c:pt idx="649">
                  <c:v>974</c:v>
                </c:pt>
                <c:pt idx="650">
                  <c:v>975</c:v>
                </c:pt>
                <c:pt idx="651">
                  <c:v>976</c:v>
                </c:pt>
                <c:pt idx="652">
                  <c:v>977</c:v>
                </c:pt>
                <c:pt idx="653">
                  <c:v>978</c:v>
                </c:pt>
                <c:pt idx="654">
                  <c:v>979</c:v>
                </c:pt>
                <c:pt idx="655">
                  <c:v>980</c:v>
                </c:pt>
                <c:pt idx="656">
                  <c:v>981</c:v>
                </c:pt>
                <c:pt idx="657">
                  <c:v>982</c:v>
                </c:pt>
                <c:pt idx="658">
                  <c:v>983</c:v>
                </c:pt>
                <c:pt idx="659">
                  <c:v>984</c:v>
                </c:pt>
                <c:pt idx="660">
                  <c:v>985</c:v>
                </c:pt>
                <c:pt idx="661">
                  <c:v>986</c:v>
                </c:pt>
                <c:pt idx="662">
                  <c:v>987</c:v>
                </c:pt>
                <c:pt idx="663">
                  <c:v>988</c:v>
                </c:pt>
                <c:pt idx="664">
                  <c:v>989</c:v>
                </c:pt>
                <c:pt idx="665">
                  <c:v>990</c:v>
                </c:pt>
                <c:pt idx="666">
                  <c:v>991</c:v>
                </c:pt>
                <c:pt idx="667">
                  <c:v>992</c:v>
                </c:pt>
                <c:pt idx="668">
                  <c:v>993</c:v>
                </c:pt>
                <c:pt idx="669">
                  <c:v>994</c:v>
                </c:pt>
                <c:pt idx="670">
                  <c:v>995</c:v>
                </c:pt>
                <c:pt idx="671">
                  <c:v>996</c:v>
                </c:pt>
                <c:pt idx="672">
                  <c:v>997</c:v>
                </c:pt>
                <c:pt idx="673">
                  <c:v>998</c:v>
                </c:pt>
                <c:pt idx="674">
                  <c:v>999</c:v>
                </c:pt>
              </c:numCache>
            </c:numRef>
          </c:xVal>
          <c:yVal>
            <c:numRef>
              <c:f>'Very Blue Spectra!'!$C$2:$C$676</c:f>
              <c:numCache>
                <c:formatCode>General</c:formatCode>
                <c:ptCount val="675"/>
                <c:pt idx="0">
                  <c:v>0.76348489127365204</c:v>
                </c:pt>
                <c:pt idx="1">
                  <c:v>0.764473312623553</c:v>
                </c:pt>
                <c:pt idx="2">
                  <c:v>0.77223948037277601</c:v>
                </c:pt>
                <c:pt idx="3">
                  <c:v>0.77760519627223901</c:v>
                </c:pt>
                <c:pt idx="4">
                  <c:v>0.777887602372211</c:v>
                </c:pt>
                <c:pt idx="5">
                  <c:v>0.775063541372493</c:v>
                </c:pt>
                <c:pt idx="6">
                  <c:v>0.77675797797232404</c:v>
                </c:pt>
                <c:pt idx="7">
                  <c:v>0.78367692742163197</c:v>
                </c:pt>
                <c:pt idx="8">
                  <c:v>0.79384354702061599</c:v>
                </c:pt>
                <c:pt idx="9">
                  <c:v>0.79497317142050306</c:v>
                </c:pt>
                <c:pt idx="10">
                  <c:v>0.79341993787065801</c:v>
                </c:pt>
                <c:pt idx="11">
                  <c:v>0.79709121717029097</c:v>
                </c:pt>
                <c:pt idx="12">
                  <c:v>0.804292572719571</c:v>
                </c:pt>
                <c:pt idx="13">
                  <c:v>0.81219994351878</c:v>
                </c:pt>
                <c:pt idx="14">
                  <c:v>0.81530641061846898</c:v>
                </c:pt>
                <c:pt idx="15">
                  <c:v>0.81883648686811605</c:v>
                </c:pt>
                <c:pt idx="16">
                  <c:v>0.82391979666760795</c:v>
                </c:pt>
                <c:pt idx="17">
                  <c:v>0.82688506071731105</c:v>
                </c:pt>
                <c:pt idx="18">
                  <c:v>0.83154476136684496</c:v>
                </c:pt>
                <c:pt idx="19">
                  <c:v>0.84058175656594203</c:v>
                </c:pt>
                <c:pt idx="20">
                  <c:v>0.84608867551539102</c:v>
                </c:pt>
                <c:pt idx="21">
                  <c:v>0.84820672126517904</c:v>
                </c:pt>
                <c:pt idx="22">
                  <c:v>0.84990115786500997</c:v>
                </c:pt>
                <c:pt idx="23">
                  <c:v>0.85484326461451599</c:v>
                </c:pt>
                <c:pt idx="24">
                  <c:v>0.86289183846371098</c:v>
                </c:pt>
                <c:pt idx="25">
                  <c:v>0.867833945213217</c:v>
                </c:pt>
                <c:pt idx="26">
                  <c:v>0.87263484891273702</c:v>
                </c:pt>
                <c:pt idx="27">
                  <c:v>0.87927139226207296</c:v>
                </c:pt>
                <c:pt idx="28">
                  <c:v>0.88378988986162099</c:v>
                </c:pt>
                <c:pt idx="29">
                  <c:v>0.88844959051115502</c:v>
                </c:pt>
                <c:pt idx="30">
                  <c:v>0.89706297656029399</c:v>
                </c:pt>
                <c:pt idx="31">
                  <c:v>0.90285230160971497</c:v>
                </c:pt>
                <c:pt idx="32">
                  <c:v>0.90581756565941796</c:v>
                </c:pt>
                <c:pt idx="33">
                  <c:v>0.912595312058741</c:v>
                </c:pt>
                <c:pt idx="34">
                  <c:v>0.91781982490821801</c:v>
                </c:pt>
                <c:pt idx="35">
                  <c:v>0.91923185540807695</c:v>
                </c:pt>
                <c:pt idx="36">
                  <c:v>0.92149110420785096</c:v>
                </c:pt>
                <c:pt idx="37">
                  <c:v>0.92502118045749804</c:v>
                </c:pt>
                <c:pt idx="38">
                  <c:v>0.92925727195707397</c:v>
                </c:pt>
                <c:pt idx="39">
                  <c:v>0.93476419090652296</c:v>
                </c:pt>
                <c:pt idx="40">
                  <c:v>0.94055351595594405</c:v>
                </c:pt>
                <c:pt idx="41">
                  <c:v>0.94267156170573296</c:v>
                </c:pt>
                <c:pt idx="42">
                  <c:v>0.94521321660547897</c:v>
                </c:pt>
                <c:pt idx="43">
                  <c:v>0.949731714205027</c:v>
                </c:pt>
                <c:pt idx="44">
                  <c:v>0.95326179045467396</c:v>
                </c:pt>
                <c:pt idx="45">
                  <c:v>0.95721547585427902</c:v>
                </c:pt>
                <c:pt idx="46">
                  <c:v>0.96356961310364297</c:v>
                </c:pt>
                <c:pt idx="47">
                  <c:v>0.965546455803445</c:v>
                </c:pt>
                <c:pt idx="48">
                  <c:v>0.96498164360350203</c:v>
                </c:pt>
                <c:pt idx="49">
                  <c:v>0.97133578085286598</c:v>
                </c:pt>
                <c:pt idx="50">
                  <c:v>0.97528946625247104</c:v>
                </c:pt>
                <c:pt idx="51">
                  <c:v>0.97500706015249905</c:v>
                </c:pt>
                <c:pt idx="52">
                  <c:v>0.98107879130189202</c:v>
                </c:pt>
                <c:pt idx="53">
                  <c:v>0.98545608585145394</c:v>
                </c:pt>
                <c:pt idx="54">
                  <c:v>0.98107879130189202</c:v>
                </c:pt>
                <c:pt idx="55">
                  <c:v>0.98347924315165203</c:v>
                </c:pt>
                <c:pt idx="56">
                  <c:v>0.99082180175091805</c:v>
                </c:pt>
                <c:pt idx="57">
                  <c:v>0.99293984750070596</c:v>
                </c:pt>
                <c:pt idx="58">
                  <c:v>0.99576390850042296</c:v>
                </c:pt>
                <c:pt idx="59">
                  <c:v>1</c:v>
                </c:pt>
                <c:pt idx="60">
                  <c:v>0.99929398475007103</c:v>
                </c:pt>
                <c:pt idx="61">
                  <c:v>0.99788195425021198</c:v>
                </c:pt>
                <c:pt idx="62">
                  <c:v>0.99830556340016896</c:v>
                </c:pt>
                <c:pt idx="63">
                  <c:v>0.997317142050268</c:v>
                </c:pt>
                <c:pt idx="64">
                  <c:v>0.99519909630047998</c:v>
                </c:pt>
                <c:pt idx="65">
                  <c:v>0.99350465970064905</c:v>
                </c:pt>
                <c:pt idx="66">
                  <c:v>0.99237503530076199</c:v>
                </c:pt>
                <c:pt idx="67">
                  <c:v>0.991951426150805</c:v>
                </c:pt>
                <c:pt idx="68">
                  <c:v>0.99251623835074798</c:v>
                </c:pt>
                <c:pt idx="69">
                  <c:v>0.99096300480090305</c:v>
                </c:pt>
                <c:pt idx="70">
                  <c:v>0.98630330415136902</c:v>
                </c:pt>
                <c:pt idx="71">
                  <c:v>0.98150240045185</c:v>
                </c:pt>
                <c:pt idx="72">
                  <c:v>0.97599548150240001</c:v>
                </c:pt>
                <c:pt idx="73">
                  <c:v>0.968370516803163</c:v>
                </c:pt>
                <c:pt idx="74">
                  <c:v>0.96413442530358695</c:v>
                </c:pt>
                <c:pt idx="75">
                  <c:v>0.96201637955379804</c:v>
                </c:pt>
                <c:pt idx="76">
                  <c:v>0.95693306975430703</c:v>
                </c:pt>
                <c:pt idx="77">
                  <c:v>0.95170855690482903</c:v>
                </c:pt>
                <c:pt idx="78">
                  <c:v>0.94733126235526699</c:v>
                </c:pt>
                <c:pt idx="79">
                  <c:v>0.94380118610562003</c:v>
                </c:pt>
                <c:pt idx="80">
                  <c:v>0.93998870375600097</c:v>
                </c:pt>
                <c:pt idx="81">
                  <c:v>0.93547020615645304</c:v>
                </c:pt>
                <c:pt idx="82">
                  <c:v>0.93137531770686299</c:v>
                </c:pt>
                <c:pt idx="83">
                  <c:v>0.92713922620728595</c:v>
                </c:pt>
                <c:pt idx="84">
                  <c:v>0.92092629200790699</c:v>
                </c:pt>
                <c:pt idx="85">
                  <c:v>0.915419373058458</c:v>
                </c:pt>
                <c:pt idx="86">
                  <c:v>0.91146568765885305</c:v>
                </c:pt>
                <c:pt idx="87">
                  <c:v>0.90821801750917797</c:v>
                </c:pt>
                <c:pt idx="88">
                  <c:v>0.90511155040948899</c:v>
                </c:pt>
                <c:pt idx="89">
                  <c:v>0.90186388025981401</c:v>
                </c:pt>
                <c:pt idx="90">
                  <c:v>0.89847500706015304</c:v>
                </c:pt>
                <c:pt idx="91">
                  <c:v>0.89466252471053398</c:v>
                </c:pt>
                <c:pt idx="92">
                  <c:v>0.88901440271109899</c:v>
                </c:pt>
                <c:pt idx="93">
                  <c:v>0.88463710816153596</c:v>
                </c:pt>
                <c:pt idx="94">
                  <c:v>0.88195425021180496</c:v>
                </c:pt>
                <c:pt idx="95">
                  <c:v>0.87927139226207296</c:v>
                </c:pt>
                <c:pt idx="96">
                  <c:v>0.87588251906241199</c:v>
                </c:pt>
                <c:pt idx="97">
                  <c:v>0.87164642756283595</c:v>
                </c:pt>
                <c:pt idx="98">
                  <c:v>0.86853996046314597</c:v>
                </c:pt>
                <c:pt idx="99">
                  <c:v>0.86557469641344298</c:v>
                </c:pt>
                <c:pt idx="100">
                  <c:v>0.86105619881389395</c:v>
                </c:pt>
                <c:pt idx="101">
                  <c:v>0.857243716464276</c:v>
                </c:pt>
                <c:pt idx="102">
                  <c:v>0.85427845241457201</c:v>
                </c:pt>
                <c:pt idx="103">
                  <c:v>0.84975995481502398</c:v>
                </c:pt>
                <c:pt idx="104">
                  <c:v>0.84481784806551796</c:v>
                </c:pt>
                <c:pt idx="105">
                  <c:v>0.84029935046597004</c:v>
                </c:pt>
                <c:pt idx="106">
                  <c:v>0.83521604066647903</c:v>
                </c:pt>
                <c:pt idx="107">
                  <c:v>0.82970912171702904</c:v>
                </c:pt>
                <c:pt idx="108">
                  <c:v>0.82448460886755104</c:v>
                </c:pt>
                <c:pt idx="109">
                  <c:v>0.81911889296808804</c:v>
                </c:pt>
                <c:pt idx="110">
                  <c:v>0.81375317706862504</c:v>
                </c:pt>
                <c:pt idx="111">
                  <c:v>0.80810505506918995</c:v>
                </c:pt>
                <c:pt idx="112">
                  <c:v>0.80344535441965603</c:v>
                </c:pt>
                <c:pt idx="113">
                  <c:v>0.79991527817000896</c:v>
                </c:pt>
                <c:pt idx="114">
                  <c:v>0.79483196837051695</c:v>
                </c:pt>
                <c:pt idx="115">
                  <c:v>0.78946625247105295</c:v>
                </c:pt>
                <c:pt idx="116">
                  <c:v>0.78452414572154705</c:v>
                </c:pt>
                <c:pt idx="117">
                  <c:v>0.77944083592205604</c:v>
                </c:pt>
                <c:pt idx="118">
                  <c:v>0.77449872917255003</c:v>
                </c:pt>
                <c:pt idx="119">
                  <c:v>0.77068624682293096</c:v>
                </c:pt>
                <c:pt idx="120">
                  <c:v>0.76729737362327</c:v>
                </c:pt>
                <c:pt idx="121">
                  <c:v>0.76390850042360903</c:v>
                </c:pt>
                <c:pt idx="122">
                  <c:v>0.75995481502400497</c:v>
                </c:pt>
                <c:pt idx="123">
                  <c:v>0.75614233267438602</c:v>
                </c:pt>
                <c:pt idx="124">
                  <c:v>0.75331827167466803</c:v>
                </c:pt>
                <c:pt idx="125">
                  <c:v>0.75091781982490802</c:v>
                </c:pt>
                <c:pt idx="126">
                  <c:v>0.74908218017509198</c:v>
                </c:pt>
                <c:pt idx="127">
                  <c:v>0.74851736797514801</c:v>
                </c:pt>
                <c:pt idx="128">
                  <c:v>0.74851736797514801</c:v>
                </c:pt>
                <c:pt idx="129">
                  <c:v>0.74879977407511999</c:v>
                </c:pt>
                <c:pt idx="130">
                  <c:v>0.75007060152499305</c:v>
                </c:pt>
                <c:pt idx="131">
                  <c:v>0.75176503812482398</c:v>
                </c:pt>
                <c:pt idx="132">
                  <c:v>0.75345947472465402</c:v>
                </c:pt>
                <c:pt idx="133">
                  <c:v>0.75529511437447105</c:v>
                </c:pt>
                <c:pt idx="134">
                  <c:v>0.75698955097430098</c:v>
                </c:pt>
                <c:pt idx="135">
                  <c:v>0.75840158147416004</c:v>
                </c:pt>
                <c:pt idx="136">
                  <c:v>0.76023722112397596</c:v>
                </c:pt>
                <c:pt idx="137">
                  <c:v>0.76235526687376498</c:v>
                </c:pt>
                <c:pt idx="138">
                  <c:v>0.76376729737362303</c:v>
                </c:pt>
                <c:pt idx="139">
                  <c:v>0.764473312623553</c:v>
                </c:pt>
                <c:pt idx="140">
                  <c:v>0.764473312623553</c:v>
                </c:pt>
                <c:pt idx="141">
                  <c:v>0.76503812482349598</c:v>
                </c:pt>
                <c:pt idx="142">
                  <c:v>0.76560293702343996</c:v>
                </c:pt>
                <c:pt idx="143">
                  <c:v>0.76503812482349598</c:v>
                </c:pt>
                <c:pt idx="144">
                  <c:v>0.76334368822366605</c:v>
                </c:pt>
                <c:pt idx="145">
                  <c:v>0.76094323637390604</c:v>
                </c:pt>
                <c:pt idx="146">
                  <c:v>0.75811917537418805</c:v>
                </c:pt>
                <c:pt idx="147">
                  <c:v>0.75515391132448495</c:v>
                </c:pt>
                <c:pt idx="148">
                  <c:v>0.75204744422479497</c:v>
                </c:pt>
                <c:pt idx="149">
                  <c:v>0.74894097712510599</c:v>
                </c:pt>
                <c:pt idx="150">
                  <c:v>0.74569330697543101</c:v>
                </c:pt>
                <c:pt idx="151">
                  <c:v>0.74272804292572703</c:v>
                </c:pt>
                <c:pt idx="152">
                  <c:v>0.73919796667607995</c:v>
                </c:pt>
                <c:pt idx="153">
                  <c:v>0.73566789042643299</c:v>
                </c:pt>
                <c:pt idx="154">
                  <c:v>0.73242022027675802</c:v>
                </c:pt>
                <c:pt idx="155">
                  <c:v>0.72959615927704002</c:v>
                </c:pt>
                <c:pt idx="156">
                  <c:v>0.72719570742728101</c:v>
                </c:pt>
                <c:pt idx="157">
                  <c:v>0.72338322507766095</c:v>
                </c:pt>
                <c:pt idx="158">
                  <c:v>0.719570742728043</c:v>
                </c:pt>
                <c:pt idx="159">
                  <c:v>0.71632307257836803</c:v>
                </c:pt>
                <c:pt idx="160">
                  <c:v>0.71208698107879098</c:v>
                </c:pt>
                <c:pt idx="161">
                  <c:v>0.70700367127929997</c:v>
                </c:pt>
                <c:pt idx="162">
                  <c:v>0.70177915842982197</c:v>
                </c:pt>
                <c:pt idx="163">
                  <c:v>0.69443659983055595</c:v>
                </c:pt>
                <c:pt idx="164">
                  <c:v>0.68539960463145999</c:v>
                </c:pt>
                <c:pt idx="165">
                  <c:v>0.67819824908217996</c:v>
                </c:pt>
                <c:pt idx="166">
                  <c:v>0.67127929963287203</c:v>
                </c:pt>
                <c:pt idx="167">
                  <c:v>0.66351313188364802</c:v>
                </c:pt>
                <c:pt idx="168">
                  <c:v>0.65504094888449604</c:v>
                </c:pt>
                <c:pt idx="169">
                  <c:v>0.64614515673538597</c:v>
                </c:pt>
                <c:pt idx="170">
                  <c:v>0.63710816153628902</c:v>
                </c:pt>
                <c:pt idx="171">
                  <c:v>0.62792996328720696</c:v>
                </c:pt>
                <c:pt idx="172">
                  <c:v>0.61846935893815302</c:v>
                </c:pt>
                <c:pt idx="173">
                  <c:v>0.60914995763908497</c:v>
                </c:pt>
                <c:pt idx="174">
                  <c:v>0.59912454109008795</c:v>
                </c:pt>
                <c:pt idx="175">
                  <c:v>0.58811070319118897</c:v>
                </c:pt>
                <c:pt idx="176">
                  <c:v>0.57752047444224797</c:v>
                </c:pt>
                <c:pt idx="177">
                  <c:v>0.56636543349336399</c:v>
                </c:pt>
                <c:pt idx="178">
                  <c:v>0.55323354984467599</c:v>
                </c:pt>
                <c:pt idx="179">
                  <c:v>0.53953685399604601</c:v>
                </c:pt>
                <c:pt idx="180">
                  <c:v>0.52584015814741603</c:v>
                </c:pt>
                <c:pt idx="181">
                  <c:v>0.51115504094888498</c:v>
                </c:pt>
                <c:pt idx="182">
                  <c:v>0.496046314600395</c:v>
                </c:pt>
                <c:pt idx="183">
                  <c:v>0.48079638520191997</c:v>
                </c:pt>
                <c:pt idx="184">
                  <c:v>0.46625247105337497</c:v>
                </c:pt>
                <c:pt idx="185">
                  <c:v>0.45213216605478701</c:v>
                </c:pt>
                <c:pt idx="186">
                  <c:v>0.43857667325614202</c:v>
                </c:pt>
                <c:pt idx="187">
                  <c:v>0.427139226207286</c:v>
                </c:pt>
                <c:pt idx="188">
                  <c:v>0.41810223100819</c:v>
                </c:pt>
                <c:pt idx="189">
                  <c:v>0.41118328155888201</c:v>
                </c:pt>
                <c:pt idx="190">
                  <c:v>0.40525275345947498</c:v>
                </c:pt>
                <c:pt idx="191">
                  <c:v>0.39988703756001098</c:v>
                </c:pt>
                <c:pt idx="192">
                  <c:v>0.39565094606043499</c:v>
                </c:pt>
                <c:pt idx="193">
                  <c:v>0.39226207286077402</c:v>
                </c:pt>
                <c:pt idx="194">
                  <c:v>0.38915560576108399</c:v>
                </c:pt>
                <c:pt idx="195">
                  <c:v>0.38562552951143703</c:v>
                </c:pt>
                <c:pt idx="196">
                  <c:v>0.382236656311776</c:v>
                </c:pt>
                <c:pt idx="197">
                  <c:v>0.379553798362045</c:v>
                </c:pt>
                <c:pt idx="198">
                  <c:v>0.377012143462299</c:v>
                </c:pt>
                <c:pt idx="199">
                  <c:v>0.374329285512567</c:v>
                </c:pt>
                <c:pt idx="200">
                  <c:v>0.37136402146286401</c:v>
                </c:pt>
                <c:pt idx="201">
                  <c:v>0.36825755436317398</c:v>
                </c:pt>
                <c:pt idx="202">
                  <c:v>0.365151087263485</c:v>
                </c:pt>
                <c:pt idx="203">
                  <c:v>0.361056198813894</c:v>
                </c:pt>
                <c:pt idx="204">
                  <c:v>0.35653770121434603</c:v>
                </c:pt>
                <c:pt idx="205">
                  <c:v>0.35272521886472702</c:v>
                </c:pt>
                <c:pt idx="206">
                  <c:v>0.34919514261508</c:v>
                </c:pt>
                <c:pt idx="207">
                  <c:v>0.34538266026546199</c:v>
                </c:pt>
                <c:pt idx="208">
                  <c:v>0.34142897486585699</c:v>
                </c:pt>
                <c:pt idx="209">
                  <c:v>0.33747528946625299</c:v>
                </c:pt>
                <c:pt idx="210">
                  <c:v>0.333239197966676</c:v>
                </c:pt>
                <c:pt idx="211">
                  <c:v>0.32843829426715598</c:v>
                </c:pt>
                <c:pt idx="212">
                  <c:v>0.32377859361762201</c:v>
                </c:pt>
                <c:pt idx="213">
                  <c:v>0.31982490821801801</c:v>
                </c:pt>
                <c:pt idx="214">
                  <c:v>0.31629483196837099</c:v>
                </c:pt>
                <c:pt idx="215">
                  <c:v>0.31219994351878</c:v>
                </c:pt>
                <c:pt idx="216">
                  <c:v>0.30641061846935902</c:v>
                </c:pt>
                <c:pt idx="217">
                  <c:v>0.30076249646992398</c:v>
                </c:pt>
                <c:pt idx="218">
                  <c:v>0.296243998870376</c:v>
                </c:pt>
                <c:pt idx="219">
                  <c:v>0.29158429822084198</c:v>
                </c:pt>
                <c:pt idx="220">
                  <c:v>0.28635978537136397</c:v>
                </c:pt>
                <c:pt idx="221">
                  <c:v>0.28028805422197101</c:v>
                </c:pt>
                <c:pt idx="222">
                  <c:v>0.27492233832250801</c:v>
                </c:pt>
                <c:pt idx="223">
                  <c:v>0.27012143462298799</c:v>
                </c:pt>
                <c:pt idx="224">
                  <c:v>0.26560293702344001</c:v>
                </c:pt>
                <c:pt idx="225">
                  <c:v>0.26122564247387697</c:v>
                </c:pt>
                <c:pt idx="226">
                  <c:v>0.25713075402428698</c:v>
                </c:pt>
                <c:pt idx="227">
                  <c:v>0.25317706862468198</c:v>
                </c:pt>
                <c:pt idx="228">
                  <c:v>0.24950578932504899</c:v>
                </c:pt>
                <c:pt idx="229">
                  <c:v>0.24625811917537399</c:v>
                </c:pt>
                <c:pt idx="230">
                  <c:v>0.24371646427562799</c:v>
                </c:pt>
                <c:pt idx="231">
                  <c:v>0.241457215475854</c:v>
                </c:pt>
                <c:pt idx="232">
                  <c:v>0.23891556057610799</c:v>
                </c:pt>
                <c:pt idx="233">
                  <c:v>0.23595029652640501</c:v>
                </c:pt>
                <c:pt idx="234">
                  <c:v>0.23256142332674401</c:v>
                </c:pt>
                <c:pt idx="235">
                  <c:v>0.229454956227055</c:v>
                </c:pt>
                <c:pt idx="236">
                  <c:v>0.22648969217735099</c:v>
                </c:pt>
                <c:pt idx="237">
                  <c:v>0.22394803727760501</c:v>
                </c:pt>
                <c:pt idx="238">
                  <c:v>0.22070036712793001</c:v>
                </c:pt>
                <c:pt idx="239">
                  <c:v>0.21717029087828299</c:v>
                </c:pt>
                <c:pt idx="240">
                  <c:v>0.21406382377859401</c:v>
                </c:pt>
                <c:pt idx="241">
                  <c:v>0.21067495057893201</c:v>
                </c:pt>
                <c:pt idx="242">
                  <c:v>0.20686246822931401</c:v>
                </c:pt>
                <c:pt idx="243">
                  <c:v>0.20319118892968099</c:v>
                </c:pt>
                <c:pt idx="244">
                  <c:v>0.19923750353007599</c:v>
                </c:pt>
                <c:pt idx="245">
                  <c:v>0.1950014120305</c:v>
                </c:pt>
                <c:pt idx="246">
                  <c:v>0.19020050833098001</c:v>
                </c:pt>
                <c:pt idx="247">
                  <c:v>0.185258401581474</c:v>
                </c:pt>
                <c:pt idx="248">
                  <c:v>0.18088110703191199</c:v>
                </c:pt>
                <c:pt idx="249">
                  <c:v>0.176645015532336</c:v>
                </c:pt>
                <c:pt idx="250">
                  <c:v>0.17226772098277299</c:v>
                </c:pt>
                <c:pt idx="251">
                  <c:v>0.16746681728325299</c:v>
                </c:pt>
                <c:pt idx="252">
                  <c:v>0.16210110138379</c:v>
                </c:pt>
                <c:pt idx="253">
                  <c:v>0.15631177633436899</c:v>
                </c:pt>
                <c:pt idx="254">
                  <c:v>0.15038124823496199</c:v>
                </c:pt>
                <c:pt idx="255">
                  <c:v>0.14501553233549799</c:v>
                </c:pt>
                <c:pt idx="256">
                  <c:v>0.140779440835922</c:v>
                </c:pt>
                <c:pt idx="257">
                  <c:v>0.13640214628635999</c:v>
                </c:pt>
                <c:pt idx="258">
                  <c:v>0.13146003953685401</c:v>
                </c:pt>
                <c:pt idx="259">
                  <c:v>0.12665913583733401</c:v>
                </c:pt>
                <c:pt idx="260">
                  <c:v>0.12185823213781399</c:v>
                </c:pt>
                <c:pt idx="261">
                  <c:v>0.11691612538830801</c:v>
                </c:pt>
                <c:pt idx="262">
                  <c:v>0.11239762778876</c:v>
                </c:pt>
                <c:pt idx="263">
                  <c:v>0.10759672408924</c:v>
                </c:pt>
                <c:pt idx="264">
                  <c:v>0.10279582038972</c:v>
                </c:pt>
                <c:pt idx="265">
                  <c:v>9.7994916690200495E-2</c:v>
                </c:pt>
                <c:pt idx="266">
                  <c:v>9.3476419090652393E-2</c:v>
                </c:pt>
                <c:pt idx="267">
                  <c:v>8.9522733691047698E-2</c:v>
                </c:pt>
                <c:pt idx="268">
                  <c:v>8.5710251341428997E-2</c:v>
                </c:pt>
                <c:pt idx="269">
                  <c:v>8.1615362891838503E-2</c:v>
                </c:pt>
                <c:pt idx="270">
                  <c:v>7.7802880542219705E-2</c:v>
                </c:pt>
                <c:pt idx="271">
                  <c:v>7.4414007342558597E-2</c:v>
                </c:pt>
                <c:pt idx="272">
                  <c:v>7.1448743292855096E-2</c:v>
                </c:pt>
                <c:pt idx="273">
                  <c:v>6.8342276193165796E-2</c:v>
                </c:pt>
                <c:pt idx="274">
                  <c:v>6.5377012143462296E-2</c:v>
                </c:pt>
                <c:pt idx="275">
                  <c:v>6.3117763343688196E-2</c:v>
                </c:pt>
                <c:pt idx="276">
                  <c:v>6.1705732843829401E-2</c:v>
                </c:pt>
                <c:pt idx="277">
                  <c:v>6.0858514543914097E-2</c:v>
                </c:pt>
                <c:pt idx="278">
                  <c:v>6.0434905393956503E-2</c:v>
                </c:pt>
                <c:pt idx="279">
                  <c:v>6.02937023439706E-2</c:v>
                </c:pt>
                <c:pt idx="280">
                  <c:v>6.02937023439706E-2</c:v>
                </c:pt>
                <c:pt idx="281">
                  <c:v>6.01524992939848E-2</c:v>
                </c:pt>
                <c:pt idx="282">
                  <c:v>6.0011296243998903E-2</c:v>
                </c:pt>
                <c:pt idx="283">
                  <c:v>5.9728890144027103E-2</c:v>
                </c:pt>
                <c:pt idx="284">
                  <c:v>6.01524992939848E-2</c:v>
                </c:pt>
                <c:pt idx="285">
                  <c:v>6.0999717593900001E-2</c:v>
                </c:pt>
                <c:pt idx="286">
                  <c:v>6.0717311493928297E-2</c:v>
                </c:pt>
                <c:pt idx="287">
                  <c:v>5.9728890144027103E-2</c:v>
                </c:pt>
                <c:pt idx="288">
                  <c:v>5.8316859644168301E-2</c:v>
                </c:pt>
                <c:pt idx="289">
                  <c:v>5.8034453544196597E-2</c:v>
                </c:pt>
                <c:pt idx="290">
                  <c:v>5.78932504942107E-2</c:v>
                </c:pt>
                <c:pt idx="291">
                  <c:v>5.6763626094323699E-2</c:v>
                </c:pt>
                <c:pt idx="292">
                  <c:v>5.6622423044337802E-2</c:v>
                </c:pt>
                <c:pt idx="293">
                  <c:v>5.71872352442813E-2</c:v>
                </c:pt>
                <c:pt idx="294">
                  <c:v>5.6198813894380098E-2</c:v>
                </c:pt>
                <c:pt idx="295">
                  <c:v>5.49279864445072E-2</c:v>
                </c:pt>
                <c:pt idx="296">
                  <c:v>5.3939565094605998E-2</c:v>
                </c:pt>
                <c:pt idx="297">
                  <c:v>5.2951143744704901E-2</c:v>
                </c:pt>
                <c:pt idx="298">
                  <c:v>5.22451284947755E-2</c:v>
                </c:pt>
                <c:pt idx="299">
                  <c:v>5.1821519344817803E-2</c:v>
                </c:pt>
                <c:pt idx="300">
                  <c:v>5.0833097994916698E-2</c:v>
                </c:pt>
                <c:pt idx="301">
                  <c:v>4.9844676645015497E-2</c:v>
                </c:pt>
                <c:pt idx="302">
                  <c:v>4.9421067495057897E-2</c:v>
                </c:pt>
                <c:pt idx="303">
                  <c:v>4.8432646145156702E-2</c:v>
                </c:pt>
                <c:pt idx="304">
                  <c:v>4.6879412595312003E-2</c:v>
                </c:pt>
                <c:pt idx="305">
                  <c:v>4.65970064953403E-2</c:v>
                </c:pt>
                <c:pt idx="306">
                  <c:v>4.6879412595312003E-2</c:v>
                </c:pt>
                <c:pt idx="307">
                  <c:v>4.7161818695283797E-2</c:v>
                </c:pt>
                <c:pt idx="308">
                  <c:v>4.70206156452979E-2</c:v>
                </c:pt>
                <c:pt idx="309">
                  <c:v>4.6455803445354403E-2</c:v>
                </c:pt>
                <c:pt idx="310">
                  <c:v>4.5608585145439098E-2</c:v>
                </c:pt>
                <c:pt idx="311">
                  <c:v>4.4761366845523898E-2</c:v>
                </c:pt>
                <c:pt idx="312">
                  <c:v>4.4055351595594497E-2</c:v>
                </c:pt>
                <c:pt idx="313">
                  <c:v>4.39141485456086E-2</c:v>
                </c:pt>
                <c:pt idx="314">
                  <c:v>4.39141485456086E-2</c:v>
                </c:pt>
                <c:pt idx="315">
                  <c:v>4.4055351595594497E-2</c:v>
                </c:pt>
                <c:pt idx="316">
                  <c:v>4.3349336345665103E-2</c:v>
                </c:pt>
                <c:pt idx="317">
                  <c:v>4.2643321095735702E-2</c:v>
                </c:pt>
                <c:pt idx="318">
                  <c:v>4.2078508895792101E-2</c:v>
                </c:pt>
                <c:pt idx="319">
                  <c:v>4.1654899745834501E-2</c:v>
                </c:pt>
                <c:pt idx="320">
                  <c:v>4.1372493645862797E-2</c:v>
                </c:pt>
                <c:pt idx="321">
                  <c:v>4.0525275345947499E-2</c:v>
                </c:pt>
                <c:pt idx="322">
                  <c:v>3.9819260096018098E-2</c:v>
                </c:pt>
                <c:pt idx="323">
                  <c:v>3.9254447896074601E-2</c:v>
                </c:pt>
                <c:pt idx="324">
                  <c:v>3.7842417396215799E-2</c:v>
                </c:pt>
                <c:pt idx="325">
                  <c:v>3.6995199096300502E-2</c:v>
                </c:pt>
                <c:pt idx="326">
                  <c:v>3.7842417396215799E-2</c:v>
                </c:pt>
                <c:pt idx="327">
                  <c:v>3.7701214346229903E-2</c:v>
                </c:pt>
                <c:pt idx="328">
                  <c:v>3.6712792996328701E-2</c:v>
                </c:pt>
                <c:pt idx="329">
                  <c:v>3.7136402146286399E-2</c:v>
                </c:pt>
                <c:pt idx="330">
                  <c:v>3.7136402146286399E-2</c:v>
                </c:pt>
                <c:pt idx="331">
                  <c:v>3.6147980796385197E-2</c:v>
                </c:pt>
                <c:pt idx="332">
                  <c:v>3.5018356396498203E-2</c:v>
                </c:pt>
                <c:pt idx="333">
                  <c:v>3.4029935046597001E-2</c:v>
                </c:pt>
                <c:pt idx="334">
                  <c:v>3.3465122846653497E-2</c:v>
                </c:pt>
                <c:pt idx="335">
                  <c:v>3.3182716746681697E-2</c:v>
                </c:pt>
                <c:pt idx="336">
                  <c:v>3.290031064671E-2</c:v>
                </c:pt>
                <c:pt idx="337">
                  <c:v>3.2476701496752303E-2</c:v>
                </c:pt>
                <c:pt idx="338">
                  <c:v>3.2759107596724103E-2</c:v>
                </c:pt>
                <c:pt idx="339">
                  <c:v>3.3606325896639401E-2</c:v>
                </c:pt>
                <c:pt idx="340">
                  <c:v>3.30415136966958E-2</c:v>
                </c:pt>
                <c:pt idx="341">
                  <c:v>3.2335498446766503E-2</c:v>
                </c:pt>
                <c:pt idx="342">
                  <c:v>3.2335498446766503E-2</c:v>
                </c:pt>
                <c:pt idx="343">
                  <c:v>3.3465122846653497E-2</c:v>
                </c:pt>
                <c:pt idx="344">
                  <c:v>3.4594747246540498E-2</c:v>
                </c:pt>
                <c:pt idx="345">
                  <c:v>3.3465122846653497E-2</c:v>
                </c:pt>
                <c:pt idx="346">
                  <c:v>3.30415136966958E-2</c:v>
                </c:pt>
                <c:pt idx="347">
                  <c:v>3.3606325896639401E-2</c:v>
                </c:pt>
                <c:pt idx="348">
                  <c:v>3.4594747246540498E-2</c:v>
                </c:pt>
                <c:pt idx="349">
                  <c:v>3.4312341146568802E-2</c:v>
                </c:pt>
                <c:pt idx="350">
                  <c:v>3.26179045467382E-2</c:v>
                </c:pt>
                <c:pt idx="351">
                  <c:v>3.2053092346794702E-2</c:v>
                </c:pt>
                <c:pt idx="352">
                  <c:v>3.2335498446766503E-2</c:v>
                </c:pt>
                <c:pt idx="353">
                  <c:v>3.26179045467382E-2</c:v>
                </c:pt>
                <c:pt idx="354">
                  <c:v>3.290031064671E-2</c:v>
                </c:pt>
                <c:pt idx="355">
                  <c:v>3.3182716746681697E-2</c:v>
                </c:pt>
                <c:pt idx="356">
                  <c:v>3.290031064671E-2</c:v>
                </c:pt>
                <c:pt idx="357">
                  <c:v>3.2335498446766503E-2</c:v>
                </c:pt>
                <c:pt idx="358">
                  <c:v>3.1347077096865301E-2</c:v>
                </c:pt>
                <c:pt idx="359">
                  <c:v>3.0782264896921801E-2</c:v>
                </c:pt>
                <c:pt idx="360">
                  <c:v>3.0641061846935901E-2</c:v>
                </c:pt>
                <c:pt idx="361">
                  <c:v>3.03586557469641E-2</c:v>
                </c:pt>
                <c:pt idx="362">
                  <c:v>2.7958203897204201E-2</c:v>
                </c:pt>
                <c:pt idx="363">
                  <c:v>2.5275345947472501E-2</c:v>
                </c:pt>
                <c:pt idx="364">
                  <c:v>2.6687376447331299E-2</c:v>
                </c:pt>
                <c:pt idx="365">
                  <c:v>2.6969782547302999E-2</c:v>
                </c:pt>
                <c:pt idx="366">
                  <c:v>2.5275345947472501E-2</c:v>
                </c:pt>
                <c:pt idx="367">
                  <c:v>2.45693306975431E-2</c:v>
                </c:pt>
                <c:pt idx="368">
                  <c:v>2.3722112397627799E-2</c:v>
                </c:pt>
                <c:pt idx="369">
                  <c:v>2.21688788477831E-2</c:v>
                </c:pt>
                <c:pt idx="370">
                  <c:v>2.16040666478396E-2</c:v>
                </c:pt>
                <c:pt idx="371">
                  <c:v>2.17452696978255E-2</c:v>
                </c:pt>
                <c:pt idx="372">
                  <c:v>2.16040666478396E-2</c:v>
                </c:pt>
                <c:pt idx="373">
                  <c:v>2.0615645297938402E-2</c:v>
                </c:pt>
                <c:pt idx="374">
                  <c:v>1.90624117480938E-2</c:v>
                </c:pt>
                <c:pt idx="375">
                  <c:v>1.89212086981079E-2</c:v>
                </c:pt>
                <c:pt idx="376">
                  <c:v>1.89212086981079E-2</c:v>
                </c:pt>
                <c:pt idx="377">
                  <c:v>1.8780005648121999E-2</c:v>
                </c:pt>
                <c:pt idx="378">
                  <c:v>1.90624117480938E-2</c:v>
                </c:pt>
                <c:pt idx="379">
                  <c:v>1.93448178480655E-2</c:v>
                </c:pt>
                <c:pt idx="380">
                  <c:v>1.8780005648121999E-2</c:v>
                </c:pt>
                <c:pt idx="381">
                  <c:v>1.7509178198249101E-2</c:v>
                </c:pt>
                <c:pt idx="382">
                  <c:v>1.60971476983903E-2</c:v>
                </c:pt>
                <c:pt idx="383">
                  <c:v>1.65207568483479E-2</c:v>
                </c:pt>
                <c:pt idx="384">
                  <c:v>1.70855690482914E-2</c:v>
                </c:pt>
                <c:pt idx="385">
                  <c:v>1.6944365998305601E-2</c:v>
                </c:pt>
                <c:pt idx="386">
                  <c:v>1.6379553798362E-2</c:v>
                </c:pt>
                <c:pt idx="387">
                  <c:v>1.5532335498446801E-2</c:v>
                </c:pt>
                <c:pt idx="388">
                  <c:v>1.4543914148545599E-2</c:v>
                </c:pt>
                <c:pt idx="389">
                  <c:v>1.39791019486021E-2</c:v>
                </c:pt>
                <c:pt idx="390">
                  <c:v>1.36966958486303E-2</c:v>
                </c:pt>
                <c:pt idx="391">
                  <c:v>1.22846653487715E-2</c:v>
                </c:pt>
                <c:pt idx="392">
                  <c:v>9.8842134990115692E-3</c:v>
                </c:pt>
                <c:pt idx="393">
                  <c:v>7.2013555492798599E-3</c:v>
                </c:pt>
                <c:pt idx="394">
                  <c:v>6.6365433493363497E-3</c:v>
                </c:pt>
                <c:pt idx="395">
                  <c:v>7.9073707992092599E-3</c:v>
                </c:pt>
                <c:pt idx="396">
                  <c:v>1.0025416548997501E-2</c:v>
                </c:pt>
                <c:pt idx="397">
                  <c:v>1.0025416548997501E-2</c:v>
                </c:pt>
                <c:pt idx="398">
                  <c:v>8.3309799491669001E-3</c:v>
                </c:pt>
                <c:pt idx="399">
                  <c:v>7.7661677492233804E-3</c:v>
                </c:pt>
                <c:pt idx="400">
                  <c:v>6.9189494493081096E-3</c:v>
                </c:pt>
                <c:pt idx="401">
                  <c:v>5.7893250494210702E-3</c:v>
                </c:pt>
                <c:pt idx="402">
                  <c:v>4.5184975995481496E-3</c:v>
                </c:pt>
                <c:pt idx="403">
                  <c:v>5.0833097994916702E-3</c:v>
                </c:pt>
                <c:pt idx="404">
                  <c:v>7.9073707992092599E-3</c:v>
                </c:pt>
                <c:pt idx="405">
                  <c:v>7.6249646992375001E-3</c:v>
                </c:pt>
                <c:pt idx="406">
                  <c:v>5.7893250494210702E-3</c:v>
                </c:pt>
                <c:pt idx="407">
                  <c:v>6.0717311493928301E-3</c:v>
                </c:pt>
                <c:pt idx="408">
                  <c:v>6.7777463993222301E-3</c:v>
                </c:pt>
                <c:pt idx="409">
                  <c:v>7.4837616492516301E-3</c:v>
                </c:pt>
                <c:pt idx="410">
                  <c:v>7.9073707992092599E-3</c:v>
                </c:pt>
                <c:pt idx="411">
                  <c:v>7.6249646992375001E-3</c:v>
                </c:pt>
                <c:pt idx="412">
                  <c:v>6.3541372493645899E-3</c:v>
                </c:pt>
                <c:pt idx="413">
                  <c:v>7.6249646992375001E-3</c:v>
                </c:pt>
                <c:pt idx="414">
                  <c:v>9.4606043490539395E-3</c:v>
                </c:pt>
                <c:pt idx="415">
                  <c:v>8.8957921491104198E-3</c:v>
                </c:pt>
                <c:pt idx="416">
                  <c:v>8.0485738491951394E-3</c:v>
                </c:pt>
                <c:pt idx="417">
                  <c:v>7.6249646992375001E-3</c:v>
                </c:pt>
                <c:pt idx="418">
                  <c:v>8.6133860491386608E-3</c:v>
                </c:pt>
                <c:pt idx="419">
                  <c:v>9.0369951990962993E-3</c:v>
                </c:pt>
                <c:pt idx="420">
                  <c:v>8.6133860491386608E-3</c:v>
                </c:pt>
                <c:pt idx="421">
                  <c:v>8.6133860491386608E-3</c:v>
                </c:pt>
                <c:pt idx="422">
                  <c:v>8.47218299915279E-3</c:v>
                </c:pt>
                <c:pt idx="423">
                  <c:v>8.0485738491951394E-3</c:v>
                </c:pt>
                <c:pt idx="424">
                  <c:v>8.47218299915279E-3</c:v>
                </c:pt>
                <c:pt idx="425">
                  <c:v>9.4606043490539395E-3</c:v>
                </c:pt>
                <c:pt idx="426">
                  <c:v>8.8957921491104198E-3</c:v>
                </c:pt>
                <c:pt idx="427">
                  <c:v>8.6133860491386608E-3</c:v>
                </c:pt>
                <c:pt idx="428">
                  <c:v>9.0369951990962993E-3</c:v>
                </c:pt>
                <c:pt idx="429">
                  <c:v>8.8957921491104198E-3</c:v>
                </c:pt>
                <c:pt idx="430">
                  <c:v>8.6133860491386608E-3</c:v>
                </c:pt>
                <c:pt idx="431">
                  <c:v>9.0369951990962993E-3</c:v>
                </c:pt>
                <c:pt idx="432">
                  <c:v>9.0369951990962993E-3</c:v>
                </c:pt>
                <c:pt idx="433">
                  <c:v>8.8957921491104198E-3</c:v>
                </c:pt>
                <c:pt idx="434">
                  <c:v>9.7430104490257002E-3</c:v>
                </c:pt>
                <c:pt idx="435">
                  <c:v>6.9189494493081096E-3</c:v>
                </c:pt>
                <c:pt idx="436">
                  <c:v>8.47218299915278E-4</c:v>
                </c:pt>
                <c:pt idx="437">
                  <c:v>0</c:v>
                </c:pt>
                <c:pt idx="438">
                  <c:v>2.25924879977407E-3</c:v>
                </c:pt>
                <c:pt idx="439">
                  <c:v>5.36571589946343E-3</c:v>
                </c:pt>
                <c:pt idx="440">
                  <c:v>6.0717311493928301E-3</c:v>
                </c:pt>
                <c:pt idx="441">
                  <c:v>5.9305280994069497E-3</c:v>
                </c:pt>
                <c:pt idx="442">
                  <c:v>6.9189494493081096E-3</c:v>
                </c:pt>
                <c:pt idx="443">
                  <c:v>7.6249646992375001E-3</c:v>
                </c:pt>
                <c:pt idx="444">
                  <c:v>7.7661677492233804E-3</c:v>
                </c:pt>
                <c:pt idx="445">
                  <c:v>7.9073707992092599E-3</c:v>
                </c:pt>
                <c:pt idx="446">
                  <c:v>8.1897768991810206E-3</c:v>
                </c:pt>
                <c:pt idx="447">
                  <c:v>8.3309799491669001E-3</c:v>
                </c:pt>
                <c:pt idx="448">
                  <c:v>1.0025416548997501E-2</c:v>
                </c:pt>
                <c:pt idx="449">
                  <c:v>1.11550409488845E-2</c:v>
                </c:pt>
                <c:pt idx="450">
                  <c:v>9.0369951990962993E-3</c:v>
                </c:pt>
                <c:pt idx="451">
                  <c:v>7.9073707992092599E-3</c:v>
                </c:pt>
                <c:pt idx="452">
                  <c:v>8.6133860491386608E-3</c:v>
                </c:pt>
                <c:pt idx="453">
                  <c:v>9.31940129906806E-3</c:v>
                </c:pt>
                <c:pt idx="454">
                  <c:v>9.6018073990398207E-3</c:v>
                </c:pt>
                <c:pt idx="455">
                  <c:v>9.4606043490539395E-3</c:v>
                </c:pt>
                <c:pt idx="456">
                  <c:v>9.1781982490821805E-3</c:v>
                </c:pt>
                <c:pt idx="457">
                  <c:v>8.8957921491104198E-3</c:v>
                </c:pt>
                <c:pt idx="458">
                  <c:v>9.0369951990962993E-3</c:v>
                </c:pt>
                <c:pt idx="459">
                  <c:v>8.8957921491104198E-3</c:v>
                </c:pt>
                <c:pt idx="460">
                  <c:v>8.47218299915279E-3</c:v>
                </c:pt>
                <c:pt idx="461">
                  <c:v>8.47218299915279E-3</c:v>
                </c:pt>
                <c:pt idx="462">
                  <c:v>8.3309799491669001E-3</c:v>
                </c:pt>
                <c:pt idx="463">
                  <c:v>7.9073707992092599E-3</c:v>
                </c:pt>
                <c:pt idx="464">
                  <c:v>7.0601524992939899E-3</c:v>
                </c:pt>
                <c:pt idx="465">
                  <c:v>6.3541372493645899E-3</c:v>
                </c:pt>
                <c:pt idx="466">
                  <c:v>6.3541372493645899E-3</c:v>
                </c:pt>
                <c:pt idx="467">
                  <c:v>8.0485738491951394E-3</c:v>
                </c:pt>
                <c:pt idx="468">
                  <c:v>9.8842134990115692E-3</c:v>
                </c:pt>
                <c:pt idx="469">
                  <c:v>9.0369951990962993E-3</c:v>
                </c:pt>
                <c:pt idx="470">
                  <c:v>8.1897768991810206E-3</c:v>
                </c:pt>
                <c:pt idx="471">
                  <c:v>8.3309799491669001E-3</c:v>
                </c:pt>
                <c:pt idx="472">
                  <c:v>8.6133860491386608E-3</c:v>
                </c:pt>
                <c:pt idx="473">
                  <c:v>8.8957921491104198E-3</c:v>
                </c:pt>
                <c:pt idx="474">
                  <c:v>9.0369951990962993E-3</c:v>
                </c:pt>
                <c:pt idx="475">
                  <c:v>9.6018073990398207E-3</c:v>
                </c:pt>
                <c:pt idx="476">
                  <c:v>1.0025416548997501E-2</c:v>
                </c:pt>
                <c:pt idx="477">
                  <c:v>9.6018073990398207E-3</c:v>
                </c:pt>
                <c:pt idx="478">
                  <c:v>9.0369951990962993E-3</c:v>
                </c:pt>
                <c:pt idx="479">
                  <c:v>8.8957921491104198E-3</c:v>
                </c:pt>
                <c:pt idx="480">
                  <c:v>8.47218299915279E-3</c:v>
                </c:pt>
                <c:pt idx="481">
                  <c:v>8.47218299915279E-3</c:v>
                </c:pt>
                <c:pt idx="482">
                  <c:v>9.0369951990962993E-3</c:v>
                </c:pt>
                <c:pt idx="483">
                  <c:v>1.10138378988986E-2</c:v>
                </c:pt>
                <c:pt idx="484">
                  <c:v>1.21434622987857E-2</c:v>
                </c:pt>
                <c:pt idx="485">
                  <c:v>9.4606043490539395E-3</c:v>
                </c:pt>
                <c:pt idx="486">
                  <c:v>7.4837616492516301E-3</c:v>
                </c:pt>
                <c:pt idx="487">
                  <c:v>7.0601524992939899E-3</c:v>
                </c:pt>
                <c:pt idx="488">
                  <c:v>6.9189494493081096E-3</c:v>
                </c:pt>
                <c:pt idx="489">
                  <c:v>6.2129341993787104E-3</c:v>
                </c:pt>
                <c:pt idx="490">
                  <c:v>4.8009036995199103E-3</c:v>
                </c:pt>
                <c:pt idx="491">
                  <c:v>5.2245128494775497E-3</c:v>
                </c:pt>
                <c:pt idx="492">
                  <c:v>6.0717311493928301E-3</c:v>
                </c:pt>
                <c:pt idx="493">
                  <c:v>5.5069189494493104E-3</c:v>
                </c:pt>
                <c:pt idx="494">
                  <c:v>7.0601524992939899E-3</c:v>
                </c:pt>
                <c:pt idx="495">
                  <c:v>9.31940129906806E-3</c:v>
                </c:pt>
                <c:pt idx="496">
                  <c:v>8.0485738491951394E-3</c:v>
                </c:pt>
                <c:pt idx="497">
                  <c:v>7.9073707992092599E-3</c:v>
                </c:pt>
                <c:pt idx="498">
                  <c:v>9.8842134990115692E-3</c:v>
                </c:pt>
                <c:pt idx="499">
                  <c:v>8.3309799491669001E-3</c:v>
                </c:pt>
                <c:pt idx="500">
                  <c:v>6.6365433493363497E-3</c:v>
                </c:pt>
                <c:pt idx="501">
                  <c:v>6.6365433493363497E-3</c:v>
                </c:pt>
                <c:pt idx="502">
                  <c:v>6.4953402993504702E-3</c:v>
                </c:pt>
                <c:pt idx="503">
                  <c:v>6.6365433493363497E-3</c:v>
                </c:pt>
                <c:pt idx="504">
                  <c:v>8.6133860491386608E-3</c:v>
                </c:pt>
                <c:pt idx="505">
                  <c:v>9.4606043490539395E-3</c:v>
                </c:pt>
                <c:pt idx="506">
                  <c:v>8.8957921491104198E-3</c:v>
                </c:pt>
                <c:pt idx="507">
                  <c:v>1.0025416548997501E-2</c:v>
                </c:pt>
                <c:pt idx="508">
                  <c:v>1.10138378988986E-2</c:v>
                </c:pt>
                <c:pt idx="509">
                  <c:v>1.0590228748941E-2</c:v>
                </c:pt>
                <c:pt idx="510">
                  <c:v>9.1781982490821805E-3</c:v>
                </c:pt>
                <c:pt idx="511">
                  <c:v>8.1897768991810206E-3</c:v>
                </c:pt>
                <c:pt idx="512">
                  <c:v>9.7430104490257002E-3</c:v>
                </c:pt>
                <c:pt idx="513">
                  <c:v>1.11550409488845E-2</c:v>
                </c:pt>
                <c:pt idx="514">
                  <c:v>1.1437447048856301E-2</c:v>
                </c:pt>
                <c:pt idx="515">
                  <c:v>1.10138378988986E-2</c:v>
                </c:pt>
                <c:pt idx="516">
                  <c:v>1.01666195989833E-2</c:v>
                </c:pt>
                <c:pt idx="517">
                  <c:v>9.4606043490539395E-3</c:v>
                </c:pt>
                <c:pt idx="518">
                  <c:v>1.0449025698955099E-2</c:v>
                </c:pt>
                <c:pt idx="519">
                  <c:v>1.1861056198813899E-2</c:v>
                </c:pt>
                <c:pt idx="520">
                  <c:v>1.21434622987857E-2</c:v>
                </c:pt>
                <c:pt idx="521">
                  <c:v>1.0590228748941E-2</c:v>
                </c:pt>
                <c:pt idx="522">
                  <c:v>8.7545890991245507E-3</c:v>
                </c:pt>
                <c:pt idx="523">
                  <c:v>1.22846653487715E-2</c:v>
                </c:pt>
                <c:pt idx="524">
                  <c:v>1.4402711098559701E-2</c:v>
                </c:pt>
                <c:pt idx="525">
                  <c:v>1.25670714487433E-2</c:v>
                </c:pt>
                <c:pt idx="526">
                  <c:v>1.0307822648969201E-2</c:v>
                </c:pt>
                <c:pt idx="527">
                  <c:v>1.01666195989833E-2</c:v>
                </c:pt>
                <c:pt idx="528">
                  <c:v>1.4261508048573899E-2</c:v>
                </c:pt>
                <c:pt idx="529">
                  <c:v>1.48263202485174E-2</c:v>
                </c:pt>
                <c:pt idx="530">
                  <c:v>1.22846653487715E-2</c:v>
                </c:pt>
                <c:pt idx="531">
                  <c:v>1.1719853148828001E-2</c:v>
                </c:pt>
                <c:pt idx="532">
                  <c:v>1.21434622987857E-2</c:v>
                </c:pt>
                <c:pt idx="533">
                  <c:v>1.3131883648686799E-2</c:v>
                </c:pt>
                <c:pt idx="534">
                  <c:v>1.62383507483762E-2</c:v>
                </c:pt>
                <c:pt idx="535">
                  <c:v>1.6803162948319701E-2</c:v>
                </c:pt>
                <c:pt idx="536">
                  <c:v>1.21434622987857E-2</c:v>
                </c:pt>
                <c:pt idx="537">
                  <c:v>1.0025416548997501E-2</c:v>
                </c:pt>
                <c:pt idx="538">
                  <c:v>1.1296243998870401E-2</c:v>
                </c:pt>
                <c:pt idx="539">
                  <c:v>1.4120304998588001E-2</c:v>
                </c:pt>
                <c:pt idx="540">
                  <c:v>1.49675232985033E-2</c:v>
                </c:pt>
                <c:pt idx="541">
                  <c:v>1.3273086698672699E-2</c:v>
                </c:pt>
                <c:pt idx="542">
                  <c:v>1.2708274498729201E-2</c:v>
                </c:pt>
                <c:pt idx="543">
                  <c:v>1.48263202485174E-2</c:v>
                </c:pt>
                <c:pt idx="544">
                  <c:v>1.9627223948037301E-2</c:v>
                </c:pt>
                <c:pt idx="545">
                  <c:v>1.8073990398192599E-2</c:v>
                </c:pt>
                <c:pt idx="546">
                  <c:v>1.39791019486021E-2</c:v>
                </c:pt>
                <c:pt idx="547">
                  <c:v>1.4261508048573899E-2</c:v>
                </c:pt>
                <c:pt idx="548">
                  <c:v>1.4543914148545599E-2</c:v>
                </c:pt>
                <c:pt idx="549">
                  <c:v>1.39791019486021E-2</c:v>
                </c:pt>
                <c:pt idx="550">
                  <c:v>1.2708274498729201E-2</c:v>
                </c:pt>
                <c:pt idx="551">
                  <c:v>1.1296243998870401E-2</c:v>
                </c:pt>
                <c:pt idx="552">
                  <c:v>1.0025416548997501E-2</c:v>
                </c:pt>
                <c:pt idx="553">
                  <c:v>8.7545890991245507E-3</c:v>
                </c:pt>
                <c:pt idx="554">
                  <c:v>7.2013555492798599E-3</c:v>
                </c:pt>
                <c:pt idx="555">
                  <c:v>4.9421067495057898E-3</c:v>
                </c:pt>
                <c:pt idx="556">
                  <c:v>5.36571589946343E-3</c:v>
                </c:pt>
                <c:pt idx="557">
                  <c:v>8.47218299915279E-3</c:v>
                </c:pt>
                <c:pt idx="558">
                  <c:v>1.3273086698672699E-2</c:v>
                </c:pt>
                <c:pt idx="559">
                  <c:v>1.48263202485174E-2</c:v>
                </c:pt>
                <c:pt idx="560">
                  <c:v>1.1437447048856301E-2</c:v>
                </c:pt>
                <c:pt idx="561">
                  <c:v>7.0601524992939899E-3</c:v>
                </c:pt>
                <c:pt idx="562">
                  <c:v>5.7893250494210702E-3</c:v>
                </c:pt>
                <c:pt idx="563">
                  <c:v>1.08726348489127E-2</c:v>
                </c:pt>
                <c:pt idx="564">
                  <c:v>1.65207568483479E-2</c:v>
                </c:pt>
                <c:pt idx="565">
                  <c:v>1.8497599548150199E-2</c:v>
                </c:pt>
                <c:pt idx="566">
                  <c:v>8.8957921491104198E-3</c:v>
                </c:pt>
                <c:pt idx="567">
                  <c:v>5.36571589946343E-3</c:v>
                </c:pt>
                <c:pt idx="568">
                  <c:v>1.21434622987857E-2</c:v>
                </c:pt>
                <c:pt idx="569">
                  <c:v>1.1578650098842101E-2</c:v>
                </c:pt>
                <c:pt idx="570">
                  <c:v>7.3425585992657402E-3</c:v>
                </c:pt>
                <c:pt idx="571">
                  <c:v>4.5184975995481496E-3</c:v>
                </c:pt>
                <c:pt idx="572">
                  <c:v>8.6133860491386608E-3</c:v>
                </c:pt>
                <c:pt idx="573">
                  <c:v>1.66619598983338E-2</c:v>
                </c:pt>
                <c:pt idx="574">
                  <c:v>1.8638802598136099E-2</c:v>
                </c:pt>
                <c:pt idx="575">
                  <c:v>1.48263202485174E-2</c:v>
                </c:pt>
                <c:pt idx="576">
                  <c:v>7.7661677492233804E-3</c:v>
                </c:pt>
                <c:pt idx="577">
                  <c:v>7.0601524992939899E-3</c:v>
                </c:pt>
                <c:pt idx="578">
                  <c:v>7.6249646992375001E-3</c:v>
                </c:pt>
                <c:pt idx="579">
                  <c:v>6.2129341993787104E-3</c:v>
                </c:pt>
                <c:pt idx="580">
                  <c:v>3.2476701496752299E-3</c:v>
                </c:pt>
                <c:pt idx="581">
                  <c:v>9.8842134990115792E-4</c:v>
                </c:pt>
                <c:pt idx="582">
                  <c:v>1.83563964981644E-3</c:v>
                </c:pt>
                <c:pt idx="583">
                  <c:v>4.2360914995763898E-3</c:v>
                </c:pt>
                <c:pt idx="584">
                  <c:v>6.4953402993504702E-3</c:v>
                </c:pt>
                <c:pt idx="585">
                  <c:v>4.65970064953403E-3</c:v>
                </c:pt>
                <c:pt idx="586">
                  <c:v>6.7777463993222301E-3</c:v>
                </c:pt>
                <c:pt idx="587">
                  <c:v>1.5955944648404399E-2</c:v>
                </c:pt>
                <c:pt idx="588">
                  <c:v>1.7367975148263201E-2</c:v>
                </c:pt>
                <c:pt idx="589">
                  <c:v>1.5532335498446801E-2</c:v>
                </c:pt>
                <c:pt idx="590">
                  <c:v>1.8215193448178499E-2</c:v>
                </c:pt>
                <c:pt idx="591">
                  <c:v>1.5814741598418499E-2</c:v>
                </c:pt>
                <c:pt idx="592">
                  <c:v>1.0025416548997501E-2</c:v>
                </c:pt>
                <c:pt idx="593">
                  <c:v>1.1296243998870401E-2</c:v>
                </c:pt>
                <c:pt idx="594">
                  <c:v>1.01666195989833E-2</c:v>
                </c:pt>
                <c:pt idx="595">
                  <c:v>4.5184975995481496E-3</c:v>
                </c:pt>
                <c:pt idx="596">
                  <c:v>3.10646709968935E-3</c:v>
                </c:pt>
                <c:pt idx="597">
                  <c:v>2.5416548997458299E-3</c:v>
                </c:pt>
                <c:pt idx="598">
                  <c:v>-5.6481219994351903E-4</c:v>
                </c:pt>
                <c:pt idx="599">
                  <c:v>-2.5416548997458299E-3</c:v>
                </c:pt>
                <c:pt idx="600">
                  <c:v>-2.5416548997458299E-3</c:v>
                </c:pt>
                <c:pt idx="601">
                  <c:v>0</c:v>
                </c:pt>
                <c:pt idx="602">
                  <c:v>-3.2476701496752299E-3</c:v>
                </c:pt>
                <c:pt idx="603">
                  <c:v>-1.35554927986445E-2</c:v>
                </c:pt>
                <c:pt idx="604">
                  <c:v>-8.7545890991245507E-3</c:v>
                </c:pt>
                <c:pt idx="605">
                  <c:v>-8.1897768991810206E-3</c:v>
                </c:pt>
                <c:pt idx="606">
                  <c:v>-3.6712792996328701E-2</c:v>
                </c:pt>
                <c:pt idx="607">
                  <c:v>-4.4196554645580401E-2</c:v>
                </c:pt>
                <c:pt idx="608">
                  <c:v>-3.3465122846653497E-2</c:v>
                </c:pt>
                <c:pt idx="609">
                  <c:v>-7.72380683422762E-2</c:v>
                </c:pt>
                <c:pt idx="610">
                  <c:v>-7.0460321942953999E-2</c:v>
                </c:pt>
                <c:pt idx="611">
                  <c:v>1.1437447048856301E-2</c:v>
                </c:pt>
                <c:pt idx="612">
                  <c:v>-1.5814741598418499E-2</c:v>
                </c:pt>
                <c:pt idx="613">
                  <c:v>-3.7277605196272302E-2</c:v>
                </c:pt>
                <c:pt idx="614">
                  <c:v>1.93448178480655E-2</c:v>
                </c:pt>
                <c:pt idx="615">
                  <c:v>1.2990680598700901E-2</c:v>
                </c:pt>
                <c:pt idx="616">
                  <c:v>-2.7958203897204201E-2</c:v>
                </c:pt>
                <c:pt idx="617">
                  <c:v>-5.2103925444789603E-2</c:v>
                </c:pt>
                <c:pt idx="618">
                  <c:v>-2.3863315447613699E-2</c:v>
                </c:pt>
                <c:pt idx="619">
                  <c:v>3.8830838746116897E-2</c:v>
                </c:pt>
                <c:pt idx="620">
                  <c:v>4.09488844959051E-2</c:v>
                </c:pt>
                <c:pt idx="621">
                  <c:v>-5.6481219994351899E-3</c:v>
                </c:pt>
                <c:pt idx="622">
                  <c:v>-7.5967240892403295E-2</c:v>
                </c:pt>
                <c:pt idx="623">
                  <c:v>-5.8740468794125901E-2</c:v>
                </c:pt>
                <c:pt idx="624">
                  <c:v>-3.6712792996328701E-3</c:v>
                </c:pt>
                <c:pt idx="625">
                  <c:v>1.4261508048573899E-2</c:v>
                </c:pt>
                <c:pt idx="626">
                  <c:v>-2.0898051397910199E-2</c:v>
                </c:pt>
                <c:pt idx="627">
                  <c:v>-7.41316012425869E-2</c:v>
                </c:pt>
                <c:pt idx="628">
                  <c:v>-6.8201073143179899E-2</c:v>
                </c:pt>
                <c:pt idx="629">
                  <c:v>-4.43377576955662E-2</c:v>
                </c:pt>
                <c:pt idx="630">
                  <c:v>-2.76757977972324E-2</c:v>
                </c:pt>
                <c:pt idx="631">
                  <c:v>-4.95622705450438E-2</c:v>
                </c:pt>
                <c:pt idx="632">
                  <c:v>-4.1796102795820397E-2</c:v>
                </c:pt>
                <c:pt idx="633">
                  <c:v>4.1372493645862797E-2</c:v>
                </c:pt>
                <c:pt idx="634">
                  <c:v>2.3863315447613699E-2</c:v>
                </c:pt>
                <c:pt idx="635">
                  <c:v>-4.7444224795255598E-2</c:v>
                </c:pt>
                <c:pt idx="636">
                  <c:v>-2.1321660547867799E-2</c:v>
                </c:pt>
                <c:pt idx="637">
                  <c:v>8.1897768991810206E-3</c:v>
                </c:pt>
                <c:pt idx="638">
                  <c:v>9.6018073990398207E-3</c:v>
                </c:pt>
                <c:pt idx="639">
                  <c:v>-2.2874894097712501E-2</c:v>
                </c:pt>
                <c:pt idx="640">
                  <c:v>-4.65970064953403E-2</c:v>
                </c:pt>
                <c:pt idx="641">
                  <c:v>-3.7136402146286399E-2</c:v>
                </c:pt>
                <c:pt idx="642">
                  <c:v>-2.0050833097994901E-2</c:v>
                </c:pt>
                <c:pt idx="643">
                  <c:v>-6.6365433493363497E-3</c:v>
                </c:pt>
                <c:pt idx="644">
                  <c:v>-6.7777463993222301E-3</c:v>
                </c:pt>
                <c:pt idx="645">
                  <c:v>-4.9421067495057898E-3</c:v>
                </c:pt>
                <c:pt idx="646">
                  <c:v>-3.10646709968935E-3</c:v>
                </c:pt>
                <c:pt idx="647">
                  <c:v>-2.6969782547302999E-2</c:v>
                </c:pt>
                <c:pt idx="648">
                  <c:v>-2.9793843547020599E-2</c:v>
                </c:pt>
                <c:pt idx="649">
                  <c:v>9.8842134990115692E-3</c:v>
                </c:pt>
                <c:pt idx="650">
                  <c:v>2.6969782547302999E-2</c:v>
                </c:pt>
                <c:pt idx="651">
                  <c:v>2.16040666478396E-2</c:v>
                </c:pt>
                <c:pt idx="652">
                  <c:v>6.3541372493645899E-3</c:v>
                </c:pt>
                <c:pt idx="653">
                  <c:v>9.8842134990115792E-4</c:v>
                </c:pt>
                <c:pt idx="654">
                  <c:v>6.4953402993504702E-3</c:v>
                </c:pt>
                <c:pt idx="655">
                  <c:v>5.0833097994916702E-3</c:v>
                </c:pt>
                <c:pt idx="656">
                  <c:v>8.47218299915278E-4</c:v>
                </c:pt>
                <c:pt idx="657">
                  <c:v>-1.83563964981644E-3</c:v>
                </c:pt>
                <c:pt idx="658">
                  <c:v>9.6018073990398207E-3</c:v>
                </c:pt>
                <c:pt idx="659">
                  <c:v>2.21688788477831E-2</c:v>
                </c:pt>
                <c:pt idx="660">
                  <c:v>1.8638802598136099E-2</c:v>
                </c:pt>
                <c:pt idx="661">
                  <c:v>4.23609149957639E-4</c:v>
                </c:pt>
                <c:pt idx="662">
                  <c:v>-1.7226772098277301E-2</c:v>
                </c:pt>
                <c:pt idx="663">
                  <c:v>3.2476701496752299E-3</c:v>
                </c:pt>
                <c:pt idx="664">
                  <c:v>1.39791019486021E-2</c:v>
                </c:pt>
                <c:pt idx="665">
                  <c:v>-1.55323354984468E-3</c:v>
                </c:pt>
                <c:pt idx="666">
                  <c:v>-1.9627223948037301E-2</c:v>
                </c:pt>
                <c:pt idx="667">
                  <c:v>-3.1488280146851198E-2</c:v>
                </c:pt>
                <c:pt idx="668">
                  <c:v>-2.9652640497034699E-2</c:v>
                </c:pt>
                <c:pt idx="669">
                  <c:v>-1.08726348489127E-2</c:v>
                </c:pt>
                <c:pt idx="670">
                  <c:v>1.1578650098842101E-2</c:v>
                </c:pt>
                <c:pt idx="671">
                  <c:v>6.0717311493928301E-3</c:v>
                </c:pt>
                <c:pt idx="672">
                  <c:v>1.8215193448178499E-2</c:v>
                </c:pt>
                <c:pt idx="673">
                  <c:v>4.8150240045184999E-2</c:v>
                </c:pt>
                <c:pt idx="674">
                  <c:v>2.3722112397627799E-2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AFB-46C5-8152-E634234C77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85061216"/>
        <c:axId val="-1485059168"/>
      </c:scatterChart>
      <c:valAx>
        <c:axId val="-1485061216"/>
        <c:scaling>
          <c:orientation val="minMax"/>
          <c:max val="700"/>
          <c:min val="400"/>
        </c:scaling>
        <c:delete val="0"/>
        <c:axPos val="b"/>
        <c:numFmt formatCode="General" sourceLinked="1"/>
        <c:majorTickMark val="cross"/>
        <c:minorTickMark val="in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-1485059168"/>
        <c:crosses val="autoZero"/>
        <c:crossBetween val="midCat"/>
        <c:majorUnit val="100"/>
      </c:valAx>
      <c:valAx>
        <c:axId val="-1485059168"/>
        <c:scaling>
          <c:orientation val="minMax"/>
          <c:max val="1.2"/>
          <c:min val="0"/>
        </c:scaling>
        <c:delete val="0"/>
        <c:axPos val="l"/>
        <c:numFmt formatCode="General" sourceLinked="1"/>
        <c:majorTickMark val="cross"/>
        <c:minorTickMark val="in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000">
                <a:noFill/>
              </a:defRPr>
            </a:pPr>
            <a:endParaRPr lang="en-US"/>
          </a:p>
        </c:txPr>
        <c:crossAx val="-148506121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latin typeface="Arial Narrow"/>
          <a:cs typeface="Arial Narrow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D2DF0E-7542-4124-8E7C-4ED10FC769AA}" type="datetimeFigureOut">
              <a:rPr lang="en-US" smtClean="0"/>
              <a:t>2/25/22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7F1EAA-3C44-4484-A39B-682470198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9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3A5A1-748A-4F5F-8D53-2A1A484CC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129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27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33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A9CAA-9BCA-C745-8981-999B3C7264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32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98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33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03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B6370-86AA-7344-AFFA-F285B12A0DD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484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70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B6370-86AA-7344-AFFA-F285B12A0DD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524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0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18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20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/>
              <a:t>Ozone one example of absorbing atmos. gas – one of several reasons for inclusion of 320 nm</a:t>
            </a:r>
          </a:p>
          <a:p>
            <a:endParaRPr lang="en-US" sz="900" dirty="0"/>
          </a:p>
          <a:p>
            <a:r>
              <a:rPr lang="en-US" sz="900" dirty="0"/>
              <a:t>Take home messages:</a:t>
            </a:r>
          </a:p>
          <a:p>
            <a:r>
              <a:rPr lang="en-US" sz="900" dirty="0"/>
              <a:t>Our Level-1 </a:t>
            </a:r>
            <a:r>
              <a:rPr lang="en-US" sz="900" dirty="0" err="1"/>
              <a:t>req’s</a:t>
            </a:r>
            <a:r>
              <a:rPr lang="en-US" sz="900" dirty="0"/>
              <a:t> are based on a derived product</a:t>
            </a:r>
          </a:p>
          <a:p>
            <a:r>
              <a:rPr lang="en-US" sz="900" dirty="0"/>
              <a:t>Much energy expended on NIR and SWIR performance</a:t>
            </a:r>
          </a:p>
          <a:p>
            <a:r>
              <a:rPr lang="en-US" sz="900" dirty="0"/>
              <a:t>Much energy expended on UV-NIR &amp; model performance </a:t>
            </a:r>
          </a:p>
          <a:p>
            <a:r>
              <a:rPr lang="en-US" sz="900" dirty="0"/>
              <a:t>OCI will substantially improve #2</a:t>
            </a:r>
          </a:p>
          <a:p>
            <a:r>
              <a:rPr lang="en-US" sz="900" dirty="0"/>
              <a:t>If improvements in #1 can be realized, this can be fed into OCI to relax </a:t>
            </a:r>
            <a:r>
              <a:rPr lang="en-US" sz="900" dirty="0" err="1"/>
              <a:t>req’s</a:t>
            </a:r>
            <a:r>
              <a:rPr lang="en-US" sz="900" dirty="0"/>
              <a:t> &amp; add margin</a:t>
            </a:r>
          </a:p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2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00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BAAB8-FEA1-5544-B089-38C2ECC746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4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12192000" cy="6856760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89587BE5-F3E7-4613-B2D2-BAEBA6D1C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15444"/>
            <a:ext cx="2596901" cy="185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320197" y="1143001"/>
            <a:ext cx="5825065" cy="52308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3505261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20 July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18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12192000" cy="6856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149" y="46167"/>
            <a:ext cx="865852" cy="5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50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fld id="{B0D1B106-9B78-43E7-9216-5A30474DFC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224808" y="6703436"/>
            <a:ext cx="7839753" cy="1567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or disclosure of data contained on this page is subject to the restriction(s) on the title page of this document.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76026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4021"/>
            <a:ext cx="10972800" cy="45259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192065" y="655320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fld id="{B0D1B106-9B78-43E7-9216-5A30474DFC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224808" y="6703436"/>
            <a:ext cx="7839753" cy="1567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or disclosure of data contained on this page is subject to the restriction(s) on the title page of this document.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97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06" y="274638"/>
            <a:ext cx="9808789" cy="4309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884975"/>
            <a:ext cx="5080000" cy="506118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4469" y="884975"/>
            <a:ext cx="5080000" cy="506118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9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fld id="{B0D1B106-9B78-43E7-9216-5A30474DFC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24808" y="6703436"/>
            <a:ext cx="7839753" cy="1567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or disclosure of data contained on this page is subject to the restriction(s) on the title page of this document.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66251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fld id="{B0D1B106-9B78-43E7-9216-5A30474DFC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224808" y="6703436"/>
            <a:ext cx="7839753" cy="1567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or disclosure of data contained on this page is subject to the restriction(s) on the title page of this document.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86900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fld id="{B0D1B106-9B78-43E7-9216-5A30474DFC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224808" y="6703436"/>
            <a:ext cx="7839753" cy="1567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or disclosure of data contained on this page is subject to the restriction(s) on the title page of this document.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77437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nalysis - Split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29-</a:t>
            </a:r>
            <a:fld id="{B0D1B106-9B78-43E7-9216-5A30474DFC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PACE ESD Review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8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25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224789" y="952500"/>
            <a:ext cx="5852160" cy="2697480"/>
          </a:xfrm>
        </p:spPr>
        <p:txBody>
          <a:bodyPr>
            <a:normAutofit/>
          </a:bodyPr>
          <a:lstStyle>
            <a:lvl1pPr>
              <a:defRPr sz="1875"/>
            </a:lvl1pPr>
            <a:lvl2pPr marL="511175" indent="-285750">
              <a:defRPr sz="1688"/>
            </a:lvl2pPr>
            <a:lvl3pPr marL="690563" indent="-228600">
              <a:defRPr sz="1688"/>
            </a:lvl3pPr>
            <a:lvl4pPr marL="914400" indent="-228600">
              <a:defRPr sz="1500"/>
            </a:lvl4pPr>
            <a:lvl5pPr marL="1147763" indent="-228600"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6141719" y="948372"/>
            <a:ext cx="5852160" cy="2697480"/>
          </a:xfrm>
        </p:spPr>
        <p:txBody>
          <a:bodyPr>
            <a:normAutofit/>
          </a:bodyPr>
          <a:lstStyle>
            <a:lvl1pPr>
              <a:defRPr sz="1875"/>
            </a:lvl1pPr>
            <a:lvl2pPr marL="511175" indent="-285750">
              <a:defRPr sz="1688"/>
            </a:lvl2pPr>
            <a:lvl3pPr marL="690563" indent="-228600">
              <a:defRPr sz="1688"/>
            </a:lvl3pPr>
            <a:lvl4pPr marL="914400" indent="-228600">
              <a:defRPr sz="1500"/>
            </a:lvl4pPr>
            <a:lvl5pPr marL="1147763" indent="-228600"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6"/>
          </p:nvPr>
        </p:nvSpPr>
        <p:spPr>
          <a:xfrm>
            <a:off x="224789" y="3737292"/>
            <a:ext cx="5852160" cy="2697480"/>
          </a:xfrm>
        </p:spPr>
        <p:txBody>
          <a:bodyPr>
            <a:normAutofit/>
          </a:bodyPr>
          <a:lstStyle>
            <a:lvl1pPr>
              <a:defRPr sz="1875"/>
            </a:lvl1pPr>
            <a:lvl2pPr marL="511175" indent="-285750">
              <a:defRPr sz="1688"/>
            </a:lvl2pPr>
            <a:lvl3pPr marL="690563" indent="-228600">
              <a:defRPr sz="1688"/>
            </a:lvl3pPr>
            <a:lvl4pPr marL="914400" indent="-228600">
              <a:defRPr sz="1500"/>
            </a:lvl4pPr>
            <a:lvl5pPr marL="1147763" indent="-228600"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7"/>
          </p:nvPr>
        </p:nvSpPr>
        <p:spPr>
          <a:xfrm>
            <a:off x="6141719" y="3729512"/>
            <a:ext cx="5852160" cy="2697480"/>
          </a:xfrm>
        </p:spPr>
        <p:txBody>
          <a:bodyPr>
            <a:normAutofit/>
          </a:bodyPr>
          <a:lstStyle>
            <a:lvl1pPr>
              <a:defRPr sz="1875"/>
            </a:lvl1pPr>
            <a:lvl2pPr marL="511175" indent="-285750">
              <a:defRPr sz="1688"/>
            </a:lvl2pPr>
            <a:lvl3pPr marL="690563" indent="-228600">
              <a:defRPr sz="1688"/>
            </a:lvl3pPr>
            <a:lvl4pPr marL="914400" indent="-228600">
              <a:defRPr sz="1500"/>
            </a:lvl4pPr>
            <a:lvl5pPr marL="1147763" indent="-228600"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103299" y="938847"/>
            <a:ext cx="0" cy="5482748"/>
          </a:xfrm>
          <a:prstGeom prst="line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249117" y="3667444"/>
            <a:ext cx="11668564" cy="34253"/>
          </a:xfrm>
          <a:prstGeom prst="line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8827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552" y="152400"/>
            <a:ext cx="10368896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7058A-810B-4EBD-8FDF-04ECCAA20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105072" y="879961"/>
            <a:ext cx="0" cy="5578650"/>
          </a:xfrm>
          <a:prstGeom prst="line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V="1">
            <a:off x="92011" y="3609852"/>
            <a:ext cx="11980984" cy="35170"/>
          </a:xfrm>
          <a:prstGeom prst="line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638075" y="743691"/>
            <a:ext cx="10972800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0497" y="819160"/>
            <a:ext cx="5852160" cy="2743200"/>
          </a:xfrm>
        </p:spPr>
        <p:txBody>
          <a:bodyPr>
            <a:normAutofit/>
          </a:bodyPr>
          <a:lstStyle>
            <a:lvl1pPr marL="230188" indent="-230188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61963" indent="-231775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84213" indent="-2222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914400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144588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126612" y="3692514"/>
            <a:ext cx="5852160" cy="2743200"/>
          </a:xfrm>
        </p:spPr>
        <p:txBody>
          <a:bodyPr>
            <a:normAutofit/>
          </a:bodyPr>
          <a:lstStyle>
            <a:lvl1pPr marL="230188" indent="-230188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61963" indent="-231775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84213" indent="-2222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914400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144588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7"/>
          </p:nvPr>
        </p:nvSpPr>
        <p:spPr>
          <a:xfrm>
            <a:off x="6220835" y="819160"/>
            <a:ext cx="5852160" cy="2743200"/>
          </a:xfrm>
        </p:spPr>
        <p:txBody>
          <a:bodyPr>
            <a:normAutofit/>
          </a:bodyPr>
          <a:lstStyle>
            <a:lvl1pPr marL="230188" indent="-230188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61963" indent="-231775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84213" indent="-2222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914400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144588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8"/>
          </p:nvPr>
        </p:nvSpPr>
        <p:spPr>
          <a:xfrm>
            <a:off x="6226949" y="3692514"/>
            <a:ext cx="5852160" cy="2743200"/>
          </a:xfrm>
        </p:spPr>
        <p:txBody>
          <a:bodyPr>
            <a:normAutofit/>
          </a:bodyPr>
          <a:lstStyle>
            <a:lvl1pPr marL="230188" indent="-230188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61963" indent="-231775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84213" indent="-2222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914400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144588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45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3055917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20 July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2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0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ESD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1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4023"/>
            <a:ext cx="10972800" cy="4525963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20 July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ESD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3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20 July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ESD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90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20 July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ESD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1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80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58686" y="113701"/>
            <a:ext cx="10370409" cy="57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1" tIns="0" rIns="91391" bIns="0" numCol="1" anchor="ctr" anchorCtr="0" compatLnSpc="1">
            <a:prstTxWarp prst="textNoShape">
              <a:avLst/>
            </a:prstTxWarp>
          </a:bodyPr>
          <a:lstStyle>
            <a:lvl1pPr algn="ctr">
              <a:defRPr sz="20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693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12192000" cy="6856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72" y="46169"/>
            <a:ext cx="692729" cy="55487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63084" y="4829417"/>
            <a:ext cx="10363200" cy="1362075"/>
          </a:xfrm>
        </p:spPr>
        <p:txBody>
          <a:bodyPr anchor="t">
            <a:normAutofit/>
          </a:bodyPr>
          <a:lstStyle>
            <a:lvl1pPr algn="l">
              <a:defRPr sz="2400" b="1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962851" y="787827"/>
            <a:ext cx="6363299" cy="1500187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4962850" y="2325127"/>
            <a:ext cx="6363299" cy="1500187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955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5145" y="113695"/>
            <a:ext cx="10472055" cy="54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20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2" y="990601"/>
            <a:ext cx="11582399" cy="509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228600" indent="-228600">
              <a:lnSpc>
                <a:spcPct val="100000"/>
              </a:lnSpc>
              <a:spcBef>
                <a:spcPts val="538"/>
              </a:spcBef>
              <a:spcAft>
                <a:spcPts val="0"/>
              </a:spcAft>
              <a:defRPr sz="1800"/>
            </a:lvl1pPr>
            <a:lvl2pPr>
              <a:lnSpc>
                <a:spcPct val="100000"/>
              </a:lnSpc>
              <a:spcBef>
                <a:spcPts val="538"/>
              </a:spcBef>
              <a:spcAft>
                <a:spcPts val="0"/>
              </a:spcAft>
              <a:defRPr sz="1800"/>
            </a:lvl2pPr>
            <a:lvl3pPr marL="1032852" indent="-169531">
              <a:lnSpc>
                <a:spcPct val="100000"/>
              </a:lnSpc>
              <a:spcBef>
                <a:spcPts val="538"/>
              </a:spcBef>
              <a:spcAft>
                <a:spcPts val="0"/>
              </a:spcAft>
              <a:buFont typeface="Wingdings" pitchFamily="2" charset="2"/>
              <a:buChar char="§"/>
              <a:defRPr sz="1600"/>
            </a:lvl3pPr>
            <a:lvl4pPr marL="1657661" indent="-285750">
              <a:lnSpc>
                <a:spcPct val="100000"/>
              </a:lnSpc>
              <a:spcBef>
                <a:spcPts val="538"/>
              </a:spcBef>
              <a:spcAft>
                <a:spcPts val="0"/>
              </a:spcAft>
              <a:buFont typeface="Arial" pitchFamily="34" charset="0"/>
              <a:buChar char="•"/>
              <a:defRPr sz="1400"/>
            </a:lvl4pPr>
            <a:lvl5pPr>
              <a:lnSpc>
                <a:spcPct val="100000"/>
              </a:lnSpc>
              <a:spcBef>
                <a:spcPts val="538"/>
              </a:spcBef>
              <a:spcAft>
                <a:spcPts val="0"/>
              </a:spcAft>
              <a:buFont typeface="Arial" pitchFamily="34" charset="0"/>
              <a:buChar char="•"/>
              <a:defRPr sz="1200"/>
            </a:lvl5pPr>
            <a:lvl6pPr marL="1851080" indent="-1714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20 July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ESD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81744"/>
            <a:ext cx="10972800" cy="5244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ESD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3008416" cy="304800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20 July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1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662" r:id="rId2"/>
    <p:sldLayoutId id="2147483663" r:id="rId3"/>
    <p:sldLayoutId id="2147483665" r:id="rId4"/>
    <p:sldLayoutId id="2147483666" r:id="rId5"/>
    <p:sldLayoutId id="2147483811" r:id="rId6"/>
    <p:sldLayoutId id="2147483692" r:id="rId7"/>
    <p:sldLayoutId id="2147483734" r:id="rId8"/>
    <p:sldLayoutId id="2147483740" r:id="rId9"/>
    <p:sldLayoutId id="2147483742" r:id="rId10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21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7175" indent="-257175" algn="l" defTabSz="685800" rtl="0" eaLnBrk="1" latinLnBrk="0" hangingPunct="1">
        <a:spcBef>
          <a:spcPts val="0"/>
        </a:spcBef>
        <a:spcAft>
          <a:spcPts val="19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81744"/>
            <a:ext cx="10972800" cy="5244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569076"/>
            <a:ext cx="28448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0D7058A-810B-4EBD-8FDF-04ECCAA20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3008416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20 July 2021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294539" y="114301"/>
            <a:ext cx="77824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56"/>
            <a:ext cx="856860" cy="64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6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5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chart" Target="../charts/chart4.xml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12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11" Type="http://schemas.openxmlformats.org/officeDocument/2006/relationships/chart" Target="../charts/chart2.xml"/><Relationship Id="rId5" Type="http://schemas.openxmlformats.org/officeDocument/2006/relationships/image" Target="../media/image15.jpeg"/><Relationship Id="rId15" Type="http://schemas.openxmlformats.org/officeDocument/2006/relationships/image" Target="../media/image20.png"/><Relationship Id="rId10" Type="http://schemas.openxmlformats.org/officeDocument/2006/relationships/chart" Target="../charts/chart1.xml"/><Relationship Id="rId4" Type="http://schemas.microsoft.com/office/2007/relationships/hdphoto" Target="../media/hdphoto1.wdp"/><Relationship Id="rId9" Type="http://schemas.openxmlformats.org/officeDocument/2006/relationships/image" Target="../media/image19.jpeg"/><Relationship Id="rId1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EF5F3C-F969-6C4E-B88D-EC70DBDFA23B}"/>
              </a:ext>
            </a:extLst>
          </p:cNvPr>
          <p:cNvSpPr txBox="1"/>
          <p:nvPr/>
        </p:nvSpPr>
        <p:spPr>
          <a:xfrm>
            <a:off x="1962617" y="843929"/>
            <a:ext cx="9912678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</a:rPr>
              <a:t>Keeping PACE with the NASA Plankton, Aerosol, Cloud, ocean Ecosystem mission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0FFAF1-117E-384F-ADC4-3D4E67E3CC17}"/>
              </a:ext>
            </a:extLst>
          </p:cNvPr>
          <p:cNvSpPr txBox="1"/>
          <p:nvPr/>
        </p:nvSpPr>
        <p:spPr>
          <a:xfrm>
            <a:off x="2364059" y="4656285"/>
            <a:ext cx="9511236" cy="18158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Jeremy </a:t>
            </a:r>
            <a:r>
              <a:rPr lang="en-US" sz="2800" b="1" dirty="0" err="1">
                <a:solidFill>
                  <a:schemeClr val="bg1"/>
                </a:solidFill>
              </a:rPr>
              <a:t>Werdell</a:t>
            </a:r>
            <a:endParaRPr lang="en-US" sz="2800" b="1" dirty="0">
              <a:solidFill>
                <a:schemeClr val="bg1"/>
              </a:solidFill>
            </a:endParaRPr>
          </a:p>
          <a:p>
            <a:pPr algn="r"/>
            <a:r>
              <a:rPr lang="en-US" sz="2800" b="1" dirty="0">
                <a:solidFill>
                  <a:schemeClr val="bg1"/>
                </a:solidFill>
              </a:rPr>
              <a:t>PACE Project Scientist</a:t>
            </a:r>
          </a:p>
          <a:p>
            <a:pPr algn="r"/>
            <a:endParaRPr lang="en-US" sz="2800" b="1" dirty="0">
              <a:solidFill>
                <a:schemeClr val="bg1"/>
              </a:solidFill>
            </a:endParaRPr>
          </a:p>
          <a:p>
            <a:pPr algn="r"/>
            <a:r>
              <a:rPr lang="en-US" sz="2800" b="1" dirty="0">
                <a:solidFill>
                  <a:schemeClr val="bg1"/>
                </a:solidFill>
              </a:rPr>
              <a:t>Feb 2022</a:t>
            </a:r>
          </a:p>
        </p:txBody>
      </p:sp>
    </p:spTree>
    <p:extLst>
      <p:ext uri="{BB962C8B-B14F-4D97-AF65-F5344CB8AC3E}">
        <p14:creationId xmlns:p14="http://schemas.microsoft.com/office/powerpoint/2010/main" val="1969372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3056F2-F739-A947-8290-4149BE36F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32" r="1202" b="2317"/>
          <a:stretch/>
        </p:blipFill>
        <p:spPr>
          <a:xfrm>
            <a:off x="5463556" y="2550437"/>
            <a:ext cx="5975835" cy="389821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30CF42-1B78-1C4B-AC20-A1FA1E4B8BA7}"/>
              </a:ext>
            </a:extLst>
          </p:cNvPr>
          <p:cNvSpPr txBox="1"/>
          <p:nvPr/>
        </p:nvSpPr>
        <p:spPr>
          <a:xfrm>
            <a:off x="5438876" y="535388"/>
            <a:ext cx="6000515" cy="193899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OCI Dynamic Range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Measure Radiance (Light) at TOA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Meet systematic &amp; SNR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req’s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at L</a:t>
            </a:r>
            <a:r>
              <a:rPr lang="en-US" sz="24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typ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Radiance</a:t>
            </a:r>
            <a:r>
              <a:rPr lang="en-US" sz="24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Do not saturate at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en-US" sz="2400" baseline="-25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max</a:t>
            </a:r>
            <a:r>
              <a:rPr lang="en-US" sz="24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Radiance</a:t>
            </a:r>
            <a:r>
              <a:rPr lang="en-US" sz="24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Do not saturate Lunar and Solar Radiance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66201-D6CC-5648-BDF9-4C80FD62E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t="5971" r="5260" b="7910"/>
          <a:stretch/>
        </p:blipFill>
        <p:spPr>
          <a:xfrm>
            <a:off x="752608" y="832881"/>
            <a:ext cx="4606917" cy="447139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87FF998-0489-FA4B-85F0-81B33CCEB6A4}"/>
              </a:ext>
            </a:extLst>
          </p:cNvPr>
          <p:cNvCxnSpPr>
            <a:cxnSpLocks/>
          </p:cNvCxnSpPr>
          <p:nvPr/>
        </p:nvCxnSpPr>
        <p:spPr>
          <a:xfrm flipH="1" flipV="1">
            <a:off x="4867247" y="3699457"/>
            <a:ext cx="2034873" cy="67014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22CFAB-1904-B540-ABC7-706CC738F2AA}"/>
              </a:ext>
            </a:extLst>
          </p:cNvPr>
          <p:cNvCxnSpPr>
            <a:cxnSpLocks/>
          </p:cNvCxnSpPr>
          <p:nvPr/>
        </p:nvCxnSpPr>
        <p:spPr>
          <a:xfrm flipH="1" flipV="1">
            <a:off x="5013438" y="2396550"/>
            <a:ext cx="1510030" cy="85057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D8C5023-41D6-1A4E-8F1E-C1544F0D4A43}"/>
              </a:ext>
            </a:extLst>
          </p:cNvPr>
          <p:cNvSpPr txBox="1"/>
          <p:nvPr/>
        </p:nvSpPr>
        <p:spPr>
          <a:xfrm>
            <a:off x="1111419" y="3425721"/>
            <a:ext cx="3651797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</a:t>
            </a:r>
            <a:r>
              <a:rPr lang="en-US" sz="1400" baseline="-25000" dirty="0"/>
              <a:t>typ</a:t>
            </a:r>
            <a:r>
              <a:rPr lang="en-US" sz="1400" dirty="0"/>
              <a:t>: The typical radiance of the ‘dark’ ocean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C59728-676A-9342-89AD-2C4C1501391E}"/>
              </a:ext>
            </a:extLst>
          </p:cNvPr>
          <p:cNvSpPr txBox="1"/>
          <p:nvPr/>
        </p:nvSpPr>
        <p:spPr>
          <a:xfrm>
            <a:off x="1022206" y="2012716"/>
            <a:ext cx="399123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L</a:t>
            </a:r>
            <a:r>
              <a:rPr lang="en-US" sz="1400" baseline="-25000" dirty="0" err="1"/>
              <a:t>max</a:t>
            </a:r>
            <a:r>
              <a:rPr lang="en-US" sz="1400" dirty="0"/>
              <a:t>: The 3-sigma radiance of ‘bright’ clouds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A7213-643B-6E42-80DB-646BC6A375A6}"/>
              </a:ext>
            </a:extLst>
          </p:cNvPr>
          <p:cNvSpPr txBox="1"/>
          <p:nvPr/>
        </p:nvSpPr>
        <p:spPr>
          <a:xfrm>
            <a:off x="782861" y="5512201"/>
            <a:ext cx="4469922" cy="584775"/>
          </a:xfrm>
          <a:prstGeom prst="rect">
            <a:avLst/>
          </a:prstGeom>
          <a:solidFill>
            <a:srgbClr val="00B050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 Orders of Magnitude Between L</a:t>
            </a:r>
            <a:r>
              <a:rPr lang="en-US" sz="1600" b="1" baseline="-25000" dirty="0">
                <a:solidFill>
                  <a:schemeClr val="bg1"/>
                </a:solidFill>
              </a:rPr>
              <a:t>typ </a:t>
            </a:r>
            <a:r>
              <a:rPr lang="en-US" sz="1600" b="1" dirty="0">
                <a:solidFill>
                  <a:schemeClr val="bg1"/>
                </a:solidFill>
              </a:rPr>
              <a:t>and </a:t>
            </a:r>
            <a:r>
              <a:rPr lang="en-US" sz="1600" b="1" dirty="0" err="1">
                <a:solidFill>
                  <a:schemeClr val="bg1"/>
                </a:solidFill>
              </a:rPr>
              <a:t>L</a:t>
            </a:r>
            <a:r>
              <a:rPr lang="en-US" sz="1600" b="1" baseline="-25000" dirty="0" err="1">
                <a:solidFill>
                  <a:schemeClr val="bg1"/>
                </a:solidFill>
              </a:rPr>
              <a:t>max</a:t>
            </a:r>
            <a:r>
              <a:rPr lang="en-US" sz="1600" b="1" dirty="0">
                <a:solidFill>
                  <a:schemeClr val="bg1"/>
                </a:solidFill>
              </a:rPr>
              <a:t> Top of Atmosphere Radiance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156921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DC449-6CB7-7D4A-97C4-5885EF9E6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5C62B7-E83D-484E-96BB-56CAE33620C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2713635" y="1951543"/>
            <a:ext cx="538851" cy="222611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0817E7-9AA8-4F4B-8846-4344DAEE2EAA}"/>
              </a:ext>
            </a:extLst>
          </p:cNvPr>
          <p:cNvCxnSpPr>
            <a:cxnSpLocks/>
          </p:cNvCxnSpPr>
          <p:nvPr/>
        </p:nvCxnSpPr>
        <p:spPr>
          <a:xfrm flipH="1">
            <a:off x="4468183" y="5041496"/>
            <a:ext cx="86301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072C92-51D5-2A42-8C70-B0D031451503}"/>
              </a:ext>
            </a:extLst>
          </p:cNvPr>
          <p:cNvGrpSpPr/>
          <p:nvPr/>
        </p:nvGrpSpPr>
        <p:grpSpPr>
          <a:xfrm>
            <a:off x="155092" y="197220"/>
            <a:ext cx="5117085" cy="1754323"/>
            <a:chOff x="2272968" y="129631"/>
            <a:chExt cx="5117085" cy="1754323"/>
          </a:xfrm>
          <a:solidFill>
            <a:schemeClr val="bg1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FEF466-EDB0-CD4C-AF84-7CA2CB2AB69B}"/>
                </a:ext>
              </a:extLst>
            </p:cNvPr>
            <p:cNvSpPr/>
            <p:nvPr/>
          </p:nvSpPr>
          <p:spPr>
            <a:xfrm>
              <a:off x="2272968" y="129631"/>
              <a:ext cx="5117085" cy="1754323"/>
            </a:xfrm>
            <a:prstGeom prst="rect">
              <a:avLst/>
            </a:prstGeom>
            <a:grpFill/>
            <a:ln w="3810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4E844-FD3D-684A-AAA9-7342DC9B953F}"/>
                </a:ext>
              </a:extLst>
            </p:cNvPr>
            <p:cNvSpPr/>
            <p:nvPr/>
          </p:nvSpPr>
          <p:spPr>
            <a:xfrm>
              <a:off x="2388798" y="450686"/>
              <a:ext cx="1278990" cy="1037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</a:rPr>
                <a:t>UMBC Hyper Angular Rainbow Polarimeter (HARP-2) </a:t>
              </a:r>
            </a:p>
          </p:txBody>
        </p:sp>
        <p:pic>
          <p:nvPicPr>
            <p:cNvPr id="19" name="Picture 18" descr="A close up of a device&#10;&#10;Description automatically generated">
              <a:extLst>
                <a:ext uri="{FF2B5EF4-FFF2-40B4-BE49-F238E27FC236}">
                  <a16:creationId xmlns:a16="http://schemas.microsoft.com/office/drawing/2014/main" id="{DEC6FF1E-0F30-2645-B649-15B3423A2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4" r="12064"/>
            <a:stretch/>
          </p:blipFill>
          <p:spPr>
            <a:xfrm>
              <a:off x="3570653" y="235077"/>
              <a:ext cx="1380886" cy="1591839"/>
            </a:xfrm>
            <a:prstGeom prst="rect">
              <a:avLst/>
            </a:prstGeom>
            <a:grpFill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D1A9CFA-4A16-8744-84FA-3BDED2CD294B}"/>
              </a:ext>
            </a:extLst>
          </p:cNvPr>
          <p:cNvGrpSpPr/>
          <p:nvPr/>
        </p:nvGrpSpPr>
        <p:grpSpPr>
          <a:xfrm>
            <a:off x="4871803" y="4912499"/>
            <a:ext cx="7119631" cy="1808022"/>
            <a:chOff x="2512293" y="4932820"/>
            <a:chExt cx="7119631" cy="180802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C3BADA-F1FA-0444-9EF8-34F7FFDE321E}"/>
                </a:ext>
              </a:extLst>
            </p:cNvPr>
            <p:cNvSpPr/>
            <p:nvPr/>
          </p:nvSpPr>
          <p:spPr>
            <a:xfrm>
              <a:off x="2512293" y="4932820"/>
              <a:ext cx="7119631" cy="18080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148DB7D-CC24-FC40-A7A0-044E7247A33D}"/>
                </a:ext>
              </a:extLst>
            </p:cNvPr>
            <p:cNvSpPr/>
            <p:nvPr/>
          </p:nvSpPr>
          <p:spPr>
            <a:xfrm>
              <a:off x="2700732" y="5310793"/>
              <a:ext cx="1366044" cy="1037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</a:rPr>
                <a:t>SRON/Airbus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</a:rPr>
                <a:t>Spectro-polarimeter for Planetary Exploration (</a:t>
              </a:r>
              <a:r>
                <a:rPr lang="en-US" sz="1600" dirty="0" err="1">
                  <a:solidFill>
                    <a:schemeClr val="tx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</a:rPr>
                <a:t>SPEXone</a:t>
              </a:r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</a:rPr>
                <a:t>) 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2DA7E04-BDCA-7840-9414-B7A498B81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457" y="197220"/>
            <a:ext cx="4588978" cy="2959272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7FC3AC-C679-9E4C-B523-44C1B14D3E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592" r="31150" b="14215"/>
          <a:stretch/>
        </p:blipFill>
        <p:spPr>
          <a:xfrm>
            <a:off x="6417943" y="5041496"/>
            <a:ext cx="2591146" cy="1535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83DEFB-F7C1-AD48-8D69-76B0CB470386}"/>
              </a:ext>
            </a:extLst>
          </p:cNvPr>
          <p:cNvSpPr/>
          <p:nvPr/>
        </p:nvSpPr>
        <p:spPr>
          <a:xfrm>
            <a:off x="2682956" y="331524"/>
            <a:ext cx="25892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B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</a:t>
            </a:r>
            <a:endParaRPr lang="en-US" sz="400" b="1" dirty="0">
              <a:solidFill>
                <a:srgbClr val="1B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Flight unit @ GSFC for environmental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Delivery to GSFC for I&amp;T in Fall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D74028-EE74-E64B-BE23-DF1456D2AB20}"/>
              </a:ext>
            </a:extLst>
          </p:cNvPr>
          <p:cNvSpPr/>
          <p:nvPr/>
        </p:nvSpPr>
        <p:spPr>
          <a:xfrm>
            <a:off x="9054059" y="4939347"/>
            <a:ext cx="29360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B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</a:t>
            </a:r>
            <a:endParaRPr lang="en-US" sz="400" b="1" dirty="0">
              <a:solidFill>
                <a:srgbClr val="1B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SPEXone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flight unit delivered to GSFC, with midpoint testing complete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16 orbits of simulated data available online </a:t>
            </a:r>
          </a:p>
        </p:txBody>
      </p:sp>
    </p:spTree>
    <p:extLst>
      <p:ext uri="{BB962C8B-B14F-4D97-AF65-F5344CB8AC3E}">
        <p14:creationId xmlns:p14="http://schemas.microsoft.com/office/powerpoint/2010/main" val="1739945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06913-B79D-7241-A758-0496FA461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OCI-polarimetry synergy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014D12-9320-7E49-9F90-E7FEEC327E94}"/>
              </a:ext>
            </a:extLst>
          </p:cNvPr>
          <p:cNvSpPr/>
          <p:nvPr/>
        </p:nvSpPr>
        <p:spPr>
          <a:xfrm>
            <a:off x="947290" y="1148966"/>
            <a:ext cx="10345172" cy="135421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Spectro-Polarimeter for Planetary Exploration (SPEXone)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Excellent for aerosol characterization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Addresses aerosol climate objectives beyond those required of OCI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D338C1-1477-7A42-9B50-BFDE12DFB747}"/>
              </a:ext>
            </a:extLst>
          </p:cNvPr>
          <p:cNvSpPr/>
          <p:nvPr/>
        </p:nvSpPr>
        <p:spPr>
          <a:xfrm>
            <a:off x="947290" y="2663444"/>
            <a:ext cx="10345172" cy="18004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Hyper Angular Rainbow Polarimeter (HARP2)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Excellent for cloud droplet size and ice particle shape/roughness retrievals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Provides cloud capabilities beyond those required of OCI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Wide swath ~matches OCI, offering potentially improved atmospheric correction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BB6CC-494E-EF42-8A4A-64310AF22EDB}"/>
              </a:ext>
            </a:extLst>
          </p:cNvPr>
          <p:cNvSpPr/>
          <p:nvPr/>
        </p:nvSpPr>
        <p:spPr>
          <a:xfrm>
            <a:off x="947290" y="4583857"/>
            <a:ext cx="10345172" cy="17235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OCI + SPEXone + HARP2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Far greater information content than any current (&amp; planned) instrument suite for ocean color, aerosol, &amp; cloud observations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New data products: ocean color from multi-angle polarimetry, wind speed, etc. </a:t>
            </a:r>
          </a:p>
        </p:txBody>
      </p:sp>
    </p:spTree>
    <p:extLst>
      <p:ext uri="{BB962C8B-B14F-4D97-AF65-F5344CB8AC3E}">
        <p14:creationId xmlns:p14="http://schemas.microsoft.com/office/powerpoint/2010/main" val="1085165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5B729BC1-A67D-3847-8805-FAF32F5C945D}"/>
              </a:ext>
            </a:extLst>
          </p:cNvPr>
          <p:cNvSpPr txBox="1"/>
          <p:nvPr/>
        </p:nvSpPr>
        <p:spPr>
          <a:xfrm>
            <a:off x="396477" y="1009624"/>
            <a:ext cx="7640131" cy="1477328"/>
          </a:xfrm>
          <a:prstGeom prst="rect">
            <a:avLst/>
          </a:prstGeom>
          <a:noFill/>
          <a:ln w="38100">
            <a:solidFill>
              <a:srgbClr val="096DC7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Phase C – final design &amp; fabrication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mission elements have passed Critical Design Reviews (CDRs)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mission elements will have System Integration Reviews (SIRs)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engineering test units characterized; flight builds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&amp; HQ science implementing science capabilities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EBB82F2-33A1-3C4F-9B48-35AAE493B0A3}"/>
              </a:ext>
            </a:extLst>
          </p:cNvPr>
          <p:cNvSpPr txBox="1"/>
          <p:nvPr/>
        </p:nvSpPr>
        <p:spPr>
          <a:xfrm>
            <a:off x="1998520" y="-5728"/>
            <a:ext cx="8194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schedule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F811AF3-C2F8-AF4E-8279-66D05C0B0BD4}"/>
              </a:ext>
            </a:extLst>
          </p:cNvPr>
          <p:cNvSpPr txBox="1"/>
          <p:nvPr/>
        </p:nvSpPr>
        <p:spPr>
          <a:xfrm>
            <a:off x="8328998" y="1020338"/>
            <a:ext cx="3458319" cy="2215991"/>
          </a:xfrm>
          <a:prstGeom prst="rect">
            <a:avLst/>
          </a:prstGeom>
          <a:noFill/>
          <a:ln w="381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Phase D</a:t>
            </a:r>
            <a:r>
              <a:rPr lang="en-US" dirty="0"/>
              <a:t> – system assembly, integration, testing, &amp; launch</a:t>
            </a:r>
          </a:p>
          <a:p>
            <a:endParaRPr lang="en-US" sz="600" dirty="0"/>
          </a:p>
          <a:p>
            <a:r>
              <a:rPr lang="en-US" i="1" dirty="0"/>
              <a:t>put everything together &amp; </a:t>
            </a:r>
            <a:br>
              <a:rPr lang="en-US" i="1" dirty="0"/>
            </a:br>
            <a:r>
              <a:rPr lang="en-US" i="1" dirty="0"/>
              <a:t>get it on orbit </a:t>
            </a:r>
          </a:p>
          <a:p>
            <a:endParaRPr lang="en-US" dirty="0"/>
          </a:p>
          <a:p>
            <a:r>
              <a:rPr lang="en-US" b="1" dirty="0"/>
              <a:t>Phase E </a:t>
            </a:r>
            <a:r>
              <a:rPr lang="en-US" dirty="0"/>
              <a:t>– science operations</a:t>
            </a:r>
          </a:p>
          <a:p>
            <a:endParaRPr lang="en-US" sz="600" dirty="0"/>
          </a:p>
          <a:p>
            <a:r>
              <a:rPr lang="en-US" i="1" dirty="0"/>
              <a:t>do amazing science!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E680C3C-E980-D74E-87AB-CFE567C4D128}"/>
              </a:ext>
            </a:extLst>
          </p:cNvPr>
          <p:cNvCxnSpPr/>
          <p:nvPr/>
        </p:nvCxnSpPr>
        <p:spPr>
          <a:xfrm>
            <a:off x="4250386" y="5198661"/>
            <a:ext cx="1585" cy="35353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2" descr="http://burningbird.net/images/flames2a.png">
            <a:extLst>
              <a:ext uri="{FF2B5EF4-FFF2-40B4-BE49-F238E27FC236}">
                <a16:creationId xmlns:a16="http://schemas.microsoft.com/office/drawing/2014/main" id="{0F873C3F-35EF-0341-BD00-7B3868CC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160028" y="4606949"/>
            <a:ext cx="71355" cy="594517"/>
          </a:xfrm>
          <a:prstGeom prst="rect">
            <a:avLst/>
          </a:prstGeom>
          <a:noFill/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4059825-094F-444B-9573-72A79DB0FF7C}"/>
              </a:ext>
            </a:extLst>
          </p:cNvPr>
          <p:cNvCxnSpPr/>
          <p:nvPr/>
        </p:nvCxnSpPr>
        <p:spPr>
          <a:xfrm rot="5400000">
            <a:off x="2550932" y="5219653"/>
            <a:ext cx="582476" cy="364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2E6404C5-480B-314E-93EC-E83C0FD6712C}"/>
              </a:ext>
            </a:extLst>
          </p:cNvPr>
          <p:cNvSpPr txBox="1"/>
          <p:nvPr/>
        </p:nvSpPr>
        <p:spPr>
          <a:xfrm>
            <a:off x="2368941" y="4529306"/>
            <a:ext cx="914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Spacecraft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PDR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2052360-11EF-2244-9152-039E3C3C4D20}"/>
              </a:ext>
            </a:extLst>
          </p:cNvPr>
          <p:cNvCxnSpPr/>
          <p:nvPr/>
        </p:nvCxnSpPr>
        <p:spPr>
          <a:xfrm rot="5400000">
            <a:off x="361203" y="5276134"/>
            <a:ext cx="399207" cy="174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453949A-6DD6-4B4F-9123-324180092AB7}"/>
              </a:ext>
            </a:extLst>
          </p:cNvPr>
          <p:cNvSpPr txBox="1"/>
          <p:nvPr/>
        </p:nvSpPr>
        <p:spPr>
          <a:xfrm>
            <a:off x="47132" y="4779266"/>
            <a:ext cx="914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A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B9B377F-AF86-1B4E-8E71-51D1AF090D2F}"/>
              </a:ext>
            </a:extLst>
          </p:cNvPr>
          <p:cNvCxnSpPr/>
          <p:nvPr/>
        </p:nvCxnSpPr>
        <p:spPr>
          <a:xfrm>
            <a:off x="11142713" y="4970198"/>
            <a:ext cx="2" cy="26999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29263F44-40CE-4B40-9510-2731AD441FC2}"/>
              </a:ext>
            </a:extLst>
          </p:cNvPr>
          <p:cNvSpPr txBox="1"/>
          <p:nvPr/>
        </p:nvSpPr>
        <p:spPr>
          <a:xfrm>
            <a:off x="10919169" y="5217680"/>
            <a:ext cx="113728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Decommission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A605868-4B12-F745-8CEE-9F5C39F5D0DE}"/>
              </a:ext>
            </a:extLst>
          </p:cNvPr>
          <p:cNvCxnSpPr/>
          <p:nvPr/>
        </p:nvCxnSpPr>
        <p:spPr>
          <a:xfrm>
            <a:off x="8195793" y="5236316"/>
            <a:ext cx="1" cy="30019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A6F90E69-2320-8A49-8133-392FAB074200}"/>
              </a:ext>
            </a:extLst>
          </p:cNvPr>
          <p:cNvSpPr txBox="1"/>
          <p:nvPr/>
        </p:nvSpPr>
        <p:spPr>
          <a:xfrm>
            <a:off x="4209829" y="4906224"/>
            <a:ext cx="914400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CDR &amp; LV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Award</a:t>
            </a:r>
          </a:p>
        </p:txBody>
      </p:sp>
      <p:pic>
        <p:nvPicPr>
          <p:cNvPr id="81" name="Picture 2" descr="http://www.321rockets.com/content/image/29871/800/002157_main_1.png">
            <a:extLst>
              <a:ext uri="{FF2B5EF4-FFF2-40B4-BE49-F238E27FC236}">
                <a16:creationId xmlns:a16="http://schemas.microsoft.com/office/drawing/2014/main" id="{D0E951BF-B9A5-2348-BE04-A7DBDBBE3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46" y="3782851"/>
            <a:ext cx="1159250" cy="10476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D68DE87-2E30-D647-9DB0-BF82A2802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1378" y="4467830"/>
            <a:ext cx="577149" cy="44296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296ACAA-4C7A-C743-928F-4823816B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249" y="4109196"/>
            <a:ext cx="439755" cy="439755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D92631B-E1D8-FC4C-A221-1A0FFF6497B5}"/>
              </a:ext>
            </a:extLst>
          </p:cNvPr>
          <p:cNvSpPr/>
          <p:nvPr/>
        </p:nvSpPr>
        <p:spPr>
          <a:xfrm>
            <a:off x="11378368" y="5900459"/>
            <a:ext cx="7569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F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202E9B0-F16E-EA4D-83A5-A815F5ECC064}"/>
              </a:ext>
            </a:extLst>
          </p:cNvPr>
          <p:cNvSpPr/>
          <p:nvPr/>
        </p:nvSpPr>
        <p:spPr bwMode="auto">
          <a:xfrm>
            <a:off x="1129722" y="5567180"/>
            <a:ext cx="999343" cy="3136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CY17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0D05F13-56B6-9342-90A8-02AB4F0A8CA7}"/>
              </a:ext>
            </a:extLst>
          </p:cNvPr>
          <p:cNvSpPr/>
          <p:nvPr/>
        </p:nvSpPr>
        <p:spPr bwMode="auto">
          <a:xfrm>
            <a:off x="5118660" y="5568234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D23928C-AF59-034F-98DE-4AFD71F589CF}"/>
              </a:ext>
            </a:extLst>
          </p:cNvPr>
          <p:cNvSpPr/>
          <p:nvPr/>
        </p:nvSpPr>
        <p:spPr bwMode="auto">
          <a:xfrm>
            <a:off x="4125642" y="5567180"/>
            <a:ext cx="999343" cy="3136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CY20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BA9D9AF-59D0-6444-8C42-67CB2A84E11E}"/>
              </a:ext>
            </a:extLst>
          </p:cNvPr>
          <p:cNvSpPr/>
          <p:nvPr/>
        </p:nvSpPr>
        <p:spPr bwMode="auto">
          <a:xfrm>
            <a:off x="3122082" y="5569287"/>
            <a:ext cx="1001452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CY19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49A2DB0-1FC1-604D-B944-70BD2D0D715F}"/>
              </a:ext>
            </a:extLst>
          </p:cNvPr>
          <p:cNvSpPr/>
          <p:nvPr/>
        </p:nvSpPr>
        <p:spPr bwMode="auto">
          <a:xfrm>
            <a:off x="2129063" y="5569287"/>
            <a:ext cx="1001451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CY18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338DC98-A46A-9249-A3D0-1EE29511C9B6}"/>
              </a:ext>
            </a:extLst>
          </p:cNvPr>
          <p:cNvSpPr/>
          <p:nvPr/>
        </p:nvSpPr>
        <p:spPr bwMode="auto">
          <a:xfrm>
            <a:off x="6119072" y="5567986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CY22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45CDDD2-14F7-5F45-BDF9-779CBFF08129}"/>
              </a:ext>
            </a:extLst>
          </p:cNvPr>
          <p:cNvSpPr/>
          <p:nvPr/>
        </p:nvSpPr>
        <p:spPr bwMode="auto">
          <a:xfrm>
            <a:off x="7116830" y="5567185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CY23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E42EAC2-26E6-CA44-966D-6AD481A775E1}"/>
              </a:ext>
            </a:extLst>
          </p:cNvPr>
          <p:cNvSpPr/>
          <p:nvPr/>
        </p:nvSpPr>
        <p:spPr bwMode="auto">
          <a:xfrm>
            <a:off x="8116021" y="5569504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CY24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9FA1A4E-DCBF-5C4C-8EA0-4BA66536C3CA}"/>
              </a:ext>
            </a:extLst>
          </p:cNvPr>
          <p:cNvSpPr/>
          <p:nvPr/>
        </p:nvSpPr>
        <p:spPr bwMode="auto">
          <a:xfrm>
            <a:off x="130344" y="5566575"/>
            <a:ext cx="999343" cy="3136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CY16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99D22A9-4D3F-624E-AA0E-BD8A69F3E36E}"/>
              </a:ext>
            </a:extLst>
          </p:cNvPr>
          <p:cNvSpPr/>
          <p:nvPr/>
        </p:nvSpPr>
        <p:spPr bwMode="auto">
          <a:xfrm>
            <a:off x="9113407" y="5567185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CY25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54AEFE4-A070-2747-BB8B-0049F738A4E4}"/>
              </a:ext>
            </a:extLst>
          </p:cNvPr>
          <p:cNvSpPr/>
          <p:nvPr/>
        </p:nvSpPr>
        <p:spPr bwMode="auto">
          <a:xfrm>
            <a:off x="10103801" y="5567185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CY26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0D970D9-1FCE-634F-A7BE-1E610380CF0D}"/>
              </a:ext>
            </a:extLst>
          </p:cNvPr>
          <p:cNvSpPr/>
          <p:nvPr/>
        </p:nvSpPr>
        <p:spPr bwMode="auto">
          <a:xfrm>
            <a:off x="574297" y="5886438"/>
            <a:ext cx="1135539" cy="30852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A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E5A0EAC-E110-3642-B04C-69C809E881BD}"/>
              </a:ext>
            </a:extLst>
          </p:cNvPr>
          <p:cNvSpPr/>
          <p:nvPr/>
        </p:nvSpPr>
        <p:spPr bwMode="auto">
          <a:xfrm>
            <a:off x="3759869" y="5886275"/>
            <a:ext cx="2977733" cy="313193"/>
          </a:xfrm>
          <a:prstGeom prst="rect">
            <a:avLst/>
          </a:prstGeom>
          <a:solidFill>
            <a:srgbClr val="FF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C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5FDAE6E-3F35-C841-A15A-E83B6B3FCB19}"/>
              </a:ext>
            </a:extLst>
          </p:cNvPr>
          <p:cNvSpPr/>
          <p:nvPr/>
        </p:nvSpPr>
        <p:spPr bwMode="auto">
          <a:xfrm>
            <a:off x="6737603" y="5885298"/>
            <a:ext cx="1394627" cy="31215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D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CB961BD-2E78-6F42-8F6E-BCF8F66F58FA}"/>
              </a:ext>
            </a:extLst>
          </p:cNvPr>
          <p:cNvSpPr/>
          <p:nvPr/>
        </p:nvSpPr>
        <p:spPr bwMode="auto">
          <a:xfrm>
            <a:off x="8132232" y="5883280"/>
            <a:ext cx="3150556" cy="31227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E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8B1684C-3327-D74B-B67C-FDB561356D9F}"/>
              </a:ext>
            </a:extLst>
          </p:cNvPr>
          <p:cNvSpPr/>
          <p:nvPr/>
        </p:nvSpPr>
        <p:spPr bwMode="auto">
          <a:xfrm>
            <a:off x="1696920" y="5891804"/>
            <a:ext cx="2062949" cy="30979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B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3525D89-3CF2-AA43-84CD-2AE32289FCEB}"/>
              </a:ext>
            </a:extLst>
          </p:cNvPr>
          <p:cNvSpPr/>
          <p:nvPr/>
        </p:nvSpPr>
        <p:spPr bwMode="auto">
          <a:xfrm>
            <a:off x="11266731" y="5880792"/>
            <a:ext cx="109803" cy="3141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" name="Content Placeholder 3">
            <a:extLst>
              <a:ext uri="{FF2B5EF4-FFF2-40B4-BE49-F238E27FC236}">
                <a16:creationId xmlns:a16="http://schemas.microsoft.com/office/drawing/2014/main" id="{305718DE-2C21-A24A-ADFD-EDF9AA996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3007" y="4539731"/>
            <a:ext cx="604735" cy="32938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704092A9-28C6-D84A-BEB2-B5C451D733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307516">
            <a:off x="6107025" y="4043670"/>
            <a:ext cx="1560367" cy="912561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6EA095F5-69C0-C144-AE32-BDA56AF7F3E0}"/>
              </a:ext>
            </a:extLst>
          </p:cNvPr>
          <p:cNvSpPr txBox="1"/>
          <p:nvPr/>
        </p:nvSpPr>
        <p:spPr>
          <a:xfrm>
            <a:off x="6204487" y="3795180"/>
            <a:ext cx="992188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Observatory I&amp;T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F6EA4A7-A8CF-5449-A773-E101B456D911}"/>
              </a:ext>
            </a:extLst>
          </p:cNvPr>
          <p:cNvSpPr txBox="1"/>
          <p:nvPr/>
        </p:nvSpPr>
        <p:spPr>
          <a:xfrm>
            <a:off x="1722020" y="4865908"/>
            <a:ext cx="115030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PDR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0016012-84DA-3040-94DE-2B240FF7717E}"/>
              </a:ext>
            </a:extLst>
          </p:cNvPr>
          <p:cNvCxnSpPr/>
          <p:nvPr/>
        </p:nvCxnSpPr>
        <p:spPr>
          <a:xfrm flipH="1">
            <a:off x="2551953" y="4947225"/>
            <a:ext cx="2384" cy="55139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0BD2A752-F243-114E-977A-2003017E0991}"/>
              </a:ext>
            </a:extLst>
          </p:cNvPr>
          <p:cNvCxnSpPr/>
          <p:nvPr/>
        </p:nvCxnSpPr>
        <p:spPr>
          <a:xfrm>
            <a:off x="3483289" y="5217680"/>
            <a:ext cx="3465" cy="30668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D605EDB1-7B0F-2848-92C6-2ADA8A384349}"/>
              </a:ext>
            </a:extLst>
          </p:cNvPr>
          <p:cNvSpPr txBox="1"/>
          <p:nvPr/>
        </p:nvSpPr>
        <p:spPr>
          <a:xfrm>
            <a:off x="2665681" y="4847590"/>
            <a:ext cx="115030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Grd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PDR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AB6213C4-B4A1-8B45-8C2A-67E1ADF0B2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460" y="4646356"/>
            <a:ext cx="193237" cy="226565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C92CB19A-AB40-B24C-9971-D9CF0742F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5955" y="4576092"/>
            <a:ext cx="260584" cy="352785"/>
          </a:xfrm>
          <a:prstGeom prst="rect">
            <a:avLst/>
          </a:prstGeom>
        </p:spPr>
      </p:pic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752D7D3-B67D-BD42-A4D0-318BFD301A09}"/>
              </a:ext>
            </a:extLst>
          </p:cNvPr>
          <p:cNvCxnSpPr/>
          <p:nvPr/>
        </p:nvCxnSpPr>
        <p:spPr>
          <a:xfrm>
            <a:off x="4301194" y="5203285"/>
            <a:ext cx="1585" cy="35353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C9E4F2B-6F88-9A43-8ADA-9372526931C6}"/>
              </a:ext>
            </a:extLst>
          </p:cNvPr>
          <p:cNvCxnSpPr/>
          <p:nvPr/>
        </p:nvCxnSpPr>
        <p:spPr>
          <a:xfrm flipH="1">
            <a:off x="6960157" y="4984161"/>
            <a:ext cx="2384" cy="55139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9EEFB62D-19BA-6D4A-9349-3728D4AB4C9F}"/>
              </a:ext>
            </a:extLst>
          </p:cNvPr>
          <p:cNvSpPr txBox="1"/>
          <p:nvPr/>
        </p:nvSpPr>
        <p:spPr>
          <a:xfrm>
            <a:off x="8122472" y="5091560"/>
            <a:ext cx="198541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Launch Readiness Date (LRD) Jan. 9, 2024</a:t>
            </a:r>
          </a:p>
        </p:txBody>
      </p:sp>
      <p:pic>
        <p:nvPicPr>
          <p:cNvPr id="121" name="Content Placeholder 3">
            <a:extLst>
              <a:ext uri="{FF2B5EF4-FFF2-40B4-BE49-F238E27FC236}">
                <a16:creationId xmlns:a16="http://schemas.microsoft.com/office/drawing/2014/main" id="{D7B0EC46-33FE-C242-AF1E-5186ADC80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576" y="4025499"/>
            <a:ext cx="604735" cy="329385"/>
          </a:xfrm>
          <a:prstGeom prst="rect">
            <a:avLst/>
          </a:prstGeom>
        </p:spPr>
      </p:pic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06E4A03D-8AFB-3340-B84C-1404B2C8C621}"/>
              </a:ext>
            </a:extLst>
          </p:cNvPr>
          <p:cNvCxnSpPr/>
          <p:nvPr/>
        </p:nvCxnSpPr>
        <p:spPr>
          <a:xfrm>
            <a:off x="4026689" y="4424837"/>
            <a:ext cx="9087" cy="113356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8FF89D0D-FEAE-B540-84C8-4968BBAED4EA}"/>
              </a:ext>
            </a:extLst>
          </p:cNvPr>
          <p:cNvSpPr txBox="1"/>
          <p:nvPr/>
        </p:nvSpPr>
        <p:spPr>
          <a:xfrm>
            <a:off x="3322789" y="3657730"/>
            <a:ext cx="115030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CDR</a:t>
            </a: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6CF22784-102B-3548-B05E-BA85591A97B4}"/>
              </a:ext>
            </a:extLst>
          </p:cNvPr>
          <p:cNvCxnSpPr/>
          <p:nvPr/>
        </p:nvCxnSpPr>
        <p:spPr>
          <a:xfrm flipH="1">
            <a:off x="4188175" y="4941884"/>
            <a:ext cx="501" cy="61651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3A36B1AC-917D-4E4F-93A6-1F291C6CE9A3}"/>
              </a:ext>
            </a:extLst>
          </p:cNvPr>
          <p:cNvSpPr txBox="1"/>
          <p:nvPr/>
        </p:nvSpPr>
        <p:spPr>
          <a:xfrm>
            <a:off x="3688996" y="4435671"/>
            <a:ext cx="115030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Grd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CDR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63BFA597-523B-5948-8473-66178821116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9642" y="4252834"/>
            <a:ext cx="203512" cy="238612"/>
          </a:xfrm>
          <a:prstGeom prst="rect">
            <a:avLst/>
          </a:prstGeom>
        </p:spPr>
      </p:pic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3647A07D-326E-584A-ADA1-35764C4BB43B}"/>
              </a:ext>
            </a:extLst>
          </p:cNvPr>
          <p:cNvCxnSpPr/>
          <p:nvPr/>
        </p:nvCxnSpPr>
        <p:spPr>
          <a:xfrm>
            <a:off x="3737287" y="5231535"/>
            <a:ext cx="3465" cy="30668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5E8DC203-3B0E-1940-A13F-3B0A79B7F052}"/>
              </a:ext>
            </a:extLst>
          </p:cNvPr>
          <p:cNvSpPr txBox="1"/>
          <p:nvPr/>
        </p:nvSpPr>
        <p:spPr>
          <a:xfrm>
            <a:off x="3290019" y="4853879"/>
            <a:ext cx="914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PDR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0D7E60A9-7C2A-EB46-9E00-6619E0DB43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5539" y="4527550"/>
            <a:ext cx="273394" cy="370127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4F76777E-DAF9-174F-9B98-B696E6777F8F}"/>
              </a:ext>
            </a:extLst>
          </p:cNvPr>
          <p:cNvSpPr/>
          <p:nvPr/>
        </p:nvSpPr>
        <p:spPr bwMode="auto">
          <a:xfrm>
            <a:off x="11119203" y="5569287"/>
            <a:ext cx="620116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CY27</a:t>
            </a:r>
          </a:p>
        </p:txBody>
      </p:sp>
      <p:pic>
        <p:nvPicPr>
          <p:cNvPr id="132" name="Content Placeholder 3">
            <a:extLst>
              <a:ext uri="{FF2B5EF4-FFF2-40B4-BE49-F238E27FC236}">
                <a16:creationId xmlns:a16="http://schemas.microsoft.com/office/drawing/2014/main" id="{7A9CB95B-3BD1-3A49-8E7A-701FECC23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8688" y="4003143"/>
            <a:ext cx="604735" cy="329385"/>
          </a:xfrm>
          <a:prstGeom prst="rect">
            <a:avLst/>
          </a:prstGeom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4315A19-37BA-884C-841B-5BCC670D7B35}"/>
              </a:ext>
            </a:extLst>
          </p:cNvPr>
          <p:cNvCxnSpPr/>
          <p:nvPr/>
        </p:nvCxnSpPr>
        <p:spPr>
          <a:xfrm>
            <a:off x="5667470" y="4390554"/>
            <a:ext cx="9087" cy="113356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3E803A26-494D-0547-B132-11D603630F5E}"/>
              </a:ext>
            </a:extLst>
          </p:cNvPr>
          <p:cNvSpPr txBox="1"/>
          <p:nvPr/>
        </p:nvSpPr>
        <p:spPr>
          <a:xfrm>
            <a:off x="4916186" y="3404195"/>
            <a:ext cx="115030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OCI &amp; Spacecraft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I&amp;T</a:t>
            </a:r>
          </a:p>
        </p:txBody>
      </p:sp>
      <p:pic>
        <p:nvPicPr>
          <p:cNvPr id="135" name="Content Placeholder 6">
            <a:extLst>
              <a:ext uri="{FF2B5EF4-FFF2-40B4-BE49-F238E27FC236}">
                <a16:creationId xmlns:a16="http://schemas.microsoft.com/office/drawing/2014/main" id="{014CE12E-D1F0-964D-9304-AE43355037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266" t="19585" r="15059" b="24063"/>
          <a:stretch/>
        </p:blipFill>
        <p:spPr>
          <a:xfrm>
            <a:off x="4978777" y="3929052"/>
            <a:ext cx="439236" cy="527083"/>
          </a:xfrm>
          <a:prstGeom prst="rect">
            <a:avLst/>
          </a:prstGeom>
        </p:spPr>
      </p:pic>
      <p:sp>
        <p:nvSpPr>
          <p:cNvPr id="136" name="Rectangular Callout 135">
            <a:extLst>
              <a:ext uri="{FF2B5EF4-FFF2-40B4-BE49-F238E27FC236}">
                <a16:creationId xmlns:a16="http://schemas.microsoft.com/office/drawing/2014/main" id="{FE9A35BC-56A9-A347-B635-CD43CB4F6FFA}"/>
              </a:ext>
            </a:extLst>
          </p:cNvPr>
          <p:cNvSpPr/>
          <p:nvPr/>
        </p:nvSpPr>
        <p:spPr>
          <a:xfrm>
            <a:off x="5312978" y="2701920"/>
            <a:ext cx="2019843" cy="633263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We are here.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(Launch – 23 mos.)</a:t>
            </a:r>
          </a:p>
        </p:txBody>
      </p:sp>
      <p:sp>
        <p:nvSpPr>
          <p:cNvPr id="137" name="Explosion 1 136">
            <a:extLst>
              <a:ext uri="{FF2B5EF4-FFF2-40B4-BE49-F238E27FC236}">
                <a16:creationId xmlns:a16="http://schemas.microsoft.com/office/drawing/2014/main" id="{E2E6298D-6581-0547-9F0D-EB516C3A0F57}"/>
              </a:ext>
            </a:extLst>
          </p:cNvPr>
          <p:cNvSpPr/>
          <p:nvPr/>
        </p:nvSpPr>
        <p:spPr>
          <a:xfrm>
            <a:off x="6036111" y="5757828"/>
            <a:ext cx="344846" cy="350982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Down Arrow 137">
            <a:extLst>
              <a:ext uri="{FF2B5EF4-FFF2-40B4-BE49-F238E27FC236}">
                <a16:creationId xmlns:a16="http://schemas.microsoft.com/office/drawing/2014/main" id="{931438A0-862A-054D-BE43-32B751DD4CA3}"/>
              </a:ext>
            </a:extLst>
          </p:cNvPr>
          <p:cNvSpPr/>
          <p:nvPr/>
        </p:nvSpPr>
        <p:spPr>
          <a:xfrm>
            <a:off x="6136227" y="3584834"/>
            <a:ext cx="86403" cy="2008423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8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E022BF-474F-E149-8C87-9036A69C18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15F9-866D-854A-94FA-853ADABA4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science community engagement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CE2B8-54B1-AA4D-968A-13560EA9178F}"/>
              </a:ext>
            </a:extLst>
          </p:cNvPr>
          <p:cNvSpPr txBox="1"/>
          <p:nvPr/>
        </p:nvSpPr>
        <p:spPr>
          <a:xfrm>
            <a:off x="838200" y="955095"/>
            <a:ext cx="10515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Current Science &amp; Applications Team (SAT#2) intact through mid-2023</a:t>
            </a:r>
          </a:p>
          <a:p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Next team (SAT#3) expected to be competed via NASA ROSES-23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47ACEA-E255-934F-8279-69D388C888D1}"/>
              </a:ext>
            </a:extLst>
          </p:cNvPr>
          <p:cNvSpPr txBox="1"/>
          <p:nvPr/>
        </p:nvSpPr>
        <p:spPr>
          <a:xfrm>
            <a:off x="838196" y="2192284"/>
            <a:ext cx="10972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PACE Validation Science Team (PVST) to be assembled ~6 months prior to launch 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(as of today, this would be ~mid-2023) </a:t>
            </a:r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via late ROSES-22 amendment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Preliminary focus on validation of threshold products (ocean color radiometry, AOT, clouds)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Evolution into validation of derived/advanced products, including polarimetry, &amp; closure experiments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Separate but complementary PACE Post-launch Airborne </a:t>
            </a:r>
            <a:r>
              <a:rPr lang="en-US" sz="20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eXperiment</a:t>
            </a:r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(PACE-PAX)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38493-2F9B-3048-920F-28B38D00423C}"/>
              </a:ext>
            </a:extLst>
          </p:cNvPr>
          <p:cNvSpPr txBox="1"/>
          <p:nvPr/>
        </p:nvSpPr>
        <p:spPr>
          <a:xfrm>
            <a:off x="838196" y="4547171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Two System Vicarious Calibration teams in the middle of their second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Potential down-select from two teams to one later this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078D8-C15B-D247-9065-3C89678D06A7}"/>
              </a:ext>
            </a:extLst>
          </p:cNvPr>
          <p:cNvSpPr txBox="1"/>
          <p:nvPr/>
        </p:nvSpPr>
        <p:spPr>
          <a:xfrm>
            <a:off x="838200" y="5759506"/>
            <a:ext cx="1051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Applications Program &amp; Early Adopters</a:t>
            </a:r>
          </a:p>
        </p:txBody>
      </p:sp>
    </p:spTree>
    <p:extLst>
      <p:ext uri="{BB962C8B-B14F-4D97-AF65-F5344CB8AC3E}">
        <p14:creationId xmlns:p14="http://schemas.microsoft.com/office/powerpoint/2010/main" val="235542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98F3D48-2939-8C45-9B54-826E382DC5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05310-26D0-114A-9986-875A3DC5D6A6}"/>
              </a:ext>
            </a:extLst>
          </p:cNvPr>
          <p:cNvSpPr txBox="1">
            <a:spLocks/>
          </p:cNvSpPr>
          <p:nvPr/>
        </p:nvSpPr>
        <p:spPr>
          <a:xfrm>
            <a:off x="8494231" y="270115"/>
            <a:ext cx="3508190" cy="14313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 data products (1)</a:t>
            </a:r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B86A60DC-7D62-9C4E-9D8E-16CA65DC6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982" y="0"/>
            <a:ext cx="46400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A85FB8-772A-5E48-AF8D-845CE1BAD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17" t="34963" r="16341" b="46416"/>
          <a:stretch/>
        </p:blipFill>
        <p:spPr>
          <a:xfrm>
            <a:off x="2630127" y="1459048"/>
            <a:ext cx="1250104" cy="1160856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5668E4-0DF2-A447-BBBD-3C9F89F19250}"/>
              </a:ext>
            </a:extLst>
          </p:cNvPr>
          <p:cNvSpPr txBox="1"/>
          <p:nvPr/>
        </p:nvSpPr>
        <p:spPr>
          <a:xfrm>
            <a:off x="409633" y="568908"/>
            <a:ext cx="2387730" cy="707886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concentrations of brown/black carbon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05C6-28AF-CA41-9D2E-273DCC1BF017}"/>
              </a:ext>
            </a:extLst>
          </p:cNvPr>
          <p:cNvSpPr txBox="1"/>
          <p:nvPr/>
        </p:nvSpPr>
        <p:spPr>
          <a:xfrm>
            <a:off x="9086169" y="1756272"/>
            <a:ext cx="2567674" cy="101566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cloud optical depth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cloud height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cloud thickness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E3DD0-C3B6-AE44-BC2A-801CDCFC47D8}"/>
              </a:ext>
            </a:extLst>
          </p:cNvPr>
          <p:cNvSpPr txBox="1"/>
          <p:nvPr/>
        </p:nvSpPr>
        <p:spPr>
          <a:xfrm>
            <a:off x="409633" y="2863272"/>
            <a:ext cx="2793421" cy="1323439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aerosol absorption aerosol optical depth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aerosol size distributions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aerosol heights &amp; layers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19E43-1FD2-5147-8F1A-01F018D61C17}"/>
              </a:ext>
            </a:extLst>
          </p:cNvPr>
          <p:cNvSpPr txBox="1"/>
          <p:nvPr/>
        </p:nvSpPr>
        <p:spPr>
          <a:xfrm>
            <a:off x="8918370" y="3456562"/>
            <a:ext cx="2735474" cy="101566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cloud phase (liquid/ice)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droplet size distributions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ice crystal shapes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27E64B-2FF3-A544-A855-E47E990FA04B}"/>
              </a:ext>
            </a:extLst>
          </p:cNvPr>
          <p:cNvSpPr txBox="1"/>
          <p:nvPr/>
        </p:nvSpPr>
        <p:spPr>
          <a:xfrm>
            <a:off x="9405449" y="5510307"/>
            <a:ext cx="2248394" cy="40011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oil slick detection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B65DBE-4690-6647-ABA9-4766658C5083}"/>
              </a:ext>
            </a:extLst>
          </p:cNvPr>
          <p:cNvSpPr txBox="1"/>
          <p:nvPr/>
        </p:nvSpPr>
        <p:spPr>
          <a:xfrm>
            <a:off x="409632" y="5174954"/>
            <a:ext cx="2863998" cy="101566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ocean reflectance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whitecap fraction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angular light distributions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5774AE-7BED-3A42-A439-77018F9368DA}"/>
              </a:ext>
            </a:extLst>
          </p:cNvPr>
          <p:cNvCxnSpPr/>
          <p:nvPr/>
        </p:nvCxnSpPr>
        <p:spPr>
          <a:xfrm>
            <a:off x="2383193" y="1285452"/>
            <a:ext cx="300840" cy="24621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A6FE5F-CFA5-244B-9CE6-90FFD571C6A8}"/>
              </a:ext>
            </a:extLst>
          </p:cNvPr>
          <p:cNvCxnSpPr>
            <a:cxnSpLocks/>
          </p:cNvCxnSpPr>
          <p:nvPr/>
        </p:nvCxnSpPr>
        <p:spPr>
          <a:xfrm>
            <a:off x="3273630" y="5505931"/>
            <a:ext cx="481586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1E2D95-7563-404C-AC45-64DD62C655F8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8531383" y="2264104"/>
            <a:ext cx="554786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E6E9D74-32B0-C34C-8B9D-98328DBB0C13}"/>
              </a:ext>
            </a:extLst>
          </p:cNvPr>
          <p:cNvCxnSpPr>
            <a:cxnSpLocks/>
          </p:cNvCxnSpPr>
          <p:nvPr/>
        </p:nvCxnSpPr>
        <p:spPr>
          <a:xfrm flipH="1" flipV="1">
            <a:off x="8547233" y="2826723"/>
            <a:ext cx="371139" cy="62984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9EC450-B5AA-BE45-BE3A-6A26657D250C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558045" y="5710362"/>
            <a:ext cx="847404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>
            <a:extLst>
              <a:ext uri="{FF2B5EF4-FFF2-40B4-BE49-F238E27FC236}">
                <a16:creationId xmlns:a16="http://schemas.microsoft.com/office/drawing/2014/main" id="{69157257-2AE4-3140-BAE9-89C882225CC6}"/>
              </a:ext>
            </a:extLst>
          </p:cNvPr>
          <p:cNvSpPr/>
          <p:nvPr/>
        </p:nvSpPr>
        <p:spPr>
          <a:xfrm>
            <a:off x="3234631" y="2698104"/>
            <a:ext cx="463138" cy="1653077"/>
          </a:xfrm>
          <a:prstGeom prst="leftBrac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8A66E6-83E9-6A41-B8BB-6D5665DAD954}"/>
              </a:ext>
            </a:extLst>
          </p:cNvPr>
          <p:cNvCxnSpPr>
            <a:cxnSpLocks/>
          </p:cNvCxnSpPr>
          <p:nvPr/>
        </p:nvCxnSpPr>
        <p:spPr>
          <a:xfrm flipV="1">
            <a:off x="2383193" y="2487799"/>
            <a:ext cx="300840" cy="37547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71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C262894-F6A6-5644-A55C-E7AF2C8781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668E4-0DF2-A447-BBBD-3C9F89F19250}"/>
              </a:ext>
            </a:extLst>
          </p:cNvPr>
          <p:cNvSpPr txBox="1"/>
          <p:nvPr/>
        </p:nvSpPr>
        <p:spPr>
          <a:xfrm>
            <a:off x="442736" y="455307"/>
            <a:ext cx="2903749" cy="101566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light penetration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angular light distributions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index of refraction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E3DD0-C3B6-AE44-BC2A-801CDCFC47D8}"/>
              </a:ext>
            </a:extLst>
          </p:cNvPr>
          <p:cNvSpPr txBox="1"/>
          <p:nvPr/>
        </p:nvSpPr>
        <p:spPr>
          <a:xfrm>
            <a:off x="456968" y="2204127"/>
            <a:ext cx="2793421" cy="101566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light transmission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absorption properties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scattering properties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19E43-1FD2-5147-8F1A-01F018D61C17}"/>
              </a:ext>
            </a:extLst>
          </p:cNvPr>
          <p:cNvSpPr txBox="1"/>
          <p:nvPr/>
        </p:nvSpPr>
        <p:spPr>
          <a:xfrm>
            <a:off x="8989621" y="2055429"/>
            <a:ext cx="2803218" cy="101566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photosynthetic pigments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fluorescence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plankton communities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27E64B-2FF3-A544-A855-E47E990FA04B}"/>
              </a:ext>
            </a:extLst>
          </p:cNvPr>
          <p:cNvSpPr txBox="1"/>
          <p:nvPr/>
        </p:nvSpPr>
        <p:spPr>
          <a:xfrm>
            <a:off x="9037122" y="3724116"/>
            <a:ext cx="2755717" cy="101566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concentrations of particulate carbon &amp; suspended matter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B65DBE-4690-6647-ABA9-4766658C5083}"/>
              </a:ext>
            </a:extLst>
          </p:cNvPr>
          <p:cNvSpPr txBox="1"/>
          <p:nvPr/>
        </p:nvSpPr>
        <p:spPr>
          <a:xfrm>
            <a:off x="442736" y="5285838"/>
            <a:ext cx="1901046" cy="707886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bathymetry classifications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5774AE-7BED-3A42-A439-77018F9368DA}"/>
              </a:ext>
            </a:extLst>
          </p:cNvPr>
          <p:cNvCxnSpPr>
            <a:cxnSpLocks/>
          </p:cNvCxnSpPr>
          <p:nvPr/>
        </p:nvCxnSpPr>
        <p:spPr>
          <a:xfrm>
            <a:off x="3346485" y="821617"/>
            <a:ext cx="337053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A6FE5F-CFA5-244B-9CE6-90FFD571C6A8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343782" y="5639781"/>
            <a:ext cx="1339756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E6E9D74-32B0-C34C-8B9D-98328DBB0C13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687980" y="2563261"/>
            <a:ext cx="301641" cy="14869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9EC450-B5AA-BE45-BE3A-6A26657D250C}"/>
              </a:ext>
            </a:extLst>
          </p:cNvPr>
          <p:cNvCxnSpPr>
            <a:cxnSpLocks/>
          </p:cNvCxnSpPr>
          <p:nvPr/>
        </p:nvCxnSpPr>
        <p:spPr>
          <a:xfrm flipH="1" flipV="1">
            <a:off x="8566270" y="3786910"/>
            <a:ext cx="470852" cy="22076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>
            <a:extLst>
              <a:ext uri="{FF2B5EF4-FFF2-40B4-BE49-F238E27FC236}">
                <a16:creationId xmlns:a16="http://schemas.microsoft.com/office/drawing/2014/main" id="{69157257-2AE4-3140-BAE9-89C882225CC6}"/>
              </a:ext>
            </a:extLst>
          </p:cNvPr>
          <p:cNvSpPr/>
          <p:nvPr/>
        </p:nvSpPr>
        <p:spPr>
          <a:xfrm>
            <a:off x="3260870" y="1851722"/>
            <a:ext cx="463138" cy="2736136"/>
          </a:xfrm>
          <a:prstGeom prst="leftBrac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84B77F-A358-EF4E-B69E-533DAF1D5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26" r="19424"/>
          <a:stretch/>
        </p:blipFill>
        <p:spPr>
          <a:xfrm>
            <a:off x="3805662" y="0"/>
            <a:ext cx="4580676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4BE89E-2FC7-D545-83DE-91AF60822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7" t="77465" r="70651" b="3914"/>
          <a:stretch/>
        </p:blipFill>
        <p:spPr>
          <a:xfrm>
            <a:off x="7437876" y="2563260"/>
            <a:ext cx="1250104" cy="1160856"/>
          </a:xfrm>
          <a:prstGeom prst="ellipse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11E3EBB-89C6-374A-ACFE-6F990B677D22}"/>
              </a:ext>
            </a:extLst>
          </p:cNvPr>
          <p:cNvSpPr txBox="1">
            <a:spLocks/>
          </p:cNvSpPr>
          <p:nvPr/>
        </p:nvSpPr>
        <p:spPr>
          <a:xfrm>
            <a:off x="8494231" y="270115"/>
            <a:ext cx="3508190" cy="14313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 data products (2)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7955A6-818A-F643-AEFF-A3DB8928B4F7}"/>
              </a:ext>
            </a:extLst>
          </p:cNvPr>
          <p:cNvSpPr txBox="1"/>
          <p:nvPr/>
        </p:nvSpPr>
        <p:spPr>
          <a:xfrm>
            <a:off x="456968" y="3314197"/>
            <a:ext cx="2793421" cy="707886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PAR: photosynthetically available radiation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91348F3-8D3C-6C4E-8205-505B62D00BA6}"/>
              </a:ext>
            </a:extLst>
          </p:cNvPr>
          <p:cNvSpPr txBox="1"/>
          <p:nvPr/>
        </p:nvSpPr>
        <p:spPr>
          <a:xfrm>
            <a:off x="9512553" y="5639781"/>
            <a:ext cx="2236711" cy="707886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 albedo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vegetation indices</a:t>
            </a:r>
          </a:p>
        </p:txBody>
      </p:sp>
    </p:spTree>
    <p:extLst>
      <p:ext uri="{BB962C8B-B14F-4D97-AF65-F5344CB8AC3E}">
        <p14:creationId xmlns:p14="http://schemas.microsoft.com/office/powerpoint/2010/main" val="87082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29" grpId="0" animBg="1"/>
      <p:bldP spid="35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4193CDC-282B-584B-879F-DBAFCBECF4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D6F286-CD53-6145-BD56-751E42E1FDB4}"/>
              </a:ext>
            </a:extLst>
          </p:cNvPr>
          <p:cNvSpPr txBox="1"/>
          <p:nvPr/>
        </p:nvSpPr>
        <p:spPr>
          <a:xfrm>
            <a:off x="1454727" y="147481"/>
            <a:ext cx="9337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PACE Applications Program</a:t>
            </a:r>
            <a:endParaRPr lang="en-US" sz="3200" dirty="0">
              <a:solidFill>
                <a:schemeClr val="accent5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4FB36-001A-D24B-99CA-409B42097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18" y="1064403"/>
            <a:ext cx="3448952" cy="3348753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E76BD8-52E6-6543-BCD9-16002DE719CF}"/>
              </a:ext>
            </a:extLst>
          </p:cNvPr>
          <p:cNvSpPr txBox="1"/>
          <p:nvPr/>
        </p:nvSpPr>
        <p:spPr>
          <a:xfrm>
            <a:off x="811471" y="4577720"/>
            <a:ext cx="3909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PACE Applications Program began in mid-2019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AEDAB-FCCD-3241-AF52-8AFEF17190EB}"/>
              </a:ext>
            </a:extLst>
          </p:cNvPr>
          <p:cNvSpPr txBox="1"/>
          <p:nvPr/>
        </p:nvSpPr>
        <p:spPr>
          <a:xfrm>
            <a:off x="5014600" y="4116055"/>
            <a:ext cx="6634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~25 Early Adopter projects accepted as of July 2021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E58F44-A634-6C46-A105-CD5F887D7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612" y="1098093"/>
            <a:ext cx="5370853" cy="2996203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81C5B0-8306-1540-A07A-07C9DA3C5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25" y="4798291"/>
            <a:ext cx="4115545" cy="1718421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20AA03-ACA4-E141-B86F-2DD722E70FEC}"/>
              </a:ext>
            </a:extLst>
          </p:cNvPr>
          <p:cNvSpPr txBox="1"/>
          <p:nvPr/>
        </p:nvSpPr>
        <p:spPr>
          <a:xfrm>
            <a:off x="9806975" y="4780338"/>
            <a:ext cx="1953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baseline="30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nd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Workshop</a:t>
            </a:r>
          </a:p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15-16 Sep 2021</a:t>
            </a:r>
          </a:p>
          <a:p>
            <a:endParaRPr 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~750 registrants</a:t>
            </a:r>
          </a:p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~550 attendees</a:t>
            </a:r>
          </a:p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~70 countries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49BBBF-05BA-714D-A483-380B0552C513}"/>
              </a:ext>
            </a:extLst>
          </p:cNvPr>
          <p:cNvSpPr txBox="1"/>
          <p:nvPr/>
        </p:nvSpPr>
        <p:spPr>
          <a:xfrm>
            <a:off x="811470" y="5573281"/>
            <a:ext cx="4115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Join our Community of Practice!  Visit the PACE Web site …</a:t>
            </a:r>
          </a:p>
        </p:txBody>
      </p:sp>
    </p:spTree>
    <p:extLst>
      <p:ext uri="{BB962C8B-B14F-4D97-AF65-F5344CB8AC3E}">
        <p14:creationId xmlns:p14="http://schemas.microsoft.com/office/powerpoint/2010/main" val="241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9FEA3C-32A8-D747-9F18-31ED965A4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0" y="282138"/>
            <a:ext cx="6291120" cy="5460018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8B495C-9728-4C4E-8704-FF0A3423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0" y="4496352"/>
            <a:ext cx="9975273" cy="207951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A630CE-20C3-D647-BFD8-61B1FD397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55" y="2403335"/>
            <a:ext cx="7810478" cy="1957108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8B77C5-DB18-F043-B299-F6104BC38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5" y="282138"/>
            <a:ext cx="4790188" cy="1985288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A792C8-A59E-184B-A0FA-BBB0573100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10" y="2106717"/>
            <a:ext cx="9975273" cy="4050387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1254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7214D-735B-684F-BFFD-73C961D8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3" y="872686"/>
            <a:ext cx="6280856" cy="1785069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78BEE46-0889-3F4B-BB41-759F744399B1}"/>
              </a:ext>
            </a:extLst>
          </p:cNvPr>
          <p:cNvSpPr txBox="1">
            <a:spLocks/>
          </p:cNvSpPr>
          <p:nvPr/>
        </p:nvSpPr>
        <p:spPr>
          <a:xfrm>
            <a:off x="83094" y="56244"/>
            <a:ext cx="12123420" cy="514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>
                    <a:alpha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PACE data availability, formats &amp; software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DC98FF-58CB-BF40-8B4A-82773139410E}"/>
              </a:ext>
            </a:extLst>
          </p:cNvPr>
          <p:cNvSpPr/>
          <p:nvPr/>
        </p:nvSpPr>
        <p:spPr>
          <a:xfrm>
            <a:off x="5373159" y="1370600"/>
            <a:ext cx="880885" cy="14088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F70E4E-04FA-7043-A3C6-5EFCA9FFCC3D}"/>
              </a:ext>
            </a:extLst>
          </p:cNvPr>
          <p:cNvSpPr/>
          <p:nvPr/>
        </p:nvSpPr>
        <p:spPr>
          <a:xfrm>
            <a:off x="105672" y="2112352"/>
            <a:ext cx="880885" cy="5748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54DD9-CF62-9D4A-9C9C-DD2ACC839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3357608"/>
            <a:ext cx="6301317" cy="3283785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43F68D-F42B-CE40-8AD0-C81A1FB8BA00}"/>
              </a:ext>
            </a:extLst>
          </p:cNvPr>
          <p:cNvSpPr txBox="1"/>
          <p:nvPr/>
        </p:nvSpPr>
        <p:spPr>
          <a:xfrm>
            <a:off x="3489325" y="2958835"/>
            <a:ext cx="316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US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oceancolor.gsfc.nasa.gov</a:t>
            </a:r>
            <a:endParaRPr lang="en-US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9742C5-16A5-854D-B4FE-38C1034A91AB}"/>
              </a:ext>
            </a:extLst>
          </p:cNvPr>
          <p:cNvCxnSpPr/>
          <p:nvPr/>
        </p:nvCxnSpPr>
        <p:spPr>
          <a:xfrm>
            <a:off x="1862666" y="3714044"/>
            <a:ext cx="0" cy="395112"/>
          </a:xfrm>
          <a:prstGeom prst="straightConnector1">
            <a:avLst/>
          </a:prstGeom>
          <a:ln w="63500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4D3ACEDB-A4FD-9E46-9C5F-1BCE449274BD}"/>
              </a:ext>
            </a:extLst>
          </p:cNvPr>
          <p:cNvSpPr/>
          <p:nvPr/>
        </p:nvSpPr>
        <p:spPr>
          <a:xfrm>
            <a:off x="3172178" y="4510748"/>
            <a:ext cx="1636889" cy="220524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B2552E-9D46-834D-AF52-3FA73F871022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857554" y="2603012"/>
            <a:ext cx="845346" cy="6329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3519EDA-A3B2-6F44-A964-FD38873E9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57" y="630972"/>
            <a:ext cx="4978442" cy="4101558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D726FD-0609-5641-B16B-36CE390C6BBD}"/>
              </a:ext>
            </a:extLst>
          </p:cNvPr>
          <p:cNvCxnSpPr/>
          <p:nvPr/>
        </p:nvCxnSpPr>
        <p:spPr>
          <a:xfrm>
            <a:off x="7659512" y="675130"/>
            <a:ext cx="0" cy="395112"/>
          </a:xfrm>
          <a:prstGeom prst="straightConnector1">
            <a:avLst/>
          </a:prstGeom>
          <a:ln w="63500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70A7D4-549F-5445-9F57-55BFA52188BD}"/>
              </a:ext>
            </a:extLst>
          </p:cNvPr>
          <p:cNvCxnSpPr>
            <a:cxnSpLocks/>
          </p:cNvCxnSpPr>
          <p:nvPr/>
        </p:nvCxnSpPr>
        <p:spPr>
          <a:xfrm flipH="1">
            <a:off x="8737602" y="1765220"/>
            <a:ext cx="496709" cy="0"/>
          </a:xfrm>
          <a:prstGeom prst="straightConnector1">
            <a:avLst/>
          </a:prstGeom>
          <a:ln w="63500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9FA9D4-4DA8-1E41-A5A1-2E30D5AD0DDE}"/>
              </a:ext>
            </a:extLst>
          </p:cNvPr>
          <p:cNvCxnSpPr>
            <a:cxnSpLocks/>
            <a:stCxn id="12" idx="6"/>
          </p:cNvCxnSpPr>
          <p:nvPr/>
        </p:nvCxnSpPr>
        <p:spPr>
          <a:xfrm>
            <a:off x="4809067" y="5613369"/>
            <a:ext cx="205559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53303B2C-E5F8-324E-888F-6B9084FC7FAF}"/>
              </a:ext>
            </a:extLst>
          </p:cNvPr>
          <p:cNvSpPr/>
          <p:nvPr/>
        </p:nvSpPr>
        <p:spPr>
          <a:xfrm>
            <a:off x="7795796" y="3662283"/>
            <a:ext cx="1872545" cy="5889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A15C81-1849-444C-BEE6-1500A7AA07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47"/>
          <a:stretch/>
        </p:blipFill>
        <p:spPr>
          <a:xfrm>
            <a:off x="7010357" y="5155298"/>
            <a:ext cx="4978442" cy="1486095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F2D0D4-B438-5D46-B7F5-F358C5C024BB}"/>
              </a:ext>
            </a:extLst>
          </p:cNvPr>
          <p:cNvSpPr txBox="1"/>
          <p:nvPr/>
        </p:nvSpPr>
        <p:spPr>
          <a:xfrm>
            <a:off x="8963377" y="4785966"/>
            <a:ext cx="316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US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seadas.gsfc.nasa.gov</a:t>
            </a:r>
            <a:endParaRPr lang="en-US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0A2B0AA-A162-FC4F-BD18-96B0F1DF436E}"/>
              </a:ext>
            </a:extLst>
          </p:cNvPr>
          <p:cNvCxnSpPr>
            <a:cxnSpLocks/>
          </p:cNvCxnSpPr>
          <p:nvPr/>
        </p:nvCxnSpPr>
        <p:spPr>
          <a:xfrm>
            <a:off x="3736622" y="4251228"/>
            <a:ext cx="3136547" cy="904070"/>
          </a:xfrm>
          <a:prstGeom prst="straightConnector1">
            <a:avLst/>
          </a:prstGeom>
          <a:ln w="38100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118B601-450A-8244-B849-CBB9A4C13EC3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6254044" y="2075022"/>
            <a:ext cx="1625600" cy="22936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26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2" grpId="0" animBg="1"/>
      <p:bldP spid="29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CE_BeautyPass__camera02_FB1080" descr="PACE_BeautyPass__camera02_FB1080">
            <a:hlinkClick r:id="" action="ppaction://media"/>
            <a:extLst>
              <a:ext uri="{FF2B5EF4-FFF2-40B4-BE49-F238E27FC236}">
                <a16:creationId xmlns:a16="http://schemas.microsoft.com/office/drawing/2014/main" id="{A4D273D7-BCED-174F-91EA-25AE40004F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0518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8E5766-E332-8043-AC02-FF060787C85F}"/>
              </a:ext>
            </a:extLst>
          </p:cNvPr>
          <p:cNvSpPr txBox="1">
            <a:spLocks/>
          </p:cNvSpPr>
          <p:nvPr/>
        </p:nvSpPr>
        <p:spPr>
          <a:xfrm>
            <a:off x="83094" y="56244"/>
            <a:ext cx="12123420" cy="514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>
                    <a:alpha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Plankton, Aerosol, Cloud, ocean Ecosystem (PACE) mission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AEC3CE-4134-964F-8AEB-03A2A66CB093}"/>
              </a:ext>
            </a:extLst>
          </p:cNvPr>
          <p:cNvSpPr txBox="1"/>
          <p:nvPr/>
        </p:nvSpPr>
        <p:spPr>
          <a:xfrm>
            <a:off x="6273626" y="675194"/>
            <a:ext cx="5717107" cy="209288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Key characteristics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Launch scheduled for 9 January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676.5 km altitude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Polar, ascending, Sun synchronous orbit; 98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inclination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13:00 local Equatorial crossing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3-yr design life; 10-yr propellant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Managed by NASA Goddard Space Flight Center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A4A1B-0651-DF4E-A171-6120C19D28BF}"/>
              </a:ext>
            </a:extLst>
          </p:cNvPr>
          <p:cNvSpPr txBox="1"/>
          <p:nvPr/>
        </p:nvSpPr>
        <p:spPr>
          <a:xfrm>
            <a:off x="239140" y="675194"/>
            <a:ext cx="5717107" cy="206210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PACE will extend key systematic ocean color, aerosol, &amp; cloud climate data records.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1B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PACE will reveal the diversity of organisms fueling marine food webs &amp; how ecosystems respond to change.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Looking at the ocean, clouds, and aerosols together will improve knowledge of the roles each plays in our planet.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A0E371-BBB2-6A4D-9B71-D9250A2486D9}"/>
              </a:ext>
            </a:extLst>
          </p:cNvPr>
          <p:cNvSpPr txBox="1"/>
          <p:nvPr/>
        </p:nvSpPr>
        <p:spPr>
          <a:xfrm>
            <a:off x="9318171" y="3261139"/>
            <a:ext cx="2672562" cy="313932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3 instrument observatory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Color Instrument (GSFC)</a:t>
            </a:r>
          </a:p>
          <a:p>
            <a:pPr marL="290513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Hyperspectral scanning radiometer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HARP-2 (UMBC)</a:t>
            </a:r>
          </a:p>
          <a:p>
            <a:pPr marL="287338"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Multispectral hyper-angular polarimeter</a:t>
            </a:r>
          </a:p>
          <a:p>
            <a:pPr marL="115888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SPEXone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(SRON/Airbus)</a:t>
            </a:r>
          </a:p>
          <a:p>
            <a:pPr marL="287338"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Hyperspectral multi-angle polarimeter</a:t>
            </a:r>
          </a:p>
        </p:txBody>
      </p:sp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FD358E74-1B98-714F-94C5-17D1AA2A43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4" y="4652989"/>
            <a:ext cx="2596901" cy="185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415F9-866D-854A-94FA-853ADABA4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59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Useful info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FB3CCE5-2977-E04A-BF10-63FDB72C6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546" y="183922"/>
            <a:ext cx="6253925" cy="6490156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5663BB-800A-AA4F-A8B1-E7F60D9CB1F7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4521141" y="1380236"/>
            <a:ext cx="3737906" cy="31045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23D7F6A-1C1E-154A-ABB4-20A43835DC0A}"/>
              </a:ext>
            </a:extLst>
          </p:cNvPr>
          <p:cNvSpPr txBox="1"/>
          <p:nvPr/>
        </p:nvSpPr>
        <p:spPr>
          <a:xfrm>
            <a:off x="261859" y="1650979"/>
            <a:ext cx="1877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 product descriptions + access to  simulated data &amp;</a:t>
            </a:r>
          </a:p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characterizations</a:t>
            </a:r>
          </a:p>
        </p:txBody>
      </p:sp>
      <p:pic>
        <p:nvPicPr>
          <p:cNvPr id="20" name="Picture 1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677F32D-2E29-9E4C-BC71-D2FE4D010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365" y="1513009"/>
            <a:ext cx="2266818" cy="2450997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6EE7BF84-478F-B543-9A9E-591BAE4D4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047" y="1141907"/>
            <a:ext cx="1685324" cy="47665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ADAAB2-0505-AF45-8FD7-B2B46DB9C3E2}"/>
              </a:ext>
            </a:extLst>
          </p:cNvPr>
          <p:cNvCxnSpPr>
            <a:cxnSpLocks/>
          </p:cNvCxnSpPr>
          <p:nvPr/>
        </p:nvCxnSpPr>
        <p:spPr>
          <a:xfrm flipH="1">
            <a:off x="3932954" y="1648482"/>
            <a:ext cx="6348178" cy="29003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4FB69C94-A7E2-AD46-8DDF-212EC2F05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132" y="1141906"/>
            <a:ext cx="1685324" cy="942189"/>
          </a:xfrm>
          <a:prstGeom prst="rect">
            <a:avLst/>
          </a:prstGeom>
        </p:spPr>
      </p:pic>
      <p:pic>
        <p:nvPicPr>
          <p:cNvPr id="22" name="Picture 2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B0B606-744A-CC45-805F-BDF7256D8E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587" y="4727710"/>
            <a:ext cx="4295597" cy="1917981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CF6E901-9A22-0146-912D-CE2B6AE438FA}"/>
              </a:ext>
            </a:extLst>
          </p:cNvPr>
          <p:cNvSpPr txBox="1"/>
          <p:nvPr/>
        </p:nvSpPr>
        <p:spPr>
          <a:xfrm>
            <a:off x="261859" y="3729693"/>
            <a:ext cx="1877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PACE technical memos &amp; other documents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5CF318F-7917-1340-B165-A1E1731FB2B2}"/>
              </a:ext>
            </a:extLst>
          </p:cNvPr>
          <p:cNvSpPr txBox="1">
            <a:spLocks/>
          </p:cNvSpPr>
          <p:nvPr/>
        </p:nvSpPr>
        <p:spPr>
          <a:xfrm>
            <a:off x="261859" y="13256"/>
            <a:ext cx="46957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4000" b="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resources &amp; </a:t>
            </a:r>
          </a:p>
          <a:p>
            <a:pPr algn="l"/>
            <a:r>
              <a:rPr lang="en-US" sz="4000" b="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useful info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4057D-5FDF-2E47-B74B-F6352A34CF14}"/>
              </a:ext>
            </a:extLst>
          </p:cNvPr>
          <p:cNvSpPr txBox="1"/>
          <p:nvPr/>
        </p:nvSpPr>
        <p:spPr>
          <a:xfrm>
            <a:off x="7487015" y="4204519"/>
            <a:ext cx="4303203" cy="123110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US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pace.gsfc.nasa.gov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@</a:t>
            </a:r>
            <a:r>
              <a:rPr lang="en-US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NASAOcean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54AAAF-80AF-8648-AE57-0880293CA9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3736" y="4783908"/>
            <a:ext cx="538140" cy="5486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3C4BD1-7D7D-CD48-B98D-92117E7B62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2791" y="4783909"/>
            <a:ext cx="600644" cy="5486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368F712-F145-B641-9BCE-14F05B6C83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6748" y="4783130"/>
            <a:ext cx="650923" cy="54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41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4952B2-DD49-0943-B302-3F68260813C7}"/>
              </a:ext>
            </a:extLst>
          </p:cNvPr>
          <p:cNvSpPr txBox="1"/>
          <p:nvPr/>
        </p:nvSpPr>
        <p:spPr>
          <a:xfrm>
            <a:off x="773561" y="1642892"/>
            <a:ext cx="1093328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OCI:  first ever </a:t>
            </a:r>
            <a:r>
              <a:rPr lang="en-US" sz="2800" i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truly global </a:t>
            </a:r>
            <a:r>
              <a:rPr lang="en-US" sz="2800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hyperspectral</a:t>
            </a:r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UV-NIR (+SWIR) measurements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trade is, of course, spatial resolution</a:t>
            </a:r>
          </a:p>
          <a:p>
            <a:endParaRPr lang="en-US" sz="2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highly accurate multi-angle polarimetry for atmosphere </a:t>
            </a:r>
            <a:r>
              <a:rPr lang="en-US" sz="2800" i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ocean </a:t>
            </a:r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retrievals</a:t>
            </a:r>
          </a:p>
          <a:p>
            <a:endParaRPr lang="en-US" sz="2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 data &amp; software publicly available, with documentation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 latency will be ~3 to 12 </a:t>
            </a:r>
            <a:r>
              <a:rPr lang="en-US" sz="2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hrs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on average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simulated data available for OCI &amp; </a:t>
            </a:r>
            <a:r>
              <a:rPr lang="en-US" sz="2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SPEXone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(to be periodically regenerated)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anticipating hosting training event(s)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Project is interested in terrestrial applications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Will pursue on a best-effort basis when resources are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 Not required products 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510E24-015C-4C44-8356-3FC4B197D0C2}"/>
              </a:ext>
            </a:extLst>
          </p:cNvPr>
          <p:cNvSpPr txBox="1">
            <a:spLocks/>
          </p:cNvSpPr>
          <p:nvPr/>
        </p:nvSpPr>
        <p:spPr>
          <a:xfrm>
            <a:off x="773561" y="565114"/>
            <a:ext cx="11045519" cy="6213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take away messages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BAE9E8-9475-9646-ADF7-D4288C7415F5}"/>
              </a:ext>
            </a:extLst>
          </p:cNvPr>
          <p:cNvSpPr txBox="1">
            <a:spLocks/>
          </p:cNvSpPr>
          <p:nvPr/>
        </p:nvSpPr>
        <p:spPr>
          <a:xfrm>
            <a:off x="773561" y="1115004"/>
            <a:ext cx="11045519" cy="6213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you should remembers since this was drinking from a fire hose</a:t>
            </a:r>
          </a:p>
        </p:txBody>
      </p:sp>
    </p:spTree>
    <p:extLst>
      <p:ext uri="{BB962C8B-B14F-4D97-AF65-F5344CB8AC3E}">
        <p14:creationId xmlns:p14="http://schemas.microsoft.com/office/powerpoint/2010/main" val="1367017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E60F43-50E6-C142-8E2F-801ACFC5D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6" b="59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9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3938C89-947A-F149-91EE-78AA443B4F73}"/>
              </a:ext>
            </a:extLst>
          </p:cNvPr>
          <p:cNvSpPr txBox="1"/>
          <p:nvPr/>
        </p:nvSpPr>
        <p:spPr>
          <a:xfrm>
            <a:off x="7320046" y="1058863"/>
            <a:ext cx="3999627" cy="1754326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2003-ish preliminary concept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2011 NASA Climate Change 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2012 Science Definition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2014 first PACE science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2015 mission directed to GSFC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5EB60-96C1-9F4F-8744-AE7F6EFCD19A}"/>
              </a:ext>
            </a:extLst>
          </p:cNvPr>
          <p:cNvSpPr txBox="1"/>
          <p:nvPr/>
        </p:nvSpPr>
        <p:spPr>
          <a:xfrm>
            <a:off x="7320046" y="3121482"/>
            <a:ext cx="3999627" cy="923330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Legacies: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CZCS,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SeaWiFS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MODIS, VIIRS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MISR, POLDER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697779-B4D6-5949-A93B-A694137CB5D3}"/>
              </a:ext>
            </a:extLst>
          </p:cNvPr>
          <p:cNvGrpSpPr/>
          <p:nvPr/>
        </p:nvGrpSpPr>
        <p:grpSpPr>
          <a:xfrm>
            <a:off x="453927" y="383601"/>
            <a:ext cx="6501054" cy="6090798"/>
            <a:chOff x="152400" y="1131125"/>
            <a:chExt cx="5655597" cy="5467350"/>
          </a:xfrm>
          <a:noFill/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94AFFA90-8BBE-0640-95A5-13535AE8D4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131125"/>
              <a:ext cx="5655597" cy="5467350"/>
            </a:xfrm>
            <a:prstGeom prst="rect">
              <a:avLst/>
            </a:prstGeom>
            <a:grpFill/>
            <a:ln w="25400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A45252-7568-744D-9E3A-D81984C29725}"/>
                </a:ext>
              </a:extLst>
            </p:cNvPr>
            <p:cNvSpPr/>
            <p:nvPr/>
          </p:nvSpPr>
          <p:spPr>
            <a:xfrm>
              <a:off x="4267200" y="6400800"/>
              <a:ext cx="457200" cy="197675"/>
            </a:xfrm>
            <a:prstGeom prst="rect">
              <a:avLst/>
            </a:prstGeom>
            <a:grpFill/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2002C3-A647-2947-BA53-AC5E39241DFE}"/>
              </a:ext>
            </a:extLst>
          </p:cNvPr>
          <p:cNvGrpSpPr/>
          <p:nvPr/>
        </p:nvGrpSpPr>
        <p:grpSpPr>
          <a:xfrm>
            <a:off x="7320045" y="4353105"/>
            <a:ext cx="3999627" cy="1754326"/>
            <a:chOff x="7320045" y="4276515"/>
            <a:chExt cx="3999627" cy="175432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4DB0509-9557-2445-9BF7-936FD82ED08D}"/>
                </a:ext>
              </a:extLst>
            </p:cNvPr>
            <p:cNvSpPr/>
            <p:nvPr/>
          </p:nvSpPr>
          <p:spPr>
            <a:xfrm>
              <a:off x="7320045" y="4276515"/>
              <a:ext cx="3999627" cy="175432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577C6E-09CF-844A-A243-11F8E2502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5606" y="4372485"/>
              <a:ext cx="3796576" cy="75471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D7A2FEF-A291-114A-AAE8-3D731DA40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44"/>
            <a:stretch/>
          </p:blipFill>
          <p:spPr>
            <a:xfrm>
              <a:off x="7388815" y="5144187"/>
              <a:ext cx="3902137" cy="44236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FA968E-6C7D-8042-BC62-3809F7898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59" t="1" b="1"/>
            <a:stretch/>
          </p:blipFill>
          <p:spPr>
            <a:xfrm>
              <a:off x="7328116" y="5541453"/>
              <a:ext cx="3894066" cy="453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108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861A96F-D670-8148-A80D-92314D595732}"/>
              </a:ext>
            </a:extLst>
          </p:cNvPr>
          <p:cNvSpPr txBox="1">
            <a:spLocks/>
          </p:cNvSpPr>
          <p:nvPr/>
        </p:nvSpPr>
        <p:spPr>
          <a:xfrm>
            <a:off x="1931799" y="1933947"/>
            <a:ext cx="8229600" cy="403282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685800" rtl="0" eaLnBrk="1" latinLnBrk="0" hangingPunct="1">
              <a:spcBef>
                <a:spcPts val="0"/>
              </a:spcBef>
              <a:spcAft>
                <a:spcPts val="19"/>
              </a:spcAft>
              <a:buFont typeface="Arial" pitchFamily="34" charset="0"/>
              <a:buChar char="•"/>
              <a:defRPr sz="21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5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5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75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793A2D-107D-EB4F-BDBC-095D7DA59AF2}"/>
              </a:ext>
            </a:extLst>
          </p:cNvPr>
          <p:cNvSpPr/>
          <p:nvPr/>
        </p:nvSpPr>
        <p:spPr>
          <a:xfrm>
            <a:off x="4155526" y="134374"/>
            <a:ext cx="383133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Make </a:t>
            </a:r>
            <a:r>
              <a:rPr lang="en-US" sz="1400" b="1" dirty="0"/>
              <a:t>new global measurements of ocean color </a:t>
            </a:r>
            <a:r>
              <a:rPr lang="en-US" sz="1400" dirty="0"/>
              <a:t>that are essential for understanding the global carbon cycle &amp; ocean ecosystem responses to a changing climate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70DF0A-FA32-8A4F-B8DA-F93D014CAE83}"/>
              </a:ext>
            </a:extLst>
          </p:cNvPr>
          <p:cNvSpPr/>
          <p:nvPr/>
        </p:nvSpPr>
        <p:spPr>
          <a:xfrm>
            <a:off x="8198642" y="124562"/>
            <a:ext cx="360983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Collect </a:t>
            </a:r>
            <a:r>
              <a:rPr lang="en-US" sz="1400" b="1" dirty="0"/>
              <a:t>global observations of aerosol &amp; cloud properties</a:t>
            </a:r>
            <a:r>
              <a:rPr lang="en-US" sz="1400" dirty="0"/>
              <a:t>, focusing on reducing the largest uncertainties in climate &amp; radiative forcing models of the Earth system</a:t>
            </a:r>
          </a:p>
        </p:txBody>
      </p:sp>
      <p:pic>
        <p:nvPicPr>
          <p:cNvPr id="18" name="Picture 17" descr="A2017061090500.ArabianSea.jpg">
            <a:extLst>
              <a:ext uri="{FF2B5EF4-FFF2-40B4-BE49-F238E27FC236}">
                <a16:creationId xmlns:a16="http://schemas.microsoft.com/office/drawing/2014/main" id="{7B350BAC-F58D-2B4C-A8E3-1B4F6626F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8" r="3494" b="24787"/>
          <a:stretch/>
        </p:blipFill>
        <p:spPr>
          <a:xfrm>
            <a:off x="1129790" y="2018355"/>
            <a:ext cx="4983465" cy="373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libya_tmo_2007299_lrg.jpg">
            <a:extLst>
              <a:ext uri="{FF2B5EF4-FFF2-40B4-BE49-F238E27FC236}">
                <a16:creationId xmlns:a16="http://schemas.microsoft.com/office/drawing/2014/main" id="{48A2F525-987C-8A4B-BCC4-B1B94AAFDF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908877" y="1413542"/>
            <a:ext cx="3722380" cy="49665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EC6606A-69F9-E84B-9871-1F53FEFD1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977" y="5262841"/>
            <a:ext cx="843814" cy="307777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Calibri"/>
                <a:ea typeface="Calibri"/>
                <a:cs typeface="Calibri"/>
              </a:rPr>
              <a:t>Sun glint</a:t>
            </a:r>
            <a:endParaRPr lang="en-US" altLang="en-US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F43418-0BF2-434B-9D98-1881FDADB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000" y="4126451"/>
            <a:ext cx="700347" cy="52322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Calibri"/>
                <a:ea typeface="Calibri"/>
                <a:cs typeface="Calibri"/>
              </a:rPr>
              <a:t>Image stripes</a:t>
            </a:r>
            <a:endParaRPr lang="en-US" altLang="en-US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FC868B-719D-EB48-8FEB-B18AFD12C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180" y="5014197"/>
            <a:ext cx="942483" cy="52322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Calibri"/>
                <a:ea typeface="Calibri"/>
                <a:cs typeface="Calibri"/>
              </a:rPr>
              <a:t>Absorbing aerosols</a:t>
            </a:r>
            <a:endParaRPr lang="en-US" altLang="en-US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35460D-6FF6-2D4F-B73D-4520569EF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053" y="2247516"/>
            <a:ext cx="1709572" cy="52322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Calibri"/>
                <a:ea typeface="Calibri"/>
                <a:cs typeface="Calibri"/>
              </a:rPr>
              <a:t>Dark ocean vs. bright land &amp; clouds</a:t>
            </a:r>
            <a:endParaRPr lang="en-US" altLang="en-US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55322E-F75E-0F45-A3B5-141EA53EA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987" y="2714406"/>
            <a:ext cx="1113339" cy="52322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Calibri"/>
                <a:ea typeface="Calibri"/>
                <a:cs typeface="Calibri"/>
              </a:rPr>
              <a:t>Different algal groups</a:t>
            </a:r>
            <a:endParaRPr lang="en-US" altLang="en-US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E8F3DE-5933-B94B-A517-CC263AC1E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7154" y="4069509"/>
            <a:ext cx="936075" cy="52322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Calibri"/>
                <a:ea typeface="Calibri"/>
                <a:cs typeface="Calibri"/>
              </a:rPr>
              <a:t>Varied contrasts</a:t>
            </a:r>
            <a:endParaRPr lang="en-US" altLang="en-US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44E7CE-CB1C-564C-A26D-BB42CA775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8097" y="2850830"/>
            <a:ext cx="1265132" cy="52322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Calibri"/>
                <a:ea typeface="Calibri"/>
                <a:cs typeface="Calibri"/>
              </a:rPr>
              <a:t>Varied optical properties</a:t>
            </a:r>
            <a:endParaRPr lang="en-US" altLang="en-US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412BFC-BB4D-A445-9389-6FA8D0B8C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5581" y="4216732"/>
            <a:ext cx="871462" cy="52322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Calibri"/>
                <a:ea typeface="Calibri"/>
                <a:cs typeface="Calibri"/>
              </a:rPr>
              <a:t>Varied altitudes</a:t>
            </a:r>
            <a:endParaRPr lang="en-US" altLang="en-US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9348E2-32AA-D84A-9EAC-5380F9CE2539}"/>
              </a:ext>
            </a:extLst>
          </p:cNvPr>
          <p:cNvSpPr/>
          <p:nvPr/>
        </p:nvSpPr>
        <p:spPr>
          <a:xfrm>
            <a:off x="469695" y="133635"/>
            <a:ext cx="347405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/>
              <a:t>Extend</a:t>
            </a:r>
            <a:r>
              <a:rPr lang="en-US" sz="1400" dirty="0"/>
              <a:t> key systematic </a:t>
            </a:r>
            <a:r>
              <a:rPr lang="en-US" sz="1400" b="1" dirty="0"/>
              <a:t>ocean</a:t>
            </a:r>
            <a:r>
              <a:rPr lang="en-US" sz="1400" dirty="0"/>
              <a:t> biological, ecological, &amp; biogeochemical climate data records, as well as </a:t>
            </a:r>
            <a:r>
              <a:rPr lang="en-US" sz="1400" b="1" dirty="0"/>
              <a:t>cloud</a:t>
            </a:r>
            <a:r>
              <a:rPr lang="en-US" sz="1400" dirty="0"/>
              <a:t> &amp; </a:t>
            </a:r>
            <a:r>
              <a:rPr lang="en-US" sz="1400" b="1" dirty="0"/>
              <a:t>aerosol</a:t>
            </a:r>
            <a:r>
              <a:rPr lang="en-US" sz="1400" dirty="0"/>
              <a:t> </a:t>
            </a:r>
            <a:r>
              <a:rPr lang="en-US" sz="1400" b="1" dirty="0"/>
              <a:t>climate data records</a:t>
            </a:r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C942A-1226-BD4F-AF16-8E0DCED7D9F2}"/>
              </a:ext>
            </a:extLst>
          </p:cNvPr>
          <p:cNvSpPr txBox="1"/>
          <p:nvPr/>
        </p:nvSpPr>
        <p:spPr>
          <a:xfrm>
            <a:off x="578728" y="1148339"/>
            <a:ext cx="2422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GSD of 1 ± 0.1 km</a:t>
            </a:r>
            <a:r>
              <a:rPr lang="en-US" sz="1400" i="1" baseline="30000" dirty="0"/>
              <a:t>2</a:t>
            </a:r>
            <a:r>
              <a:rPr lang="en-US" sz="1400" i="1" dirty="0"/>
              <a:t> at nadir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D1C5FC-3314-AB4E-8252-2AD09E5134F4}"/>
              </a:ext>
            </a:extLst>
          </p:cNvPr>
          <p:cNvSpPr/>
          <p:nvPr/>
        </p:nvSpPr>
        <p:spPr>
          <a:xfrm>
            <a:off x="2882245" y="5744062"/>
            <a:ext cx="885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Tilt ± 20</a:t>
            </a:r>
            <a:r>
              <a:rPr lang="en-US" sz="1400" i="1" baseline="30000" dirty="0"/>
              <a:t>o</a:t>
            </a:r>
            <a:endParaRPr lang="en-US" sz="1400" i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92CD33-0A9B-2F44-802C-9004FB3CBCB8}"/>
              </a:ext>
            </a:extLst>
          </p:cNvPr>
          <p:cNvSpPr/>
          <p:nvPr/>
        </p:nvSpPr>
        <p:spPr>
          <a:xfrm>
            <a:off x="4767536" y="1164573"/>
            <a:ext cx="31487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Spectral range from 340-890 @ 5 nm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FC4C83-BB06-EB4E-ADA5-ADD236242B13}"/>
              </a:ext>
            </a:extLst>
          </p:cNvPr>
          <p:cNvSpPr/>
          <p:nvPr/>
        </p:nvSpPr>
        <p:spPr>
          <a:xfrm>
            <a:off x="8060042" y="1169489"/>
            <a:ext cx="38211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/>
              <a:t>940, 1038, 1250, 1378, 1615, 2130, 2260 nm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9B3A81-E0D7-504F-8174-BF0E20D503BD}"/>
              </a:ext>
            </a:extLst>
          </p:cNvPr>
          <p:cNvSpPr/>
          <p:nvPr/>
        </p:nvSpPr>
        <p:spPr>
          <a:xfrm>
            <a:off x="4717870" y="5829127"/>
            <a:ext cx="34134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Spectral range goal of </a:t>
            </a:r>
            <a:r>
              <a:rPr lang="en-US" sz="1400" i="1" dirty="0">
                <a:solidFill>
                  <a:srgbClr val="FF0000"/>
                </a:solidFill>
              </a:rPr>
              <a:t>320</a:t>
            </a:r>
            <a:r>
              <a:rPr lang="en-US" sz="1400" i="1" dirty="0"/>
              <a:t>-890 @ 5 nm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7B5A749-D6EE-3943-8E57-7FFA54C02F6A}"/>
              </a:ext>
            </a:extLst>
          </p:cNvPr>
          <p:cNvCxnSpPr>
            <a:cxnSpLocks/>
          </p:cNvCxnSpPr>
          <p:nvPr/>
        </p:nvCxnSpPr>
        <p:spPr>
          <a:xfrm flipH="1">
            <a:off x="3274527" y="1452177"/>
            <a:ext cx="1548321" cy="12016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050521-9246-F449-930D-5B7573169133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6424591" y="5092390"/>
            <a:ext cx="2087507" cy="7367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15B6470-6672-0F41-A6AD-9F6FABEA9009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5968271" y="5583075"/>
            <a:ext cx="456320" cy="2460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669D953-61A3-854F-8F06-7BD7795FC730}"/>
              </a:ext>
            </a:extLst>
          </p:cNvPr>
          <p:cNvCxnSpPr>
            <a:cxnSpLocks/>
          </p:cNvCxnSpPr>
          <p:nvPr/>
        </p:nvCxnSpPr>
        <p:spPr>
          <a:xfrm flipH="1">
            <a:off x="9169258" y="1546117"/>
            <a:ext cx="565585" cy="1241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49D3C50-1B91-3849-A2B7-6EF075D42FA5}"/>
              </a:ext>
            </a:extLst>
          </p:cNvPr>
          <p:cNvSpPr txBox="1"/>
          <p:nvPr/>
        </p:nvSpPr>
        <p:spPr>
          <a:xfrm>
            <a:off x="569229" y="1452177"/>
            <a:ext cx="3586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Twice-monthly lunar calibration &amp; onboard solar calibration (daily, monthly, dim)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7587345-51A2-1F47-966C-58B6ECC769D9}"/>
              </a:ext>
            </a:extLst>
          </p:cNvPr>
          <p:cNvSpPr/>
          <p:nvPr/>
        </p:nvSpPr>
        <p:spPr>
          <a:xfrm>
            <a:off x="5637146" y="1546117"/>
            <a:ext cx="31487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Instrument performance requirements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95C7508-C4C6-6E42-A1C6-6CFDF52B04A1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5759377" y="1853894"/>
            <a:ext cx="1452151" cy="3114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159A780-046B-FA45-B6E6-0C2FBC1F9DEF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4613295" y="1853894"/>
            <a:ext cx="2598233" cy="22181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4A99201-6F57-F44E-A0CE-E9C644FB9D10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7211528" y="1853894"/>
            <a:ext cx="1583223" cy="2135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eft-Right-Up Arrow 2">
            <a:extLst>
              <a:ext uri="{FF2B5EF4-FFF2-40B4-BE49-F238E27FC236}">
                <a16:creationId xmlns:a16="http://schemas.microsoft.com/office/drawing/2014/main" id="{252BB9CC-22FF-344D-B86E-45AA9D0B8F7A}"/>
              </a:ext>
            </a:extLst>
          </p:cNvPr>
          <p:cNvSpPr/>
          <p:nvPr/>
        </p:nvSpPr>
        <p:spPr>
          <a:xfrm rot="17078868">
            <a:off x="8616487" y="5023266"/>
            <a:ext cx="1059735" cy="626136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F5AF1-E428-294B-AC96-AF057AF6DB19}"/>
              </a:ext>
            </a:extLst>
          </p:cNvPr>
          <p:cNvSpPr txBox="1"/>
          <p:nvPr/>
        </p:nvSpPr>
        <p:spPr>
          <a:xfrm>
            <a:off x="9290007" y="5214246"/>
            <a:ext cx="2541504" cy="36933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Multi-angle polarimetry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576C0D-CB63-D649-B330-4BA452391421}"/>
              </a:ext>
            </a:extLst>
          </p:cNvPr>
          <p:cNvSpPr/>
          <p:nvPr/>
        </p:nvSpPr>
        <p:spPr>
          <a:xfrm>
            <a:off x="1655388" y="6151666"/>
            <a:ext cx="8961434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Improve our understanding of how </a:t>
            </a:r>
            <a:r>
              <a:rPr lang="en-US" sz="1400" b="1" dirty="0"/>
              <a:t>aerosols influence ocean ecosystems &amp; biogeochemical cycles </a:t>
            </a:r>
            <a:r>
              <a:rPr lang="en-US" sz="1400" dirty="0"/>
              <a:t>and how </a:t>
            </a:r>
            <a:r>
              <a:rPr lang="en-US" sz="1400" b="1" dirty="0"/>
              <a:t>ocean biological &amp; photochemical processes affect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202988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8" grpId="0"/>
      <p:bldP spid="39" grpId="0"/>
      <p:bldP spid="3" grpId="0" animBg="1"/>
      <p:bldP spid="2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B309389-F8B5-2947-813D-D41992220A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AC022A-C3F9-3541-86DE-156C1EBED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27"/>
          <a:stretch/>
        </p:blipFill>
        <p:spPr>
          <a:xfrm>
            <a:off x="14514" y="1460665"/>
            <a:ext cx="14322958" cy="5397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990621-A368-F141-8A4B-5A0A3AEB7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21" y="187286"/>
            <a:ext cx="5176008" cy="2831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39393D-CB32-5A45-BB4F-E6A3716713F3}"/>
              </a:ext>
            </a:extLst>
          </p:cNvPr>
          <p:cNvSpPr txBox="1"/>
          <p:nvPr/>
        </p:nvSpPr>
        <p:spPr>
          <a:xfrm>
            <a:off x="9993220" y="2621601"/>
            <a:ext cx="1591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star trackers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6816C-31D5-D144-8A2F-4B2461369C37}"/>
              </a:ext>
            </a:extLst>
          </p:cNvPr>
          <p:cNvSpPr txBox="1"/>
          <p:nvPr/>
        </p:nvSpPr>
        <p:spPr>
          <a:xfrm>
            <a:off x="7517081" y="1260610"/>
            <a:ext cx="2006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S-band antenna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13AE00-1FAC-A742-BC29-2A97D7FAB9A8}"/>
              </a:ext>
            </a:extLst>
          </p:cNvPr>
          <p:cNvSpPr txBox="1"/>
          <p:nvPr/>
        </p:nvSpPr>
        <p:spPr>
          <a:xfrm>
            <a:off x="3959523" y="1689803"/>
            <a:ext cx="1181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thrusters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96587B-C323-9045-B021-A6028B1FD5D5}"/>
              </a:ext>
            </a:extLst>
          </p:cNvPr>
          <p:cNvSpPr txBox="1"/>
          <p:nvPr/>
        </p:nvSpPr>
        <p:spPr>
          <a:xfrm>
            <a:off x="5939859" y="1536905"/>
            <a:ext cx="1273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solar array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393CFF-BA08-BB4D-8F6C-52549609D9A1}"/>
              </a:ext>
            </a:extLst>
          </p:cNvPr>
          <p:cNvCxnSpPr>
            <a:cxnSpLocks/>
          </p:cNvCxnSpPr>
          <p:nvPr/>
        </p:nvCxnSpPr>
        <p:spPr>
          <a:xfrm flipH="1">
            <a:off x="9524010" y="2848253"/>
            <a:ext cx="469210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8D3881-CB23-EC48-8ECF-24FD2D3C7AAA}"/>
              </a:ext>
            </a:extLst>
          </p:cNvPr>
          <p:cNvCxnSpPr>
            <a:cxnSpLocks/>
          </p:cNvCxnSpPr>
          <p:nvPr/>
        </p:nvCxnSpPr>
        <p:spPr>
          <a:xfrm flipH="1">
            <a:off x="8109055" y="1660720"/>
            <a:ext cx="346176" cy="66684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A70A5D-E692-B948-A42E-A1A1B7B25677}"/>
              </a:ext>
            </a:extLst>
          </p:cNvPr>
          <p:cNvCxnSpPr>
            <a:cxnSpLocks/>
          </p:cNvCxnSpPr>
          <p:nvPr/>
        </p:nvCxnSpPr>
        <p:spPr>
          <a:xfrm>
            <a:off x="6409069" y="2202268"/>
            <a:ext cx="0" cy="41933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6EB2CDC-9CDB-5E46-AA40-CD09F568BACD}"/>
              </a:ext>
            </a:extLst>
          </p:cNvPr>
          <p:cNvCxnSpPr>
            <a:cxnSpLocks/>
          </p:cNvCxnSpPr>
          <p:nvPr/>
        </p:nvCxnSpPr>
        <p:spPr>
          <a:xfrm flipH="1">
            <a:off x="3749566" y="1994142"/>
            <a:ext cx="234605" cy="7384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386E62E-996D-9343-990E-5774F7F18A75}"/>
              </a:ext>
            </a:extLst>
          </p:cNvPr>
          <p:cNvSpPr txBox="1"/>
          <p:nvPr/>
        </p:nvSpPr>
        <p:spPr>
          <a:xfrm>
            <a:off x="252021" y="5899466"/>
            <a:ext cx="498968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Additional beauty shots of the PACE observatory can be found at: https://</a:t>
            </a:r>
            <a:r>
              <a:rPr lang="en-US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svs.gsfc.nasa.gov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/12469  </a:t>
            </a:r>
          </a:p>
        </p:txBody>
      </p:sp>
    </p:spTree>
    <p:extLst>
      <p:ext uri="{BB962C8B-B14F-4D97-AF65-F5344CB8AC3E}">
        <p14:creationId xmlns:p14="http://schemas.microsoft.com/office/powerpoint/2010/main" val="1022328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7" t="19328" r="50060" b="8211"/>
          <a:stretch/>
        </p:blipFill>
        <p:spPr bwMode="auto">
          <a:xfrm rot="10800000">
            <a:off x="941859" y="866898"/>
            <a:ext cx="4884821" cy="512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LinguloBloomAug05_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122" r="58472"/>
          <a:stretch/>
        </p:blipFill>
        <p:spPr bwMode="auto">
          <a:xfrm>
            <a:off x="5682791" y="869823"/>
            <a:ext cx="2117071" cy="10473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farm4.static.flickr.com/3266/2452113510_0b6abbbd6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790" y="2926415"/>
            <a:ext cx="2117072" cy="10352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umpteenhorizons.org/wordpress/wp-content/uploads/2010/07/100_0283sm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7" b="245"/>
          <a:stretch/>
        </p:blipFill>
        <p:spPr bwMode="auto">
          <a:xfrm>
            <a:off x="5682791" y="1914714"/>
            <a:ext cx="2117071" cy="10085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personal.psu.edu/afr3/blogs/siowfa13/BlueOcean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3"/>
          <a:stretch/>
        </p:blipFill>
        <p:spPr bwMode="auto">
          <a:xfrm>
            <a:off x="5682791" y="4970869"/>
            <a:ext cx="2117071" cy="10218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il3.picdn.net/shutterstock/videos/9941951/thumb/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2" r="30640"/>
          <a:stretch/>
        </p:blipFill>
        <p:spPr bwMode="auto">
          <a:xfrm>
            <a:off x="5682790" y="3964365"/>
            <a:ext cx="2122151" cy="9966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93692" y="2697814"/>
            <a:ext cx="228600" cy="2286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3847487" y="2176473"/>
            <a:ext cx="228600" cy="2286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2765092" y="3358932"/>
            <a:ext cx="228600" cy="2286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3422138" y="5473279"/>
            <a:ext cx="228600" cy="2286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3618887" y="4735057"/>
            <a:ext cx="228600" cy="2286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3" name="Straight Arrow Connector 12"/>
          <p:cNvCxnSpPr>
            <a:cxnSpLocks/>
            <a:stCxn id="11" idx="3"/>
          </p:cNvCxnSpPr>
          <p:nvPr/>
        </p:nvCxnSpPr>
        <p:spPr>
          <a:xfrm flipV="1">
            <a:off x="4076087" y="1234957"/>
            <a:ext cx="1790408" cy="10558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3222292" y="2247688"/>
            <a:ext cx="2644203" cy="5527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  <a:stCxn id="13" idx="3"/>
          </p:cNvCxnSpPr>
          <p:nvPr/>
        </p:nvCxnSpPr>
        <p:spPr>
          <a:xfrm flipV="1">
            <a:off x="2993692" y="3271731"/>
            <a:ext cx="2872803" cy="2015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15" idx="3"/>
          </p:cNvCxnSpPr>
          <p:nvPr/>
        </p:nvCxnSpPr>
        <p:spPr>
          <a:xfrm flipV="1">
            <a:off x="3847487" y="4293802"/>
            <a:ext cx="2019008" cy="5555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3650738" y="5290612"/>
            <a:ext cx="2215757" cy="3259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98697" y="3541625"/>
            <a:ext cx="4067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color of the ocean is a function of light that is absorbed or scattered as a result of constituents in the water.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8697" y="4430096"/>
            <a:ext cx="3848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6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Phytoplankton and pigments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6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Dissolved organic matter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6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Detritus (fecal pellets, dead cells)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6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Inorganic particles (sediment)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6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Water absorption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98697" y="1376340"/>
            <a:ext cx="20039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What causes variation in the color of the ocean?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72615" y="1698356"/>
            <a:ext cx="1829539" cy="155814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10000"/>
                </a:srgbClr>
              </a:gs>
              <a:gs pos="20000">
                <a:srgbClr val="FFC000">
                  <a:alpha val="70000"/>
                </a:srgbClr>
              </a:gs>
              <a:gs pos="83000">
                <a:srgbClr val="002060">
                  <a:alpha val="70000"/>
                </a:srgbClr>
              </a:gs>
              <a:gs pos="63000">
                <a:srgbClr val="00B050">
                  <a:alpha val="70000"/>
                </a:srgbClr>
              </a:gs>
              <a:gs pos="42000">
                <a:srgbClr val="FFFF00">
                  <a:alpha val="70000"/>
                </a:srgbClr>
              </a:gs>
              <a:gs pos="100000">
                <a:srgbClr val="7030A0">
                  <a:alpha val="7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/>
        </p:nvSpPr>
        <p:spPr>
          <a:xfrm>
            <a:off x="5877106" y="2747419"/>
            <a:ext cx="1829539" cy="155814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10000"/>
                </a:srgbClr>
              </a:gs>
              <a:gs pos="20000">
                <a:srgbClr val="FFC000">
                  <a:alpha val="70000"/>
                </a:srgbClr>
              </a:gs>
              <a:gs pos="83000">
                <a:srgbClr val="002060">
                  <a:alpha val="70000"/>
                </a:srgbClr>
              </a:gs>
              <a:gs pos="63000">
                <a:srgbClr val="00B050">
                  <a:alpha val="70000"/>
                </a:srgbClr>
              </a:gs>
              <a:gs pos="42000">
                <a:srgbClr val="FFFF00">
                  <a:alpha val="70000"/>
                </a:srgbClr>
              </a:gs>
              <a:gs pos="100000">
                <a:srgbClr val="7030A0">
                  <a:alpha val="7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/>
          <p:cNvSpPr/>
          <p:nvPr/>
        </p:nvSpPr>
        <p:spPr>
          <a:xfrm>
            <a:off x="5877106" y="3792096"/>
            <a:ext cx="1829539" cy="155814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10000"/>
                </a:srgbClr>
              </a:gs>
              <a:gs pos="20000">
                <a:srgbClr val="FFC000">
                  <a:alpha val="70000"/>
                </a:srgbClr>
              </a:gs>
              <a:gs pos="83000">
                <a:srgbClr val="002060">
                  <a:alpha val="70000"/>
                </a:srgbClr>
              </a:gs>
              <a:gs pos="63000">
                <a:srgbClr val="00B050">
                  <a:alpha val="70000"/>
                </a:srgbClr>
              </a:gs>
              <a:gs pos="42000">
                <a:srgbClr val="FFFF00">
                  <a:alpha val="70000"/>
                </a:srgbClr>
              </a:gs>
              <a:gs pos="100000">
                <a:srgbClr val="7030A0">
                  <a:alpha val="7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/>
          <p:cNvSpPr/>
          <p:nvPr/>
        </p:nvSpPr>
        <p:spPr>
          <a:xfrm>
            <a:off x="5877106" y="4787184"/>
            <a:ext cx="1829539" cy="155814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10000"/>
                </a:srgbClr>
              </a:gs>
              <a:gs pos="20000">
                <a:srgbClr val="FFC000">
                  <a:alpha val="70000"/>
                </a:srgbClr>
              </a:gs>
              <a:gs pos="83000">
                <a:srgbClr val="002060">
                  <a:alpha val="70000"/>
                </a:srgbClr>
              </a:gs>
              <a:gs pos="63000">
                <a:srgbClr val="00B050">
                  <a:alpha val="70000"/>
                </a:srgbClr>
              </a:gs>
              <a:gs pos="42000">
                <a:srgbClr val="FFFF00">
                  <a:alpha val="70000"/>
                </a:srgbClr>
              </a:gs>
              <a:gs pos="100000">
                <a:srgbClr val="7030A0">
                  <a:alpha val="7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/>
          <p:cNvSpPr/>
          <p:nvPr/>
        </p:nvSpPr>
        <p:spPr>
          <a:xfrm>
            <a:off x="5877105" y="5813893"/>
            <a:ext cx="1829539" cy="155814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10000"/>
                </a:srgbClr>
              </a:gs>
              <a:gs pos="20000">
                <a:srgbClr val="FFC000">
                  <a:alpha val="70000"/>
                </a:srgbClr>
              </a:gs>
              <a:gs pos="83000">
                <a:srgbClr val="002060">
                  <a:alpha val="70000"/>
                </a:srgbClr>
              </a:gs>
              <a:gs pos="63000">
                <a:srgbClr val="00B050">
                  <a:alpha val="70000"/>
                </a:srgbClr>
              </a:gs>
              <a:gs pos="42000">
                <a:srgbClr val="FFFF00">
                  <a:alpha val="70000"/>
                </a:srgbClr>
              </a:gs>
              <a:gs pos="100000">
                <a:srgbClr val="7030A0">
                  <a:alpha val="7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26" name="Chart 25"/>
          <p:cNvGraphicFramePr>
            <a:graphicFrameLocks/>
          </p:cNvGraphicFramePr>
          <p:nvPr/>
        </p:nvGraphicFramePr>
        <p:xfrm>
          <a:off x="5677710" y="865413"/>
          <a:ext cx="2131535" cy="105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/>
        </p:nvGraphicFramePr>
        <p:xfrm>
          <a:off x="5677710" y="1917168"/>
          <a:ext cx="2131535" cy="104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/>
        </p:nvGraphicFramePr>
        <p:xfrm>
          <a:off x="5677711" y="2961846"/>
          <a:ext cx="2131534" cy="1016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9" name="Chart 28"/>
          <p:cNvGraphicFramePr>
            <a:graphicFrameLocks/>
          </p:cNvGraphicFramePr>
          <p:nvPr/>
        </p:nvGraphicFramePr>
        <p:xfrm>
          <a:off x="5677712" y="3961622"/>
          <a:ext cx="2131533" cy="102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/>
        </p:nvGraphicFramePr>
        <p:xfrm>
          <a:off x="5677712" y="4990177"/>
          <a:ext cx="2131533" cy="1002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848552" y="587390"/>
            <a:ext cx="22329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Water-leaving Radiance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56E68D-AAB2-B84C-8B5B-B10C81719FE8}"/>
              </a:ext>
            </a:extLst>
          </p:cNvPr>
          <p:cNvSpPr txBox="1"/>
          <p:nvPr/>
        </p:nvSpPr>
        <p:spPr>
          <a:xfrm>
            <a:off x="5797360" y="5952639"/>
            <a:ext cx="22329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blue        green          red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8E45B6D-2328-8E41-80CB-899E15629493}"/>
              </a:ext>
            </a:extLst>
          </p:cNvPr>
          <p:cNvGrpSpPr/>
          <p:nvPr/>
        </p:nvGrpSpPr>
        <p:grpSpPr>
          <a:xfrm>
            <a:off x="8520180" y="3471436"/>
            <a:ext cx="2633905" cy="2870554"/>
            <a:chOff x="8612029" y="3405250"/>
            <a:chExt cx="2633905" cy="287055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A41BFC-A2B0-B342-AC5F-6BCABEDC96C1}"/>
                </a:ext>
              </a:extLst>
            </p:cNvPr>
            <p:cNvSpPr/>
            <p:nvPr/>
          </p:nvSpPr>
          <p:spPr>
            <a:xfrm>
              <a:off x="8612029" y="3405250"/>
              <a:ext cx="2633905" cy="287055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2017243182500_L2_LAC_OC_chlor_a.png">
              <a:extLst>
                <a:ext uri="{FF2B5EF4-FFF2-40B4-BE49-F238E27FC236}">
                  <a16:creationId xmlns:a16="http://schemas.microsoft.com/office/drawing/2014/main" id="{6E28E34C-18CA-C340-AAA2-3D75E0C14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1404" y="3492397"/>
              <a:ext cx="2517640" cy="2589573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6352E12-E8BA-CC4E-999B-8ADA7851184A}"/>
                </a:ext>
              </a:extLst>
            </p:cNvPr>
            <p:cNvSpPr txBox="1"/>
            <p:nvPr/>
          </p:nvSpPr>
          <p:spPr>
            <a:xfrm>
              <a:off x="8671404" y="5884444"/>
              <a:ext cx="25176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chlorophyll-a (algal biomass)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737E08-1D12-DC4B-A5EC-1DDAD448EBDD}"/>
              </a:ext>
            </a:extLst>
          </p:cNvPr>
          <p:cNvGrpSpPr/>
          <p:nvPr/>
        </p:nvGrpSpPr>
        <p:grpSpPr>
          <a:xfrm>
            <a:off x="8243952" y="645688"/>
            <a:ext cx="3222292" cy="2626043"/>
            <a:chOff x="8321913" y="645688"/>
            <a:chExt cx="3222292" cy="262604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B5D894F-0CA8-CF46-A885-1FF4F7CF23E6}"/>
                </a:ext>
              </a:extLst>
            </p:cNvPr>
            <p:cNvSpPr/>
            <p:nvPr/>
          </p:nvSpPr>
          <p:spPr>
            <a:xfrm>
              <a:off x="8321913" y="645688"/>
              <a:ext cx="3222292" cy="26260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" descr="oc_curve_ex2b">
              <a:extLst>
                <a:ext uri="{FF2B5EF4-FFF2-40B4-BE49-F238E27FC236}">
                  <a16:creationId xmlns:a16="http://schemas.microsoft.com/office/drawing/2014/main" id="{61334524-5D70-2E4B-A6AB-0B4CCDAA8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/>
            <a:srcRect t="8387"/>
            <a:stretch>
              <a:fillRect/>
            </a:stretch>
          </p:blipFill>
          <p:spPr bwMode="auto">
            <a:xfrm>
              <a:off x="8431405" y="724226"/>
              <a:ext cx="3022548" cy="2390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D4EAA92-8CB0-304D-808A-C2CDBBFD512D}"/>
                </a:ext>
              </a:extLst>
            </p:cNvPr>
            <p:cNvSpPr txBox="1"/>
            <p:nvPr/>
          </p:nvSpPr>
          <p:spPr>
            <a:xfrm rot="16200000">
              <a:off x="7350113" y="1750349"/>
              <a:ext cx="239080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  chlorophyll-a (mg m</a:t>
              </a:r>
              <a:r>
                <a:rPr lang="en-US" sz="1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6A0AD26-E048-BC46-AD7B-046BFB954902}"/>
                </a:ext>
              </a:extLst>
            </p:cNvPr>
            <p:cNvSpPr txBox="1"/>
            <p:nvPr/>
          </p:nvSpPr>
          <p:spPr>
            <a:xfrm>
              <a:off x="8376236" y="2881286"/>
              <a:ext cx="307771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    ratio of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blue:green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radiances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548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Graphic spid="26" grpId="0">
        <p:bldAsOne/>
      </p:bldGraphic>
      <p:bldGraphic spid="27" grpId="0">
        <p:bldAsOne/>
      </p:bldGraphic>
      <p:bldGraphic spid="28" grpId="0">
        <p:bldAsOne/>
      </p:bldGraphic>
      <p:bldGraphic spid="29" grpId="0">
        <p:bldAsOne/>
      </p:bldGraphic>
      <p:bldGraphic spid="30" grpId="0">
        <p:bldAsOne/>
      </p:bldGraphic>
      <p:bldP spid="31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E88515-891A-D842-AA08-788618442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75"/>
            <a:ext cx="12192001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9A004E-B6A3-6143-B390-63E3FAE5EEEF}"/>
              </a:ext>
            </a:extLst>
          </p:cNvPr>
          <p:cNvSpPr/>
          <p:nvPr/>
        </p:nvSpPr>
        <p:spPr>
          <a:xfrm rot="1265405">
            <a:off x="7126334" y="3550504"/>
            <a:ext cx="4208945" cy="22968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4E6EE-E1C0-FC4C-B564-0966514CD87F}"/>
              </a:ext>
            </a:extLst>
          </p:cNvPr>
          <p:cNvSpPr txBox="1"/>
          <p:nvPr/>
        </p:nvSpPr>
        <p:spPr>
          <a:xfrm>
            <a:off x="6431902" y="457872"/>
            <a:ext cx="5224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ocean color &amp; </a:t>
            </a:r>
            <a:br>
              <a:rPr lang="en-US" sz="32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ocean color instrument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785760-4446-0746-BE5D-A3FF71D241C2}"/>
              </a:ext>
            </a:extLst>
          </p:cNvPr>
          <p:cNvSpPr txBox="1"/>
          <p:nvPr/>
        </p:nvSpPr>
        <p:spPr>
          <a:xfrm>
            <a:off x="7414586" y="1825796"/>
            <a:ext cx="4242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ocean color retrievals drive OCI’s design &amp; performance requirements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685300-9CB9-DA4D-985D-16557847322E}"/>
              </a:ext>
            </a:extLst>
          </p:cNvPr>
          <p:cNvSpPr/>
          <p:nvPr/>
        </p:nvSpPr>
        <p:spPr>
          <a:xfrm>
            <a:off x="127940" y="3586822"/>
            <a:ext cx="5472940" cy="304698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hyperspectral scanning radiometer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(320) 340 – 890 nm, 5 nm resolution, 2.5 nm steps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plus, 940, 1038, 1250, 1378, 1615, 2130, and 2250 nm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 science pixel to mitigate image striping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 – 2 day global coverage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ground pixel size of 1 km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at nadir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± 20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fore/aft tilt to avoid Sun glint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twice monthly lunar calibration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daily on-board solar calibration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&lt;0.5% total system error for VIS-NIR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SNRs optimized for ocean color science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simulated top-of-atmosphere data available (as of Apr)*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42A77-9BF6-B346-9842-0D84FE068F04}"/>
              </a:ext>
            </a:extLst>
          </p:cNvPr>
          <p:cNvSpPr txBox="1"/>
          <p:nvPr/>
        </p:nvSpPr>
        <p:spPr>
          <a:xfrm>
            <a:off x="5600880" y="6219877"/>
            <a:ext cx="4753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with 1.25 nm steps in several spectral regions</a:t>
            </a:r>
          </a:p>
          <a:p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 developed primarily for mechanical processing assessments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99E5F3-A64F-E04C-A91F-5B3D768B0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717" y="255590"/>
            <a:ext cx="4398274" cy="3621893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4" name="Picture 13" descr="Screen Shot 2015-01-13 at 4.31.36 PM.png">
            <a:extLst>
              <a:ext uri="{FF2B5EF4-FFF2-40B4-BE49-F238E27FC236}">
                <a16:creationId xmlns:a16="http://schemas.microsoft.com/office/drawing/2014/main" id="{CA5E1C53-EFA2-0341-A614-6A1EA8D3A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26" y="260290"/>
            <a:ext cx="4495800" cy="2763750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43CBFE3-175B-174D-A5BD-31ED6555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BD194A-2876-3C4A-BCBC-5E5F4627D71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0A82ED-560C-CF4A-A70A-BA846F3B5169}"/>
              </a:ext>
            </a:extLst>
          </p:cNvPr>
          <p:cNvSpPr/>
          <p:nvPr/>
        </p:nvSpPr>
        <p:spPr>
          <a:xfrm>
            <a:off x="7550717" y="4146152"/>
            <a:ext cx="4398274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intent / goal is migration to advanced spectral matching and anomaly/derivative methods</a:t>
            </a:r>
            <a:endParaRPr lang="en-US" sz="1600" i="1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62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17"/>
    </mc:Choice>
    <mc:Fallback xmlns="">
      <p:transition spd="slow" advTm="12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E9C3-04FB-8048-A85B-326169ABC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Ocean color atmospheric correction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0AFB570E-466F-6D42-B9A3-DB7DBFE94100}"/>
              </a:ext>
            </a:extLst>
          </p:cNvPr>
          <p:cNvSpPr>
            <a:spLocks/>
          </p:cNvSpPr>
          <p:nvPr/>
        </p:nvSpPr>
        <p:spPr bwMode="auto">
          <a:xfrm>
            <a:off x="1258935" y="4251401"/>
            <a:ext cx="4526280" cy="335291"/>
          </a:xfrm>
          <a:custGeom>
            <a:avLst/>
            <a:gdLst>
              <a:gd name="T0" fmla="*/ 0 w 2592"/>
              <a:gd name="T1" fmla="*/ 2147483647 h 192"/>
              <a:gd name="T2" fmla="*/ 2147483647 w 2592"/>
              <a:gd name="T3" fmla="*/ 2147483647 h 192"/>
              <a:gd name="T4" fmla="*/ 2147483647 w 2592"/>
              <a:gd name="T5" fmla="*/ 2147483647 h 192"/>
              <a:gd name="T6" fmla="*/ 2147483647 w 2592"/>
              <a:gd name="T7" fmla="*/ 2147483647 h 192"/>
              <a:gd name="T8" fmla="*/ 2147483647 w 2592"/>
              <a:gd name="T9" fmla="*/ 2147483647 h 192"/>
              <a:gd name="T10" fmla="*/ 2147483647 w 2592"/>
              <a:gd name="T11" fmla="*/ 2147483647 h 192"/>
              <a:gd name="T12" fmla="*/ 2147483647 w 2592"/>
              <a:gd name="T13" fmla="*/ 0 h 192"/>
              <a:gd name="T14" fmla="*/ 2147483647 w 2592"/>
              <a:gd name="T15" fmla="*/ 2147483647 h 192"/>
              <a:gd name="T16" fmla="*/ 2147483647 w 2592"/>
              <a:gd name="T17" fmla="*/ 0 h 1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92"/>
              <a:gd name="T28" fmla="*/ 0 h 192"/>
              <a:gd name="T29" fmla="*/ 2592 w 2592"/>
              <a:gd name="T30" fmla="*/ 192 h 19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92" h="192">
                <a:moveTo>
                  <a:pt x="0" y="48"/>
                </a:moveTo>
                <a:cubicBezTo>
                  <a:pt x="96" y="120"/>
                  <a:pt x="192" y="192"/>
                  <a:pt x="288" y="192"/>
                </a:cubicBezTo>
                <a:cubicBezTo>
                  <a:pt x="384" y="192"/>
                  <a:pt x="472" y="56"/>
                  <a:pt x="576" y="48"/>
                </a:cubicBezTo>
                <a:cubicBezTo>
                  <a:pt x="680" y="40"/>
                  <a:pt x="800" y="144"/>
                  <a:pt x="912" y="144"/>
                </a:cubicBezTo>
                <a:cubicBezTo>
                  <a:pt x="1024" y="144"/>
                  <a:pt x="1128" y="48"/>
                  <a:pt x="1248" y="48"/>
                </a:cubicBezTo>
                <a:cubicBezTo>
                  <a:pt x="1368" y="48"/>
                  <a:pt x="1512" y="152"/>
                  <a:pt x="1632" y="144"/>
                </a:cubicBezTo>
                <a:cubicBezTo>
                  <a:pt x="1752" y="136"/>
                  <a:pt x="1856" y="0"/>
                  <a:pt x="1968" y="0"/>
                </a:cubicBezTo>
                <a:cubicBezTo>
                  <a:pt x="2080" y="0"/>
                  <a:pt x="2200" y="144"/>
                  <a:pt x="2304" y="144"/>
                </a:cubicBezTo>
                <a:cubicBezTo>
                  <a:pt x="2408" y="144"/>
                  <a:pt x="2544" y="24"/>
                  <a:pt x="2592" y="0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CACACD06-7D53-AC45-AE2E-DB1DC47BB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865" y="4558751"/>
            <a:ext cx="2430780" cy="30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 b="1">
                <a:ea typeface="Arial" charset="0"/>
                <a:cs typeface="Arial" charset="0"/>
              </a:rPr>
              <a:t>SEA SURFACE</a:t>
            </a:r>
            <a:endParaRPr lang="en-US" b="1">
              <a:ea typeface="Arial" charset="0"/>
              <a:cs typeface="Arial" charset="0"/>
            </a:endParaRP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2091813C-F815-EB42-8ED6-65E1617EF600}"/>
              </a:ext>
            </a:extLst>
          </p:cNvPr>
          <p:cNvGrpSpPr>
            <a:grpSpLocks/>
          </p:cNvGrpSpPr>
          <p:nvPr/>
        </p:nvGrpSpPr>
        <p:grpSpPr bwMode="auto">
          <a:xfrm rot="2355351">
            <a:off x="5016865" y="1317606"/>
            <a:ext cx="932498" cy="419114"/>
            <a:chOff x="3642" y="960"/>
            <a:chExt cx="534" cy="240"/>
          </a:xfrm>
        </p:grpSpPr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2D908585-A6A4-5547-9798-174AC72E7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960"/>
              <a:ext cx="240" cy="240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5F900608-AA69-954D-ACEE-BCED85DBEE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2" y="1080"/>
              <a:ext cx="52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2197A5A5-C1BE-2D47-B9F8-BBFF46062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2" y="990"/>
              <a:ext cx="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4D699E05-68C1-704C-A975-484EF07B50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984"/>
              <a:ext cx="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Line 10">
            <a:extLst>
              <a:ext uri="{FF2B5EF4-FFF2-40B4-BE49-F238E27FC236}">
                <a16:creationId xmlns:a16="http://schemas.microsoft.com/office/drawing/2014/main" id="{91B8685C-FBC6-F24D-AEF9-DC32200EAD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44885" y="1736720"/>
            <a:ext cx="2137410" cy="251468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id="{2254F111-D357-124A-AD88-B30E3770D8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75115" y="2208223"/>
            <a:ext cx="4610100" cy="0"/>
          </a:xfrm>
          <a:prstGeom prst="line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E78570FF-269D-4A47-A298-84BEB2FE5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385" y="2272836"/>
            <a:ext cx="2472690" cy="30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>
                <a:ea typeface="Arial" charset="0"/>
                <a:cs typeface="Arial" charset="0"/>
              </a:rPr>
              <a:t>TOP-OF-THE-ATMOSPHERE</a:t>
            </a:r>
            <a:endParaRPr lang="en-US" b="1">
              <a:ea typeface="Arial" charset="0"/>
              <a:cs typeface="Arial" charset="0"/>
            </a:endParaRP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EE2227F1-4FD9-FD40-AD8A-04B2498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075" y="936912"/>
            <a:ext cx="3733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Arial"/>
                <a:cs typeface="Arial"/>
              </a:rPr>
              <a:t>the satellite views the spectral light field at the top-of-the-atmosphere</a:t>
            </a:r>
          </a:p>
        </p:txBody>
      </p:sp>
      <p:sp>
        <p:nvSpPr>
          <p:cNvPr id="20" name="Line 14">
            <a:extLst>
              <a:ext uri="{FF2B5EF4-FFF2-40B4-BE49-F238E27FC236}">
                <a16:creationId xmlns:a16="http://schemas.microsoft.com/office/drawing/2014/main" id="{943A0EE4-1CDA-F74D-A3D9-5933EE8FEA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8255" y="1569074"/>
            <a:ext cx="1341120" cy="5029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id="{4D0DF441-B38B-4749-88FA-51860CA73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8595" y="5424919"/>
            <a:ext cx="167640" cy="83823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id="{65483EAF-CA9B-F845-8976-5A6E2DBC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235" y="5592564"/>
            <a:ext cx="167640" cy="83823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17">
            <a:extLst>
              <a:ext uri="{FF2B5EF4-FFF2-40B4-BE49-F238E27FC236}">
                <a16:creationId xmlns:a16="http://schemas.microsoft.com/office/drawing/2014/main" id="{7A3A7182-8C58-A44D-826C-18954E6F1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055" y="5424919"/>
            <a:ext cx="167640" cy="83823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18">
            <a:extLst>
              <a:ext uri="{FF2B5EF4-FFF2-40B4-BE49-F238E27FC236}">
                <a16:creationId xmlns:a16="http://schemas.microsoft.com/office/drawing/2014/main" id="{6D815C9E-5BB1-0C4F-8C55-AC58873BF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515" y="5508742"/>
            <a:ext cx="167640" cy="83823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19">
            <a:extLst>
              <a:ext uri="{FF2B5EF4-FFF2-40B4-BE49-F238E27FC236}">
                <a16:creationId xmlns:a16="http://schemas.microsoft.com/office/drawing/2014/main" id="{58B02EA5-E134-3C48-A832-ABF2B8CE9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415" y="5257273"/>
            <a:ext cx="167640" cy="83823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113B2DCB-F2F9-6549-A996-31226990D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3755" y="982315"/>
            <a:ext cx="1173480" cy="30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 dirty="0">
                <a:ea typeface="Arial" charset="0"/>
                <a:cs typeface="Arial" charset="0"/>
              </a:rPr>
              <a:t>SATELLITE</a:t>
            </a:r>
            <a:endParaRPr lang="en-US" b="1" dirty="0">
              <a:ea typeface="Arial" charset="0"/>
              <a:cs typeface="Arial" charset="0"/>
            </a:endParaRPr>
          </a:p>
        </p:txBody>
      </p:sp>
      <p:sp>
        <p:nvSpPr>
          <p:cNvPr id="27" name="Text Box 21">
            <a:extLst>
              <a:ext uri="{FF2B5EF4-FFF2-40B4-BE49-F238E27FC236}">
                <a16:creationId xmlns:a16="http://schemas.microsoft.com/office/drawing/2014/main" id="{07A6C149-AE84-2A49-AF24-1C025BB82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60" y="5720869"/>
            <a:ext cx="2053590" cy="30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 dirty="0">
                <a:ea typeface="Arial" charset="0"/>
                <a:cs typeface="Arial" charset="0"/>
              </a:rPr>
              <a:t>PHYTOPLANKTON</a:t>
            </a:r>
            <a:endParaRPr lang="en-US" b="1" dirty="0">
              <a:ea typeface="Arial" charset="0"/>
              <a:cs typeface="Arial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7E89D4-ED01-8B4F-83EE-E3E068C460B6}"/>
              </a:ext>
            </a:extLst>
          </p:cNvPr>
          <p:cNvGrpSpPr/>
          <p:nvPr/>
        </p:nvGrpSpPr>
        <p:grpSpPr>
          <a:xfrm>
            <a:off x="3815444" y="2958168"/>
            <a:ext cx="3973831" cy="1077218"/>
            <a:chOff x="4865369" y="3088056"/>
            <a:chExt cx="3973831" cy="1077218"/>
          </a:xfrm>
        </p:grpSpPr>
        <p:sp>
          <p:nvSpPr>
            <p:cNvPr id="29" name="Text Box 22">
              <a:extLst>
                <a:ext uri="{FF2B5EF4-FFF2-40B4-BE49-F238E27FC236}">
                  <a16:creationId xmlns:a16="http://schemas.microsoft.com/office/drawing/2014/main" id="{FE946CAD-8C53-CB44-8E1A-8BEA4709B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8289" y="3088056"/>
              <a:ext cx="3470911" cy="1077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Arial"/>
                  <a:cs typeface="Arial"/>
                </a:rPr>
                <a:t>1. remove atmosphere from total signal to derive estimate of light field emanating from sea surface (e.g., </a:t>
              </a:r>
              <a:r>
                <a:rPr lang="en-US" sz="1600" b="1" dirty="0">
                  <a:latin typeface="Arial"/>
                  <a:cs typeface="Arial"/>
                </a:rPr>
                <a:t>water-leaving </a:t>
              </a:r>
              <a:r>
                <a:rPr lang="en-US" sz="1600" b="1" dirty="0" err="1">
                  <a:latin typeface="Arial"/>
                  <a:cs typeface="Arial"/>
                </a:rPr>
                <a:t>reflectances</a:t>
              </a:r>
              <a:r>
                <a:rPr lang="en-US" sz="16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30" name="Line 25">
              <a:extLst>
                <a:ext uri="{FF2B5EF4-FFF2-40B4-BE49-F238E27FC236}">
                  <a16:creationId xmlns:a16="http://schemas.microsoft.com/office/drawing/2014/main" id="{467787B0-2BC3-E340-8270-D3AA91D4A1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65369" y="3691901"/>
              <a:ext cx="50292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FBFE1B2-2B64-7F41-907C-4D224D3681F8}"/>
              </a:ext>
            </a:extLst>
          </p:cNvPr>
          <p:cNvGrpSpPr/>
          <p:nvPr/>
        </p:nvGrpSpPr>
        <p:grpSpPr>
          <a:xfrm>
            <a:off x="3186795" y="4921983"/>
            <a:ext cx="3821299" cy="1318207"/>
            <a:chOff x="4236720" y="5051871"/>
            <a:chExt cx="3821299" cy="1318207"/>
          </a:xfrm>
        </p:grpSpPr>
        <p:sp>
          <p:nvSpPr>
            <p:cNvPr id="32" name="Text Box 23">
              <a:extLst>
                <a:ext uri="{FF2B5EF4-FFF2-40B4-BE49-F238E27FC236}">
                  <a16:creationId xmlns:a16="http://schemas.microsoft.com/office/drawing/2014/main" id="{C6A5B6EF-082D-A44A-9687-C444475545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1099" y="5292860"/>
              <a:ext cx="3066920" cy="1077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Arial"/>
                  <a:cs typeface="Arial"/>
                </a:rPr>
                <a:t>2. relate spectral </a:t>
              </a:r>
              <a:r>
                <a:rPr lang="en-US" sz="1600" b="1" dirty="0">
                  <a:latin typeface="Arial"/>
                  <a:cs typeface="Arial"/>
                </a:rPr>
                <a:t>water-leaving </a:t>
              </a:r>
              <a:r>
                <a:rPr lang="en-US" sz="1600" b="1" dirty="0" err="1">
                  <a:latin typeface="Arial"/>
                  <a:cs typeface="Arial"/>
                </a:rPr>
                <a:t>reflectances</a:t>
              </a:r>
              <a:r>
                <a:rPr lang="en-US" sz="1600" b="1" dirty="0">
                  <a:latin typeface="Arial"/>
                  <a:cs typeface="Arial"/>
                </a:rPr>
                <a:t> </a:t>
              </a:r>
              <a:r>
                <a:rPr lang="en-US" sz="1600" dirty="0">
                  <a:latin typeface="Arial"/>
                  <a:cs typeface="Arial"/>
                </a:rPr>
                <a:t>to a chlorophyll-a concentration (or another geophysical product of interest)</a:t>
              </a:r>
            </a:p>
          </p:txBody>
        </p:sp>
        <p:sp>
          <p:nvSpPr>
            <p:cNvPr id="33" name="Line 26">
              <a:extLst>
                <a:ext uri="{FF2B5EF4-FFF2-40B4-BE49-F238E27FC236}">
                  <a16:creationId xmlns:a16="http://schemas.microsoft.com/office/drawing/2014/main" id="{CE57190B-09BD-2D4E-A884-21B87BC3BF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04360" y="5051871"/>
              <a:ext cx="586740" cy="41911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34" name="Line 27">
              <a:extLst>
                <a:ext uri="{FF2B5EF4-FFF2-40B4-BE49-F238E27FC236}">
                  <a16:creationId xmlns:a16="http://schemas.microsoft.com/office/drawing/2014/main" id="{B04E0789-EF2B-7D4E-B1C5-88570ABC21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6720" y="5470984"/>
              <a:ext cx="754380" cy="16764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6" name="Text Box 24">
            <a:extLst>
              <a:ext uri="{FF2B5EF4-FFF2-40B4-BE49-F238E27FC236}">
                <a16:creationId xmlns:a16="http://schemas.microsoft.com/office/drawing/2014/main" id="{9620E63F-2D19-D74A-B778-8C2602B9B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615" y="2958168"/>
            <a:ext cx="2276999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Arial"/>
                <a:cs typeface="Arial"/>
              </a:rPr>
              <a:t>knowledge of gaseous transmission (</a:t>
            </a:r>
            <a:r>
              <a:rPr lang="en-US" sz="1600" i="1" dirty="0">
                <a:latin typeface="Arial"/>
                <a:cs typeface="Arial"/>
              </a:rPr>
              <a:t>t</a:t>
            </a:r>
            <a:r>
              <a:rPr lang="en-US" sz="1600" dirty="0">
                <a:latin typeface="Arial"/>
                <a:cs typeface="Arial"/>
              </a:rPr>
              <a:t>) critical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FFD124-54DD-674C-80F6-48C4507A9BA1}"/>
              </a:ext>
            </a:extLst>
          </p:cNvPr>
          <p:cNvSpPr txBox="1"/>
          <p:nvPr/>
        </p:nvSpPr>
        <p:spPr>
          <a:xfrm>
            <a:off x="5390994" y="2381888"/>
            <a:ext cx="2486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B050"/>
                </a:solidFill>
              </a:rPr>
              <a:t>NIR &amp; SWIR bands used in atmospheric correction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D84B60-919D-6146-9F94-953C539CD8EE}"/>
              </a:ext>
            </a:extLst>
          </p:cNvPr>
          <p:cNvSpPr txBox="1"/>
          <p:nvPr/>
        </p:nvSpPr>
        <p:spPr>
          <a:xfrm>
            <a:off x="4318364" y="4584022"/>
            <a:ext cx="2738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B050"/>
                </a:solidFill>
              </a:rPr>
              <a:t>UV-visible-NIR bands used to derive ocean products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8543A4-2680-C34D-A089-678412E9229D}"/>
              </a:ext>
            </a:extLst>
          </p:cNvPr>
          <p:cNvGrpSpPr/>
          <p:nvPr/>
        </p:nvGrpSpPr>
        <p:grpSpPr>
          <a:xfrm>
            <a:off x="8181573" y="1914767"/>
            <a:ext cx="3252278" cy="3342461"/>
            <a:chOff x="8307535" y="1330036"/>
            <a:chExt cx="3683577" cy="3927237"/>
          </a:xfrm>
        </p:grpSpPr>
        <p:pic>
          <p:nvPicPr>
            <p:cNvPr id="41" name="Picture 40" descr="lt_lw_ex.png">
              <a:extLst>
                <a:ext uri="{FF2B5EF4-FFF2-40B4-BE49-F238E27FC236}">
                  <a16:creationId xmlns:a16="http://schemas.microsoft.com/office/drawing/2014/main" id="{0EC33168-1DD5-884C-AC52-8CFA4C960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671" y="1444045"/>
              <a:ext cx="3412174" cy="280735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46D2393-AA20-9847-A87C-F6D754197179}"/>
                </a:ext>
              </a:extLst>
            </p:cNvPr>
            <p:cNvSpPr txBox="1"/>
            <p:nvPr/>
          </p:nvSpPr>
          <p:spPr>
            <a:xfrm>
              <a:off x="8543801" y="4195366"/>
              <a:ext cx="3301044" cy="976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the water signal is often less than 10% of the total signal measured by the satellite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E16D67C-30CC-9041-A4F9-7E1C178CC9F1}"/>
                </a:ext>
              </a:extLst>
            </p:cNvPr>
            <p:cNvSpPr/>
            <p:nvPr/>
          </p:nvSpPr>
          <p:spPr>
            <a:xfrm>
              <a:off x="8307535" y="1330036"/>
              <a:ext cx="3683577" cy="392723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8040942-39C3-8A4A-AAC7-11E97E4631E8}"/>
              </a:ext>
            </a:extLst>
          </p:cNvPr>
          <p:cNvSpPr txBox="1"/>
          <p:nvPr/>
        </p:nvSpPr>
        <p:spPr>
          <a:xfrm>
            <a:off x="2046231" y="170952"/>
            <a:ext cx="78936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t</a:t>
            </a:r>
            <a:r>
              <a:rPr lang="en-US" sz="2400" dirty="0"/>
              <a:t> </a:t>
            </a:r>
            <a:r>
              <a:rPr lang="en-US" sz="2400" i="1" dirty="0" err="1"/>
              <a:t>L</a:t>
            </a:r>
            <a:r>
              <a:rPr lang="en-US" sz="2400" baseline="-25000" dirty="0" err="1"/>
              <a:t>water</a:t>
            </a:r>
            <a:r>
              <a:rPr lang="en-US" sz="2400" baseline="-25000" dirty="0"/>
              <a:t>-leaving</a:t>
            </a:r>
            <a:r>
              <a:rPr lang="en-US" sz="2400" dirty="0"/>
              <a:t> = </a:t>
            </a:r>
            <a:r>
              <a:rPr lang="en-US" sz="2400" i="1" dirty="0" err="1"/>
              <a:t>L</a:t>
            </a:r>
            <a:r>
              <a:rPr lang="en-US" sz="2400" baseline="-25000" dirty="0" err="1"/>
              <a:t>total</a:t>
            </a:r>
            <a:r>
              <a:rPr lang="en-US" sz="2400" dirty="0"/>
              <a:t> - </a:t>
            </a:r>
            <a:r>
              <a:rPr lang="en-US" sz="2400" i="1" dirty="0" err="1"/>
              <a:t>L</a:t>
            </a:r>
            <a:r>
              <a:rPr lang="en-US" sz="2400" baseline="-25000" dirty="0" err="1"/>
              <a:t>Rayleigh</a:t>
            </a:r>
            <a:r>
              <a:rPr lang="en-US" sz="2400" dirty="0"/>
              <a:t> - </a:t>
            </a:r>
            <a:r>
              <a:rPr lang="en-US" sz="2400" i="1" dirty="0" err="1"/>
              <a:t>L</a:t>
            </a:r>
            <a:r>
              <a:rPr lang="en-US" sz="2400" baseline="-25000" dirty="0" err="1"/>
              <a:t>aerosols</a:t>
            </a:r>
            <a:r>
              <a:rPr lang="en-US" sz="2400" dirty="0"/>
              <a:t> - </a:t>
            </a:r>
            <a:r>
              <a:rPr lang="en-US" sz="2400" i="1" dirty="0"/>
              <a:t>t</a:t>
            </a:r>
            <a:r>
              <a:rPr lang="en-US" sz="2400" dirty="0"/>
              <a:t> </a:t>
            </a:r>
            <a:r>
              <a:rPr lang="en-US" sz="2400" i="1" dirty="0" err="1"/>
              <a:t>L</a:t>
            </a:r>
            <a:r>
              <a:rPr lang="en-US" sz="2400" baseline="-25000" dirty="0" err="1"/>
              <a:t>surface</a:t>
            </a:r>
            <a:r>
              <a:rPr lang="en-US" sz="2400" baseline="-25000" dirty="0"/>
              <a:t> reflection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5F8941-84BD-374E-A200-94E2F4D5FC07}"/>
              </a:ext>
            </a:extLst>
          </p:cNvPr>
          <p:cNvCxnSpPr>
            <a:cxnSpLocks/>
          </p:cNvCxnSpPr>
          <p:nvPr/>
        </p:nvCxnSpPr>
        <p:spPr>
          <a:xfrm flipV="1">
            <a:off x="5145271" y="248816"/>
            <a:ext cx="1000492" cy="3838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3B0E2E9-671C-0A42-B025-28C48ADC0E9B}"/>
              </a:ext>
            </a:extLst>
          </p:cNvPr>
          <p:cNvCxnSpPr>
            <a:cxnSpLocks/>
          </p:cNvCxnSpPr>
          <p:nvPr/>
        </p:nvCxnSpPr>
        <p:spPr>
          <a:xfrm flipV="1">
            <a:off x="8095360" y="264390"/>
            <a:ext cx="1000492" cy="3838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40CD09-C7DC-C244-A225-44676D0B5449}"/>
              </a:ext>
            </a:extLst>
          </p:cNvPr>
          <p:cNvCxnSpPr/>
          <p:nvPr/>
        </p:nvCxnSpPr>
        <p:spPr>
          <a:xfrm flipV="1">
            <a:off x="6938682" y="874059"/>
            <a:ext cx="0" cy="1452282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C0D3BCE-8AB7-5441-A800-18D99AF2006D}"/>
              </a:ext>
            </a:extLst>
          </p:cNvPr>
          <p:cNvSpPr txBox="1"/>
          <p:nvPr/>
        </p:nvSpPr>
        <p:spPr>
          <a:xfrm>
            <a:off x="919062" y="3558618"/>
            <a:ext cx="2486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320 nm for ozone!</a:t>
            </a:r>
          </a:p>
        </p:txBody>
      </p:sp>
    </p:spTree>
    <p:extLst>
      <p:ext uri="{BB962C8B-B14F-4D97-AF65-F5344CB8AC3E}">
        <p14:creationId xmlns:p14="http://schemas.microsoft.com/office/powerpoint/2010/main" val="169054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36" grpId="0" animBg="1"/>
      <p:bldP spid="38" grpId="0"/>
      <p:bldP spid="39" grpId="0"/>
      <p:bldP spid="3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01E051-C17A-9946-87AB-00AFA137D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72" y="636121"/>
            <a:ext cx="2606641" cy="573326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6859B8B-3A7D-7647-AE7B-4EA5984BD7AF}"/>
              </a:ext>
            </a:extLst>
          </p:cNvPr>
          <p:cNvCxnSpPr/>
          <p:nvPr/>
        </p:nvCxnSpPr>
        <p:spPr>
          <a:xfrm flipH="1">
            <a:off x="2698198" y="922385"/>
            <a:ext cx="478568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82B08EC-C9B4-5246-B3EB-626712EF6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326" y="723602"/>
            <a:ext cx="3857625" cy="2779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4E4610-4913-A04C-A485-142620325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177" y="832001"/>
            <a:ext cx="1928813" cy="401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3662AC-7522-8F42-8DE8-51A62A445371}"/>
              </a:ext>
            </a:extLst>
          </p:cNvPr>
          <p:cNvSpPr txBox="1"/>
          <p:nvPr/>
        </p:nvSpPr>
        <p:spPr>
          <a:xfrm>
            <a:off x="3603473" y="408470"/>
            <a:ext cx="366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top-of-atmosphere @ 443 nm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849138-916E-1E49-B76D-8297C0259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338" y="723602"/>
            <a:ext cx="3886200" cy="2799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02440-DE0C-DC4F-9707-2A95D7A3AA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5197" y="832001"/>
            <a:ext cx="2102714" cy="438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B3508B-EECC-C246-9B42-AC8CF9CB01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326" y="3555292"/>
            <a:ext cx="3886200" cy="27997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126330-67BB-314D-9BD6-EE156D12FB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4785" y="3701626"/>
            <a:ext cx="1961890" cy="40872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941ACE-C287-D547-9919-1A1BDE569897}"/>
              </a:ext>
            </a:extLst>
          </p:cNvPr>
          <p:cNvCxnSpPr/>
          <p:nvPr/>
        </p:nvCxnSpPr>
        <p:spPr>
          <a:xfrm flipH="1">
            <a:off x="2698198" y="2429453"/>
            <a:ext cx="478568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4198AD-79E3-5843-AF71-1EEEB52FEFFC}"/>
              </a:ext>
            </a:extLst>
          </p:cNvPr>
          <p:cNvSpPr txBox="1"/>
          <p:nvPr/>
        </p:nvSpPr>
        <p:spPr>
          <a:xfrm>
            <a:off x="7478892" y="408470"/>
            <a:ext cx="366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Rayleigh reflectance @ 443 nm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9D1146-6874-8E47-8DC9-19AC66B7D9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8302" y="747181"/>
            <a:ext cx="3641789" cy="2791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FF8196-5F65-ED40-910E-4E27AD3036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0112" y="864070"/>
            <a:ext cx="1961890" cy="408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419BB3-E714-BC4C-BAF8-EC536694FB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8302" y="3577536"/>
            <a:ext cx="3675236" cy="28174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659A07-E007-DC42-9984-61A39ADFF6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3619" y="3701626"/>
            <a:ext cx="1954875" cy="4072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A80ABB6-8277-2A44-8AC8-59EAEC2AB348}"/>
              </a:ext>
            </a:extLst>
          </p:cNvPr>
          <p:cNvSpPr txBox="1"/>
          <p:nvPr/>
        </p:nvSpPr>
        <p:spPr>
          <a:xfrm>
            <a:off x="7616215" y="408246"/>
            <a:ext cx="366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aerosol reflectance @ 443 nm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F6C730-6171-7145-BE2F-65F7F2097A02}"/>
              </a:ext>
            </a:extLst>
          </p:cNvPr>
          <p:cNvCxnSpPr>
            <a:cxnSpLocks/>
          </p:cNvCxnSpPr>
          <p:nvPr/>
        </p:nvCxnSpPr>
        <p:spPr>
          <a:xfrm flipH="1">
            <a:off x="2664332" y="4376786"/>
            <a:ext cx="478568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39D0086-C4B7-1143-9BCF-495AD5A8883F}"/>
              </a:ext>
            </a:extLst>
          </p:cNvPr>
          <p:cNvSpPr/>
          <p:nvPr/>
        </p:nvSpPr>
        <p:spPr>
          <a:xfrm>
            <a:off x="11041891" y="1220283"/>
            <a:ext cx="268413" cy="462061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4000">
                <a:srgbClr val="FF0000"/>
              </a:gs>
              <a:gs pos="77000">
                <a:srgbClr val="00B050"/>
              </a:gs>
              <a:gs pos="100000">
                <a:srgbClr val="00B050"/>
              </a:gs>
            </a:gsLst>
            <a:lin ang="16200000" scaled="1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BF707A-2748-BE42-A8EE-5A05B26EB5C1}"/>
              </a:ext>
            </a:extLst>
          </p:cNvPr>
          <p:cNvSpPr txBox="1"/>
          <p:nvPr/>
        </p:nvSpPr>
        <p:spPr>
          <a:xfrm>
            <a:off x="10871481" y="796294"/>
            <a:ext cx="110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SIGNAL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A1E87A-927D-B940-9D04-EA99A60180DC}"/>
              </a:ext>
            </a:extLst>
          </p:cNvPr>
          <p:cNvSpPr txBox="1"/>
          <p:nvPr/>
        </p:nvSpPr>
        <p:spPr>
          <a:xfrm>
            <a:off x="11276674" y="1175938"/>
            <a:ext cx="77231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full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half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empty</a:t>
            </a:r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14E6F9B8-51A0-0B4D-B6FD-46266E0FD4EC}"/>
              </a:ext>
            </a:extLst>
          </p:cNvPr>
          <p:cNvSpPr/>
          <p:nvPr/>
        </p:nvSpPr>
        <p:spPr>
          <a:xfrm>
            <a:off x="4609685" y="2143061"/>
            <a:ext cx="201706" cy="161364"/>
          </a:xfrm>
          <a:prstGeom prst="star5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9067048F-AB43-3E4A-9CE8-DAD3545B4779}"/>
              </a:ext>
            </a:extLst>
          </p:cNvPr>
          <p:cNvSpPr/>
          <p:nvPr/>
        </p:nvSpPr>
        <p:spPr>
          <a:xfrm>
            <a:off x="4588404" y="4999609"/>
            <a:ext cx="201706" cy="161364"/>
          </a:xfrm>
          <a:prstGeom prst="star5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08A6A723-CC8B-224B-8D0B-C749A70EB2FE}"/>
              </a:ext>
            </a:extLst>
          </p:cNvPr>
          <p:cNvSpPr/>
          <p:nvPr/>
        </p:nvSpPr>
        <p:spPr>
          <a:xfrm>
            <a:off x="8373751" y="5003937"/>
            <a:ext cx="201706" cy="161364"/>
          </a:xfrm>
          <a:prstGeom prst="star5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6905247B-E602-6043-AA78-22B02CB88852}"/>
              </a:ext>
            </a:extLst>
          </p:cNvPr>
          <p:cNvSpPr/>
          <p:nvPr/>
        </p:nvSpPr>
        <p:spPr>
          <a:xfrm>
            <a:off x="8373751" y="2113176"/>
            <a:ext cx="201706" cy="161364"/>
          </a:xfrm>
          <a:prstGeom prst="star5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>
            <a:extLst>
              <a:ext uri="{FF2B5EF4-FFF2-40B4-BE49-F238E27FC236}">
                <a16:creationId xmlns:a16="http://schemas.microsoft.com/office/drawing/2014/main" id="{3C8200A3-DD92-C047-9C8A-F50929767A3B}"/>
              </a:ext>
            </a:extLst>
          </p:cNvPr>
          <p:cNvSpPr/>
          <p:nvPr/>
        </p:nvSpPr>
        <p:spPr>
          <a:xfrm>
            <a:off x="8366457" y="2115994"/>
            <a:ext cx="201706" cy="161364"/>
          </a:xfrm>
          <a:prstGeom prst="star5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>
            <a:extLst>
              <a:ext uri="{FF2B5EF4-FFF2-40B4-BE49-F238E27FC236}">
                <a16:creationId xmlns:a16="http://schemas.microsoft.com/office/drawing/2014/main" id="{05A93F26-13C9-184A-A712-BB7EAC8D27B6}"/>
              </a:ext>
            </a:extLst>
          </p:cNvPr>
          <p:cNvSpPr/>
          <p:nvPr/>
        </p:nvSpPr>
        <p:spPr>
          <a:xfrm>
            <a:off x="10951791" y="542967"/>
            <a:ext cx="289988" cy="288623"/>
          </a:xfrm>
          <a:prstGeom prst="star5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25A6595-AB8B-5848-B972-C989D62870F6}"/>
              </a:ext>
            </a:extLst>
          </p:cNvPr>
          <p:cNvSpPr/>
          <p:nvPr/>
        </p:nvSpPr>
        <p:spPr>
          <a:xfrm>
            <a:off x="11040376" y="1226478"/>
            <a:ext cx="268413" cy="462061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4000">
                <a:srgbClr val="FF0000"/>
              </a:gs>
              <a:gs pos="30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F4C2C4-CE11-CD4B-9640-E0F1AEA38945}"/>
              </a:ext>
            </a:extLst>
          </p:cNvPr>
          <p:cNvSpPr/>
          <p:nvPr/>
        </p:nvSpPr>
        <p:spPr>
          <a:xfrm>
            <a:off x="11043406" y="1220283"/>
            <a:ext cx="268413" cy="462061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2000">
                <a:schemeClr val="bg1"/>
              </a:gs>
              <a:gs pos="30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3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9" grpId="0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8.3|13.9"/>
</p:tagLst>
</file>

<file path=ppt/theme/theme1.xml><?xml version="1.0" encoding="utf-8"?>
<a:theme xmlns:a="http://schemas.openxmlformats.org/drawingml/2006/main" name="2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10895</TotalTime>
  <Words>1665</Words>
  <Application>Microsoft Macintosh PowerPoint</Application>
  <PresentationFormat>Widescreen</PresentationFormat>
  <Paragraphs>309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Helvetica</vt:lpstr>
      <vt:lpstr>Helvetica Neue</vt:lpstr>
      <vt:lpstr>Symbol</vt:lpstr>
      <vt:lpstr>Wingdings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Ocean color atmospheric correction</vt:lpstr>
      <vt:lpstr>PowerPoint Presentation</vt:lpstr>
      <vt:lpstr>PowerPoint Presentation</vt:lpstr>
      <vt:lpstr>PowerPoint Presentation</vt:lpstr>
      <vt:lpstr>OCI-polarimetry synergy</vt:lpstr>
      <vt:lpstr>PowerPoint Presentation</vt:lpstr>
      <vt:lpstr>science community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 info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Dress, Andre (GSFC-4270)</dc:creator>
  <cp:lastModifiedBy>Werdell, Jeremy (GSFC-6160)</cp:lastModifiedBy>
  <cp:revision>91</cp:revision>
  <dcterms:modified xsi:type="dcterms:W3CDTF">2022-02-25T16:30:30Z</dcterms:modified>
</cp:coreProperties>
</file>