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69" r:id="rId2"/>
    <p:sldId id="271" r:id="rId3"/>
    <p:sldId id="27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939"/>
    <a:srgbClr val="070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9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184" y="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BB762-B9B9-3B4A-B3F9-E26038CBFC52}" type="datetimeFigureOut">
              <a:rPr lang="en-US" smtClean="0"/>
              <a:t>7/14/22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F688D-6225-4F4B-8E25-34ED79D85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1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919B0-BA22-2A4E-8451-B45248F9D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908EE-3AE2-1341-8C8F-3CF21F808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B39AC-4FCB-C14F-989C-C049E314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913" y="6488181"/>
            <a:ext cx="2743200" cy="365125"/>
          </a:xfrm>
        </p:spPr>
        <p:txBody>
          <a:bodyPr/>
          <a:lstStyle>
            <a:lvl1pPr>
              <a:defRPr sz="1000"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fld id="{A8FFC047-2F39-644C-A0E2-5EDEC9C0E5FB}" type="datetime1">
              <a:rPr lang="en-US" smtClean="0"/>
              <a:t>7/14/22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DFE2-6D5F-C14B-9B6A-860ABC367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monthly PACE Science &amp; Application Team (SAT)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239C-CA95-1F4B-8919-5249D74E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7" y="6488182"/>
            <a:ext cx="2743200" cy="365125"/>
          </a:xfrm>
        </p:spPr>
        <p:txBody>
          <a:bodyPr/>
          <a:lstStyle>
            <a:lvl1pPr>
              <a:defRPr sz="1000"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fld id="{1ABD194A-2876-3C4A-BCBC-5E5F4627D7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9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22D5-749A-C043-991D-F02011ED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C9DF1-C940-9B45-9E43-0B4641BEF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4930-1D67-7D46-9329-C733F38D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E4E7-BD22-5E49-9F9E-6DCE85DCFC6F}" type="datetime1">
              <a:rPr lang="en-US" smtClean="0"/>
              <a:t>7/14/22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C17BD-8B33-C943-B7A8-80A2F5F8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BB1A-5E92-5842-AEF2-B5B1F5C4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6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7BD5E9-F57D-114D-BFE9-9529B2B67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D8DF4-B235-4847-A8EA-D2A50A836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A16E8-65B5-204B-A734-50EE2D6E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7BB-3B5E-BC4B-8272-9660AC54730A}" type="datetime1">
              <a:rPr lang="en-US" smtClean="0"/>
              <a:t>7/14/22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67200-F26F-E745-8AF7-378A378F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DAC5-7C76-CA44-BA03-C44176A3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2685-412F-F541-96E8-5564BCF1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F6B87-AF57-AE45-990C-27FB4B459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338ED-3CA8-5F4D-B87A-9B40E0B1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09FC-6D8F-0441-8D1A-E40D39A6B0A2}" type="datetime1">
              <a:rPr lang="en-US" smtClean="0"/>
              <a:t>7/14/22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3AF12-388C-7E4B-9042-C4208888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6ACA-E775-674A-9C3B-F29C59F6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5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E46A-2217-034B-953F-102BAA02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109BF-EF2D-E545-A40C-BEC23C58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48171-8F03-A740-A764-4B09B68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C9DEB-1617-C14E-ACD6-09F201D9E9E8}" type="datetime1">
              <a:rPr lang="en-US" smtClean="0"/>
              <a:t>7/14/22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0F1DB-467E-F642-B5C7-C33CEAE4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8735-5C41-554D-BFF6-5D3CC510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68457-C0D0-2340-B259-0D47AD56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FD406-DE60-8F46-A945-2C50C298A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D373F-131A-B749-B1D4-5A3496008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1F964-DAB3-8F46-8203-B3C15195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78E0-FB49-9A4D-88F8-6887453ED3B6}" type="datetime1">
              <a:rPr lang="en-US" smtClean="0"/>
              <a:t>7/14/22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09415-B3F4-1F42-A606-0569C5F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58376-0CC8-6749-85A9-45F71639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5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8B2B-DAF2-2D47-99B4-7A65EF8C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A786A-A3A2-974B-A300-61F577967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F82FF-BC7C-2442-BC1E-F742AA121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9F329-4A2C-C14C-AAC6-98E04ACB4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F58976-5BFC-4C49-A418-FF8909256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941C7-2772-EB41-B7AC-3EA726F5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0C4A-E8E7-B74E-A36D-50A01ACDF234}" type="datetime1">
              <a:rPr lang="en-US" smtClean="0"/>
              <a:t>7/14/22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43ED60-6319-B040-80D7-FD029162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38990B-73E2-E943-8772-DE75F372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0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93B3-066B-CA4E-9963-8BF9488C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32AA2-A896-1D47-8E88-FB6B4C93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8361-9C12-1E44-9E60-FC7F69505DED}" type="datetime1">
              <a:rPr lang="en-US" smtClean="0"/>
              <a:t>7/14/22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10283-1661-6740-9F43-9D02D711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21311-8FA6-AD4A-A688-F5C83FE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98E9-A651-084B-9E74-80CF0F36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1D53-082E-E245-9A7E-313391F1D364}" type="datetime1">
              <a:rPr lang="en-US" smtClean="0"/>
              <a:t>7/14/22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4EAF1-3918-4A4F-9A98-8693FEAD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53610-6B57-314D-9A0D-7F7682EB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D621-DB10-C34D-99DF-2115CC0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D128-BB7A-414B-9CCD-06A012279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BFD81-9D67-534F-9525-5DB2BE48A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E2134-63D3-D24F-8503-A4BD94E6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B0C-F65E-5245-BCAB-F3EA6255A56E}" type="datetime1">
              <a:rPr lang="en-US" smtClean="0"/>
              <a:t>7/14/22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AF374-FA64-D248-B0BF-BDB99489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2EC6C-6D9A-6F4D-9AA5-155CE523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0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3439-22B1-6B46-96FE-BA1765DE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7F769-B700-ED46-8FC3-8D7A4491A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61EEF-8A7D-E34F-9CC6-75BFCB6FE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5DB17-BBE6-D44A-9BCC-86C29DF1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9221-BC1D-E14F-8917-D67620C8550C}" type="datetime1">
              <a:rPr lang="en-US" smtClean="0"/>
              <a:t>7/14/22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3CE50-498C-CE4B-ADF1-9DF831ED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4E7FB-0E36-2145-ACB4-E46D8BE6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6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E1342-5B82-954E-A6E5-C5234263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C91B9-3166-504D-B9F9-BEF0C1BE1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4CC27-175C-F846-AB38-D5AE505F2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1499D-C5F3-6C42-AC51-3C505E2DA826}" type="datetime1">
              <a:rPr lang="en-US" smtClean="0"/>
              <a:t>7/14/22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BB08-FC2D-8C41-A0BC-023944E6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monthly PACE Science &amp; Application Team (SAT)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C09B6-0947-2F42-BA9B-16795E5DB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D194A-2876-3C4A-BCBC-5E5F4627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CB7BE9-4230-C942-8A08-365F3B3A91B1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6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A7AD3-1E1B-8D41-9458-8D8E22A7F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1" t="8849" r="8237" b="11504"/>
          <a:stretch/>
        </p:blipFill>
        <p:spPr>
          <a:xfrm>
            <a:off x="0" y="0"/>
            <a:ext cx="8467106" cy="9144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D63C9-10C5-EA4B-9602-0F45A726D776}"/>
              </a:ext>
            </a:extLst>
          </p:cNvPr>
          <p:cNvSpPr txBox="1"/>
          <p:nvPr/>
        </p:nvSpPr>
        <p:spPr>
          <a:xfrm>
            <a:off x="9836425" y="134034"/>
            <a:ext cx="224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SAT update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July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60C941-06ED-7441-8BFD-9B064DD5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01BC5-357C-2D41-83A1-9D3E646E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38096-4641-554F-8F8C-44E9A754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D500-1F39-CE46-9AB7-36BBCCB37D88}" type="datetime1">
              <a:rPr lang="en-US" smtClean="0"/>
              <a:t>7/14/22</a:t>
            </a:fld>
            <a:endParaRPr lang="en-US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7519B0D-868E-DF49-8FE4-01A263053A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4FD60-F473-5006-F229-B996BCD7B132}"/>
              </a:ext>
            </a:extLst>
          </p:cNvPr>
          <p:cNvSpPr txBox="1"/>
          <p:nvPr/>
        </p:nvSpPr>
        <p:spPr>
          <a:xfrm>
            <a:off x="508379" y="1114449"/>
            <a:ext cx="10760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+mj-lt"/>
              </a:rPr>
              <a:t>Spacecraft: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Integration continues (transponders, reaction wheel assemblies, etc.)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+mj-lt"/>
              </a:rPr>
              <a:t>Completed integration of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SPEXone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4F48B-997C-6EE2-2241-2B0022D9C480}"/>
              </a:ext>
            </a:extLst>
          </p:cNvPr>
          <p:cNvSpPr txBox="1"/>
          <p:nvPr/>
        </p:nvSpPr>
        <p:spPr>
          <a:xfrm>
            <a:off x="508379" y="2697726"/>
            <a:ext cx="111752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+mj-lt"/>
              </a:rPr>
              <a:t>OCI: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+mj-lt"/>
              </a:rPr>
              <a:t>OCI is fully built!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Integration onto tilt mechanism underway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Thermal vacuum campaign begins in Aug</a:t>
            </a:r>
            <a:endParaRPr lang="en-US" sz="2800" b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3F1792-4989-C533-50E5-86A7276DF303}"/>
              </a:ext>
            </a:extLst>
          </p:cNvPr>
          <p:cNvSpPr txBox="1"/>
          <p:nvPr/>
        </p:nvSpPr>
        <p:spPr>
          <a:xfrm>
            <a:off x="508378" y="4922202"/>
            <a:ext cx="10034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+mj-lt"/>
              </a:rPr>
              <a:t>HARP2: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Rebuild of the flight instrument continues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Environmental test campaign planned for Aug; delivery in Oct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7F770B-33B6-62D3-5C8B-9664543C2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040" y="2312016"/>
            <a:ext cx="4214581" cy="3160936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87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CB7BE9-4230-C942-8A08-365F3B3A91B1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6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A7AD3-1E1B-8D41-9458-8D8E22A7FD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61" t="8849" r="8237" b="11504"/>
          <a:stretch/>
        </p:blipFill>
        <p:spPr>
          <a:xfrm>
            <a:off x="0" y="0"/>
            <a:ext cx="8467106" cy="9144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D63C9-10C5-EA4B-9602-0F45A726D776}"/>
              </a:ext>
            </a:extLst>
          </p:cNvPr>
          <p:cNvSpPr txBox="1"/>
          <p:nvPr/>
        </p:nvSpPr>
        <p:spPr>
          <a:xfrm>
            <a:off x="9836425" y="134034"/>
            <a:ext cx="224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SAT update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July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60C941-06ED-7441-8BFD-9B064DD5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01BC5-357C-2D41-83A1-9D3E646E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38096-4641-554F-8F8C-44E9A754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D500-1F39-CE46-9AB7-36BBCCB37D88}" type="datetime1">
              <a:rPr lang="en-US" smtClean="0"/>
              <a:t>7/14/22</a:t>
            </a:fld>
            <a:endParaRPr lang="en-US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7519B0D-868E-DF49-8FE4-01A263053A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GSFC_20220617_PACE_053464" descr="GSFC_20220617_PACE_053464">
            <a:hlinkClick r:id="" action="ppaction://media"/>
            <a:extLst>
              <a:ext uri="{FF2B5EF4-FFF2-40B4-BE49-F238E27FC236}">
                <a16:creationId xmlns:a16="http://schemas.microsoft.com/office/drawing/2014/main" id="{8A01122F-10A2-7A54-99A1-3DEFBB63B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CB7BE9-4230-C942-8A08-365F3B3A91B1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6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A7AD3-1E1B-8D41-9458-8D8E22A7F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1" t="8849" r="8237" b="11504"/>
          <a:stretch/>
        </p:blipFill>
        <p:spPr>
          <a:xfrm>
            <a:off x="0" y="0"/>
            <a:ext cx="8467106" cy="9144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D63C9-10C5-EA4B-9602-0F45A726D776}"/>
              </a:ext>
            </a:extLst>
          </p:cNvPr>
          <p:cNvSpPr txBox="1"/>
          <p:nvPr/>
        </p:nvSpPr>
        <p:spPr>
          <a:xfrm>
            <a:off x="9836425" y="134034"/>
            <a:ext cx="224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SAT update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July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60C941-06ED-7441-8BFD-9B064DD5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monthly PACE Science &amp; Application Team (SAT)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01BC5-357C-2D41-83A1-9D3E646E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194A-2876-3C4A-BCBC-5E5F4627D71F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38096-4641-554F-8F8C-44E9A754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D500-1F39-CE46-9AB7-36BBCCB37D88}" type="datetime1">
              <a:rPr lang="en-US" smtClean="0"/>
              <a:t>7/14/22</a:t>
            </a:fld>
            <a:endParaRPr lang="en-US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7519B0D-868E-DF49-8FE4-01A263053A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6AFA6-163E-54AA-2007-AC5A193B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14" y="1140437"/>
            <a:ext cx="7983911" cy="53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7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102</Words>
  <Application>Microsoft Macintosh PowerPoint</Application>
  <PresentationFormat>Widescreen</PresentationFormat>
  <Paragraphs>25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Helvetica Neue Light</vt:lpstr>
      <vt:lpstr>Helvetica Neue Thin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Werdell, Jeremy (GSFC-6160)</dc:creator>
  <cp:lastModifiedBy>Werdell, Jeremy (GSFC-6160)</cp:lastModifiedBy>
  <cp:revision>30</cp:revision>
  <dcterms:created xsi:type="dcterms:W3CDTF">2021-11-19T13:13:18Z</dcterms:created>
  <dcterms:modified xsi:type="dcterms:W3CDTF">2022-07-14T18:34:37Z</dcterms:modified>
</cp:coreProperties>
</file>