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E3362-8966-42BB-91FF-F5C0CA57900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A6EF4-01F8-4230-B48F-26F08A3D16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"/>
          <p:cNvSpPr/>
          <p:nvPr/>
        </p:nvSpPr>
        <p:spPr>
          <a:xfrm rot="14875033">
            <a:off x="6191126" y="1077497"/>
            <a:ext cx="4862396" cy="4499457"/>
          </a:xfrm>
          <a:prstGeom prst="arc">
            <a:avLst>
              <a:gd name="adj1" fmla="val 14569641"/>
              <a:gd name="adj2" fmla="val 20615154"/>
            </a:avLst>
          </a:prstGeom>
          <a:ln w="25400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86400" y="2327031"/>
            <a:ext cx="19050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73582" y="3048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OCI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832418" y="3275901"/>
            <a:ext cx="165398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211189" y="2475801"/>
            <a:ext cx="1600200" cy="1600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521336" y="3010598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Sphere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jmcintire</dc:creator>
  <cp:lastModifiedBy>Jeff McIntire</cp:lastModifiedBy>
  <cp:revision>7</cp:revision>
  <cp:lastPrinted>2018-02-23T19:35:23Z</cp:lastPrinted>
  <dcterms:created xsi:type="dcterms:W3CDTF">2014-03-07T15:17:48Z</dcterms:created>
  <dcterms:modified xsi:type="dcterms:W3CDTF">2018-03-05T14:04:33Z</dcterms:modified>
</cp:coreProperties>
</file>