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314" r:id="rId2"/>
  </p:sldIdLst>
  <p:sldSz cx="9144000" cy="6858000" type="screen4x3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DejaVu LGC Sans"/>
        <a:cs typeface="DejaVu LGC Sans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DejaVu LGC Sans"/>
        <a:cs typeface="DejaVu LGC Sans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DejaVu LGC Sans"/>
        <a:cs typeface="DejaVu LGC Sans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DejaVu LGC Sans"/>
        <a:cs typeface="DejaVu LGC Sans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DejaVu LGC Sans"/>
        <a:cs typeface="DejaVu LGC San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DejaVu LGC Sans"/>
        <a:cs typeface="DejaVu LGC San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DejaVu LGC Sans"/>
        <a:cs typeface="DejaVu LGC San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DejaVu LGC Sans"/>
        <a:cs typeface="DejaVu LGC San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DejaVu LGC Sans"/>
        <a:cs typeface="DejaVu LGC San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7" autoAdjust="0"/>
    <p:restoredTop sz="94660"/>
  </p:normalViewPr>
  <p:slideViewPr>
    <p:cSldViewPr>
      <p:cViewPr varScale="1">
        <p:scale>
          <a:sx n="109" d="100"/>
          <a:sy n="109" d="100"/>
        </p:scale>
        <p:origin x="1830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6661" tIns="48331" rIns="96661" bIns="48331" anchor="ctr"/>
          <a:lstStyle/>
          <a:p>
            <a:pPr>
              <a:defRPr/>
            </a:pPr>
            <a:endParaRPr lang="en-US">
              <a:latin typeface="Arial" charset="0"/>
              <a:ea typeface="DejaVu LGC Sans" charset="0"/>
              <a:cs typeface="DejaVu LGC Sans" charset="0"/>
            </a:endParaRPr>
          </a:p>
        </p:txBody>
      </p:sp>
      <p:sp>
        <p:nvSpPr>
          <p:cNvPr id="12291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6661" tIns="48331" rIns="96661" bIns="48331" anchor="ctr"/>
          <a:lstStyle/>
          <a:p>
            <a:pPr>
              <a:defRPr/>
            </a:pPr>
            <a:endParaRPr lang="en-US">
              <a:latin typeface="Arial" charset="0"/>
              <a:ea typeface="DejaVu LGC Sans" charset="0"/>
              <a:cs typeface="DejaVu LGC Sans" charset="0"/>
            </a:endParaRPr>
          </a:p>
        </p:txBody>
      </p:sp>
      <p:sp>
        <p:nvSpPr>
          <p:cNvPr id="12292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6661" tIns="48331" rIns="96661" bIns="48331" anchor="ctr"/>
          <a:lstStyle/>
          <a:p>
            <a:pPr>
              <a:defRPr/>
            </a:pPr>
            <a:endParaRPr lang="en-US">
              <a:latin typeface="Arial" charset="0"/>
              <a:ea typeface="DejaVu LGC Sans" charset="0"/>
              <a:cs typeface="DejaVu LGC Sans" charset="0"/>
            </a:endParaRPr>
          </a:p>
        </p:txBody>
      </p:sp>
      <p:sp>
        <p:nvSpPr>
          <p:cNvPr id="12293" name="AutoShape 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6661" tIns="48331" rIns="96661" bIns="48331" anchor="ctr"/>
          <a:lstStyle/>
          <a:p>
            <a:pPr>
              <a:defRPr/>
            </a:pPr>
            <a:endParaRPr lang="en-US">
              <a:latin typeface="Arial" charset="0"/>
              <a:ea typeface="DejaVu LGC Sans" charset="0"/>
              <a:cs typeface="DejaVu LGC Sans" charset="0"/>
            </a:endParaRPr>
          </a:p>
        </p:txBody>
      </p:sp>
      <p:sp>
        <p:nvSpPr>
          <p:cNvPr id="12294" name="AutoShape 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6661" tIns="48331" rIns="96661" bIns="48331" anchor="ctr"/>
          <a:lstStyle/>
          <a:p>
            <a:pPr>
              <a:defRPr/>
            </a:pPr>
            <a:endParaRPr lang="en-US">
              <a:latin typeface="Arial" charset="0"/>
              <a:ea typeface="DejaVu LGC Sans" charset="0"/>
              <a:cs typeface="DejaVu LGC Sans" charset="0"/>
            </a:endParaRPr>
          </a:p>
        </p:txBody>
      </p:sp>
      <p:sp>
        <p:nvSpPr>
          <p:cNvPr id="12295" name="AutoShape 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6661" tIns="48331" rIns="96661" bIns="48331" anchor="ctr"/>
          <a:lstStyle/>
          <a:p>
            <a:pPr>
              <a:defRPr/>
            </a:pPr>
            <a:endParaRPr lang="en-US">
              <a:latin typeface="Arial" charset="0"/>
              <a:ea typeface="DejaVu LGC Sans" charset="0"/>
              <a:cs typeface="DejaVu LGC Sans" charset="0"/>
            </a:endParaRPr>
          </a:p>
        </p:txBody>
      </p:sp>
      <p:sp>
        <p:nvSpPr>
          <p:cNvPr id="12296" name="AutoShape 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6661" tIns="48331" rIns="96661" bIns="48331" anchor="ctr"/>
          <a:lstStyle/>
          <a:p>
            <a:pPr>
              <a:defRPr/>
            </a:pPr>
            <a:endParaRPr lang="en-US">
              <a:latin typeface="Arial" charset="0"/>
              <a:ea typeface="DejaVu LGC Sans" charset="0"/>
              <a:cs typeface="DejaVu LGC Sans" charset="0"/>
            </a:endParaRPr>
          </a:p>
        </p:txBody>
      </p:sp>
      <p:sp>
        <p:nvSpPr>
          <p:cNvPr id="12297" name="AutoShape 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6661" tIns="48331" rIns="96661" bIns="48331" anchor="ctr"/>
          <a:lstStyle/>
          <a:p>
            <a:pPr>
              <a:defRPr/>
            </a:pPr>
            <a:endParaRPr lang="en-US">
              <a:latin typeface="Arial" charset="0"/>
              <a:ea typeface="DejaVu LGC Sans" charset="0"/>
              <a:cs typeface="DejaVu LGC Sans" charset="0"/>
            </a:endParaRPr>
          </a:p>
        </p:txBody>
      </p:sp>
      <p:sp>
        <p:nvSpPr>
          <p:cNvPr id="12298" name="AutoShape 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6661" tIns="48331" rIns="96661" bIns="48331" anchor="ctr"/>
          <a:lstStyle/>
          <a:p>
            <a:pPr>
              <a:defRPr/>
            </a:pPr>
            <a:endParaRPr lang="en-US">
              <a:latin typeface="Arial" charset="0"/>
              <a:ea typeface="DejaVu LGC Sans" charset="0"/>
              <a:cs typeface="DejaVu LGC Sans" charset="0"/>
            </a:endParaRPr>
          </a:p>
        </p:txBody>
      </p:sp>
      <p:sp>
        <p:nvSpPr>
          <p:cNvPr id="12299" name="Text Box 10"/>
          <p:cNvSpPr txBox="1">
            <a:spLocks noChangeArrowheads="1"/>
          </p:cNvSpPr>
          <p:nvPr/>
        </p:nvSpPr>
        <p:spPr bwMode="auto">
          <a:xfrm>
            <a:off x="0" y="0"/>
            <a:ext cx="3156373" cy="483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6661" tIns="48331" rIns="96661" bIns="48331" anchor="ctr"/>
          <a:lstStyle/>
          <a:p>
            <a:pPr>
              <a:defRPr/>
            </a:pPr>
            <a:endParaRPr lang="en-US">
              <a:latin typeface="Arial" charset="0"/>
              <a:ea typeface="DejaVu LGC Sans" charset="0"/>
              <a:cs typeface="DejaVu LGC Sans" charset="0"/>
            </a:endParaRPr>
          </a:p>
        </p:txBody>
      </p:sp>
      <p:sp>
        <p:nvSpPr>
          <p:cNvPr id="12300" name="Text Box 11"/>
          <p:cNvSpPr txBox="1">
            <a:spLocks noChangeArrowheads="1"/>
          </p:cNvSpPr>
          <p:nvPr/>
        </p:nvSpPr>
        <p:spPr bwMode="auto">
          <a:xfrm>
            <a:off x="4143587" y="0"/>
            <a:ext cx="3156373" cy="483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6661" tIns="48331" rIns="96661" bIns="48331" anchor="ctr"/>
          <a:lstStyle/>
          <a:p>
            <a:pPr>
              <a:defRPr/>
            </a:pPr>
            <a:endParaRPr lang="en-US">
              <a:latin typeface="Arial" charset="0"/>
              <a:ea typeface="DejaVu LGC Sans" charset="0"/>
              <a:cs typeface="DejaVu LGC Sans" charset="0"/>
            </a:endParaRPr>
          </a:p>
        </p:txBody>
      </p:sp>
      <p:sp>
        <p:nvSpPr>
          <p:cNvPr id="24589" name="Rectangle 1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60475" y="720725"/>
            <a:ext cx="4778375" cy="35845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1" name="Rectangle 13"/>
          <p:cNvSpPr>
            <a:spLocks noGrp="1" noChangeArrowheads="1"/>
          </p:cNvSpPr>
          <p:nvPr>
            <p:ph type="body"/>
          </p:nvPr>
        </p:nvSpPr>
        <p:spPr bwMode="auto">
          <a:xfrm>
            <a:off x="731520" y="4560570"/>
            <a:ext cx="5836921" cy="43055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12303" name="Text Box 14"/>
          <p:cNvSpPr txBox="1">
            <a:spLocks noChangeArrowheads="1"/>
          </p:cNvSpPr>
          <p:nvPr/>
        </p:nvSpPr>
        <p:spPr bwMode="auto">
          <a:xfrm>
            <a:off x="0" y="9102805"/>
            <a:ext cx="3156373" cy="483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6661" tIns="48331" rIns="96661" bIns="48331" anchor="ctr"/>
          <a:lstStyle/>
          <a:p>
            <a:pPr>
              <a:defRPr/>
            </a:pPr>
            <a:endParaRPr lang="en-US">
              <a:latin typeface="Arial" charset="0"/>
              <a:ea typeface="DejaVu LGC Sans" charset="0"/>
              <a:cs typeface="DejaVu LGC Sans" charset="0"/>
            </a:endParaRPr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sldNum"/>
          </p:nvPr>
        </p:nvSpPr>
        <p:spPr bwMode="auto">
          <a:xfrm>
            <a:off x="4143587" y="9119473"/>
            <a:ext cx="3154679" cy="4650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483306" algn="l"/>
                <a:tab pos="966612" algn="l"/>
                <a:tab pos="1449918" algn="l"/>
                <a:tab pos="1933224" algn="l"/>
                <a:tab pos="2416531" algn="l"/>
                <a:tab pos="2899837" algn="l"/>
                <a:tab pos="3383143" algn="l"/>
                <a:tab pos="3866449" algn="l"/>
                <a:tab pos="4349755" algn="l"/>
                <a:tab pos="4833061" algn="l"/>
                <a:tab pos="5316367" algn="l"/>
                <a:tab pos="5799673" algn="l"/>
                <a:tab pos="6282980" algn="l"/>
                <a:tab pos="6766286" algn="l"/>
                <a:tab pos="7249592" algn="l"/>
                <a:tab pos="7732898" algn="l"/>
                <a:tab pos="8216204" algn="l"/>
                <a:tab pos="8699510" algn="l"/>
                <a:tab pos="9182816" algn="l"/>
                <a:tab pos="9666122" algn="l"/>
              </a:tabLst>
              <a:defRPr sz="13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fld id="{3F849A43-0199-4C59-9631-8399C600D0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769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10156" algn="l"/>
                <a:tab pos="1020313" algn="l"/>
                <a:tab pos="1532148" algn="l"/>
                <a:tab pos="2042305" algn="l"/>
                <a:tab pos="2554139" algn="l"/>
                <a:tab pos="3064295" algn="l"/>
                <a:tab pos="3576130" algn="l"/>
                <a:tab pos="4086287" algn="l"/>
                <a:tab pos="4598121" algn="l"/>
                <a:tab pos="5108277" algn="l"/>
                <a:tab pos="5618434" algn="l"/>
                <a:tab pos="6130269" algn="l"/>
                <a:tab pos="6640425" algn="l"/>
                <a:tab pos="7152259" algn="l"/>
                <a:tab pos="7662416" algn="l"/>
                <a:tab pos="8174251" algn="l"/>
                <a:tab pos="8684407" algn="l"/>
                <a:tab pos="9196241" algn="l"/>
                <a:tab pos="9706398" algn="l"/>
                <a:tab pos="10216554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10156" algn="l"/>
                <a:tab pos="1020313" algn="l"/>
                <a:tab pos="1532148" algn="l"/>
                <a:tab pos="2042305" algn="l"/>
                <a:tab pos="2554139" algn="l"/>
                <a:tab pos="3064295" algn="l"/>
                <a:tab pos="3576130" algn="l"/>
                <a:tab pos="4086287" algn="l"/>
                <a:tab pos="4598121" algn="l"/>
                <a:tab pos="5108277" algn="l"/>
                <a:tab pos="5618434" algn="l"/>
                <a:tab pos="6130269" algn="l"/>
                <a:tab pos="6640425" algn="l"/>
                <a:tab pos="7152259" algn="l"/>
                <a:tab pos="7662416" algn="l"/>
                <a:tab pos="8174251" algn="l"/>
                <a:tab pos="8684407" algn="l"/>
                <a:tab pos="9196241" algn="l"/>
                <a:tab pos="9706398" algn="l"/>
                <a:tab pos="10216554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10156" algn="l"/>
                <a:tab pos="1020313" algn="l"/>
                <a:tab pos="1532148" algn="l"/>
                <a:tab pos="2042305" algn="l"/>
                <a:tab pos="2554139" algn="l"/>
                <a:tab pos="3064295" algn="l"/>
                <a:tab pos="3576130" algn="l"/>
                <a:tab pos="4086287" algn="l"/>
                <a:tab pos="4598121" algn="l"/>
                <a:tab pos="5108277" algn="l"/>
                <a:tab pos="5618434" algn="l"/>
                <a:tab pos="6130269" algn="l"/>
                <a:tab pos="6640425" algn="l"/>
                <a:tab pos="7152259" algn="l"/>
                <a:tab pos="7662416" algn="l"/>
                <a:tab pos="8174251" algn="l"/>
                <a:tab pos="8684407" algn="l"/>
                <a:tab pos="9196241" algn="l"/>
                <a:tab pos="9706398" algn="l"/>
                <a:tab pos="10216554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10156" algn="l"/>
                <a:tab pos="1020313" algn="l"/>
                <a:tab pos="1532148" algn="l"/>
                <a:tab pos="2042305" algn="l"/>
                <a:tab pos="2554139" algn="l"/>
                <a:tab pos="3064295" algn="l"/>
                <a:tab pos="3576130" algn="l"/>
                <a:tab pos="4086287" algn="l"/>
                <a:tab pos="4598121" algn="l"/>
                <a:tab pos="5108277" algn="l"/>
                <a:tab pos="5618434" algn="l"/>
                <a:tab pos="6130269" algn="l"/>
                <a:tab pos="6640425" algn="l"/>
                <a:tab pos="7152259" algn="l"/>
                <a:tab pos="7662416" algn="l"/>
                <a:tab pos="8174251" algn="l"/>
                <a:tab pos="8684407" algn="l"/>
                <a:tab pos="9196241" algn="l"/>
                <a:tab pos="9706398" algn="l"/>
                <a:tab pos="10216554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10156" algn="l"/>
                <a:tab pos="1020313" algn="l"/>
                <a:tab pos="1532148" algn="l"/>
                <a:tab pos="2042305" algn="l"/>
                <a:tab pos="2554139" algn="l"/>
                <a:tab pos="3064295" algn="l"/>
                <a:tab pos="3576130" algn="l"/>
                <a:tab pos="4086287" algn="l"/>
                <a:tab pos="4598121" algn="l"/>
                <a:tab pos="5108277" algn="l"/>
                <a:tab pos="5618434" algn="l"/>
                <a:tab pos="6130269" algn="l"/>
                <a:tab pos="6640425" algn="l"/>
                <a:tab pos="7152259" algn="l"/>
                <a:tab pos="7662416" algn="l"/>
                <a:tab pos="8174251" algn="l"/>
                <a:tab pos="8684407" algn="l"/>
                <a:tab pos="9196241" algn="l"/>
                <a:tab pos="9706398" algn="l"/>
                <a:tab pos="10216554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658184" indent="-241653" defTabSz="483306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10156" algn="l"/>
                <a:tab pos="1020313" algn="l"/>
                <a:tab pos="1532148" algn="l"/>
                <a:tab pos="2042305" algn="l"/>
                <a:tab pos="2554139" algn="l"/>
                <a:tab pos="3064295" algn="l"/>
                <a:tab pos="3576130" algn="l"/>
                <a:tab pos="4086287" algn="l"/>
                <a:tab pos="4598121" algn="l"/>
                <a:tab pos="5108277" algn="l"/>
                <a:tab pos="5618434" algn="l"/>
                <a:tab pos="6130269" algn="l"/>
                <a:tab pos="6640425" algn="l"/>
                <a:tab pos="7152259" algn="l"/>
                <a:tab pos="7662416" algn="l"/>
                <a:tab pos="8174251" algn="l"/>
                <a:tab pos="8684407" algn="l"/>
                <a:tab pos="9196241" algn="l"/>
                <a:tab pos="9706398" algn="l"/>
                <a:tab pos="10216554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3141490" indent="-241653" defTabSz="483306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10156" algn="l"/>
                <a:tab pos="1020313" algn="l"/>
                <a:tab pos="1532148" algn="l"/>
                <a:tab pos="2042305" algn="l"/>
                <a:tab pos="2554139" algn="l"/>
                <a:tab pos="3064295" algn="l"/>
                <a:tab pos="3576130" algn="l"/>
                <a:tab pos="4086287" algn="l"/>
                <a:tab pos="4598121" algn="l"/>
                <a:tab pos="5108277" algn="l"/>
                <a:tab pos="5618434" algn="l"/>
                <a:tab pos="6130269" algn="l"/>
                <a:tab pos="6640425" algn="l"/>
                <a:tab pos="7152259" algn="l"/>
                <a:tab pos="7662416" algn="l"/>
                <a:tab pos="8174251" algn="l"/>
                <a:tab pos="8684407" algn="l"/>
                <a:tab pos="9196241" algn="l"/>
                <a:tab pos="9706398" algn="l"/>
                <a:tab pos="10216554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624796" indent="-241653" defTabSz="483306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10156" algn="l"/>
                <a:tab pos="1020313" algn="l"/>
                <a:tab pos="1532148" algn="l"/>
                <a:tab pos="2042305" algn="l"/>
                <a:tab pos="2554139" algn="l"/>
                <a:tab pos="3064295" algn="l"/>
                <a:tab pos="3576130" algn="l"/>
                <a:tab pos="4086287" algn="l"/>
                <a:tab pos="4598121" algn="l"/>
                <a:tab pos="5108277" algn="l"/>
                <a:tab pos="5618434" algn="l"/>
                <a:tab pos="6130269" algn="l"/>
                <a:tab pos="6640425" algn="l"/>
                <a:tab pos="7152259" algn="l"/>
                <a:tab pos="7662416" algn="l"/>
                <a:tab pos="8174251" algn="l"/>
                <a:tab pos="8684407" algn="l"/>
                <a:tab pos="9196241" algn="l"/>
                <a:tab pos="9706398" algn="l"/>
                <a:tab pos="10216554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4108102" indent="-241653" defTabSz="483306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10156" algn="l"/>
                <a:tab pos="1020313" algn="l"/>
                <a:tab pos="1532148" algn="l"/>
                <a:tab pos="2042305" algn="l"/>
                <a:tab pos="2554139" algn="l"/>
                <a:tab pos="3064295" algn="l"/>
                <a:tab pos="3576130" algn="l"/>
                <a:tab pos="4086287" algn="l"/>
                <a:tab pos="4598121" algn="l"/>
                <a:tab pos="5108277" algn="l"/>
                <a:tab pos="5618434" algn="l"/>
                <a:tab pos="6130269" algn="l"/>
                <a:tab pos="6640425" algn="l"/>
                <a:tab pos="7152259" algn="l"/>
                <a:tab pos="7662416" algn="l"/>
                <a:tab pos="8174251" algn="l"/>
                <a:tab pos="8684407" algn="l"/>
                <a:tab pos="9196241" algn="l"/>
                <a:tab pos="9706398" algn="l"/>
                <a:tab pos="10216554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CDAE695-B420-4DC4-8266-0E1AE3AC6DFE}" type="slidenum">
              <a:rPr lang="en-GB" altLang="en-US" sz="1400">
                <a:latin typeface="Arial" panose="020B0604020202020204" pitchFamily="34" charset="0"/>
                <a:ea typeface="DejaVu LGC Sans" charset="-128"/>
              </a:rPr>
              <a:pPr>
                <a:spcBef>
                  <a:spcPct val="0"/>
                </a:spcBef>
              </a:pPr>
              <a:t>1</a:t>
            </a:fld>
            <a:endParaRPr lang="en-GB" altLang="en-US" sz="1400">
              <a:latin typeface="Arial" panose="020B0604020202020204" pitchFamily="34" charset="0"/>
              <a:ea typeface="DejaVu LGC Sans" charset="-128"/>
            </a:endParaRPr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4419600" y="9576198"/>
            <a:ext cx="3366347" cy="490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0571" tIns="52297" rIns="100571" bIns="52297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6A0F337-048C-48D6-8C4E-A1EDC01C3BB7}" type="slidenum">
              <a:rPr lang="en-GB" altLang="en-US" sz="1400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1300480" y="756761"/>
            <a:ext cx="5201920" cy="378047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102180" tIns="51091" rIns="102180" bIns="51091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/>
          </p:nvPr>
        </p:nvSpPr>
        <p:spPr>
          <a:xfrm>
            <a:off x="780628" y="4788932"/>
            <a:ext cx="6228080" cy="462557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628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EA55A-CA6E-41DC-8436-3582E97354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85B49-B132-4247-BEB0-81567F3098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9875" y="274638"/>
            <a:ext cx="2052638" cy="5837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0275" cy="5837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7B2A8-70CA-455C-B182-9C99ECA13A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05BC6-2364-4481-913B-DF2A49F331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4E579-96E7-4807-BD69-F5B2EDD5A4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0663" cy="451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600200"/>
            <a:ext cx="4032250" cy="451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6DAFD-D882-4F37-AF91-AEA8517EA3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A3BA2-BE9F-4435-96FA-DE05A18385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E63BC-8CDE-49D3-9508-5216CBCE1C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6"/>
          <p:cNvCxnSpPr>
            <a:cxnSpLocks noChangeShapeType="1"/>
          </p:cNvCxnSpPr>
          <p:nvPr userDrawn="1"/>
        </p:nvCxnSpPr>
        <p:spPr bwMode="auto">
          <a:xfrm>
            <a:off x="0" y="838200"/>
            <a:ext cx="9144000" cy="0"/>
          </a:xfrm>
          <a:prstGeom prst="line">
            <a:avLst/>
          </a:prstGeom>
          <a:noFill/>
          <a:ln w="44450" cap="rnd" algn="ctr">
            <a:solidFill>
              <a:srgbClr val="C00000"/>
            </a:solidFill>
            <a:round/>
            <a:headEnd/>
            <a:tailEnd/>
          </a:ln>
        </p:spPr>
      </p:cxnSp>
      <p:pic>
        <p:nvPicPr>
          <p:cNvPr id="3" name="Picture 7" descr="C:\Users\houdrari\Desktop\houdrari\Desktop\Desktop\JPSS VIIRS F2\JPSS Logos\JPSS_logo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78813" y="41275"/>
            <a:ext cx="80645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Users\houdrari\Desktop\houdrari\Desktop\Desktop\JPSS VIIRS F2\VCST Assginments\Reports Templates\NASA_logo.jp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1275" y="30163"/>
            <a:ext cx="889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xfrm>
            <a:off x="8461375" y="6313488"/>
            <a:ext cx="657225" cy="4619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04B1E-2130-41C7-9200-16AEA399909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7210E-27FA-4288-8ABA-C3C83920B5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38BD1-8826-40F3-B8C7-9B9E1E1CE1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15313" cy="1128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15313" cy="4511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20900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DejaVu LGC Sans" charset="0"/>
              <a:cs typeface="DejaVu LGC Sans" charset="0"/>
            </a:endParaRP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82900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DejaVu LGC Sans" charset="0"/>
              <a:cs typeface="DejaVu LGC Sans" charset="0"/>
            </a:endParaRPr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396288" y="76200"/>
            <a:ext cx="657225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1B7463F-5F65-46EE-B169-8B3470BE89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7" r:id="rId7"/>
    <p:sldLayoutId id="2147483763" r:id="rId8"/>
    <p:sldLayoutId id="2147483764" r:id="rId9"/>
    <p:sldLayoutId id="2147483765" r:id="rId10"/>
    <p:sldLayoutId id="2147483766" r:id="rId11"/>
  </p:sldLayoutIdLst>
  <p:hf hdr="0" dt="0"/>
  <p:txStyles>
    <p:titleStyle>
      <a:lvl1pPr algn="ctr" defTabSz="457200" rtl="0" eaLnBrk="0" fontAlgn="base" hangingPunct="0">
        <a:lnSpc>
          <a:spcPct val="5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lnSpc>
          <a:spcPct val="5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DejaVu LGC Sans" charset="0"/>
          <a:cs typeface="DejaVu LGC Sans" charset="0"/>
        </a:defRPr>
      </a:lvl2pPr>
      <a:lvl3pPr algn="ctr" defTabSz="457200" rtl="0" eaLnBrk="0" fontAlgn="base" hangingPunct="0">
        <a:lnSpc>
          <a:spcPct val="5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DejaVu LGC Sans" charset="0"/>
          <a:cs typeface="DejaVu LGC Sans" charset="0"/>
        </a:defRPr>
      </a:lvl3pPr>
      <a:lvl4pPr algn="ctr" defTabSz="457200" rtl="0" eaLnBrk="0" fontAlgn="base" hangingPunct="0">
        <a:lnSpc>
          <a:spcPct val="5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DejaVu LGC Sans" charset="0"/>
          <a:cs typeface="DejaVu LGC Sans" charset="0"/>
        </a:defRPr>
      </a:lvl4pPr>
      <a:lvl5pPr algn="ctr" defTabSz="457200" rtl="0" eaLnBrk="0" fontAlgn="base" hangingPunct="0">
        <a:lnSpc>
          <a:spcPct val="5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DejaVu LGC Sans" charset="0"/>
          <a:cs typeface="DejaVu LGC Sans" charset="0"/>
        </a:defRPr>
      </a:lvl5pPr>
      <a:lvl6pPr marL="2514600" indent="-228600" algn="ctr" defTabSz="457200" rtl="0" eaLnBrk="0" fontAlgn="base" hangingPunct="0">
        <a:lnSpc>
          <a:spcPct val="5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LGC Sans" charset="0"/>
          <a:cs typeface="DejaVu LGC Sans" charset="0"/>
        </a:defRPr>
      </a:lvl6pPr>
      <a:lvl7pPr marL="2971800" indent="-228600" algn="ctr" defTabSz="457200" rtl="0" eaLnBrk="0" fontAlgn="base" hangingPunct="0">
        <a:lnSpc>
          <a:spcPct val="5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LGC Sans" charset="0"/>
          <a:cs typeface="DejaVu LGC Sans" charset="0"/>
        </a:defRPr>
      </a:lvl7pPr>
      <a:lvl8pPr marL="3429000" indent="-228600" algn="ctr" defTabSz="457200" rtl="0" eaLnBrk="0" fontAlgn="base" hangingPunct="0">
        <a:lnSpc>
          <a:spcPct val="5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LGC Sans" charset="0"/>
          <a:cs typeface="DejaVu LGC Sans" charset="0"/>
        </a:defRPr>
      </a:lvl8pPr>
      <a:lvl9pPr marL="3886200" indent="-228600" algn="ctr" defTabSz="457200" rtl="0" eaLnBrk="0" fontAlgn="base" hangingPunct="0">
        <a:lnSpc>
          <a:spcPct val="5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LGC Sans" charset="0"/>
          <a:cs typeface="DejaVu LGC Sans" charset="0"/>
        </a:defRPr>
      </a:lvl9pPr>
    </p:titleStyle>
    <p:bodyStyle>
      <a:lvl1pPr marL="342900" indent="-342900" algn="l" defTabSz="457200" rtl="0" eaLnBrk="0" fontAlgn="base" hangingPunct="0">
        <a:lnSpc>
          <a:spcPct val="58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58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58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5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5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0" fontAlgn="base" hangingPunct="0">
        <a:lnSpc>
          <a:spcPct val="5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eaLnBrk="0" fontAlgn="base" hangingPunct="0">
        <a:lnSpc>
          <a:spcPct val="5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eaLnBrk="0" fontAlgn="base" hangingPunct="0">
        <a:lnSpc>
          <a:spcPct val="5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eaLnBrk="0" fontAlgn="base" hangingPunct="0">
        <a:lnSpc>
          <a:spcPct val="5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1441" y="934915"/>
            <a:ext cx="4079929" cy="2971800"/>
          </a:xfrm>
          <a:prstGeom prst="rect">
            <a:avLst/>
          </a:prstGeom>
        </p:spPr>
      </p:pic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lnSpc>
                <a:spcPct val="58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DejaVu LGC Sans" charset="-128"/>
              </a:defRPr>
            </a:lvl1pPr>
            <a:lvl2pPr>
              <a:lnSpc>
                <a:spcPct val="58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DejaVu LGC Sans" charset="-128"/>
              </a:defRPr>
            </a:lvl2pPr>
            <a:lvl3pPr>
              <a:lnSpc>
                <a:spcPct val="58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DejaVu LGC Sans" charset="-128"/>
              </a:defRPr>
            </a:lvl3pPr>
            <a:lvl4pPr>
              <a:lnSpc>
                <a:spcPct val="58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DejaVu LGC Sans" charset="-128"/>
              </a:defRPr>
            </a:lvl4pPr>
            <a:lvl5pPr>
              <a:lnSpc>
                <a:spcPct val="58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DejaVu LGC Sans" charset="-128"/>
              </a:defRPr>
            </a:lvl5pPr>
            <a:lvl6pPr marL="2514600" indent="-228600" defTabSz="457200" eaLnBrk="0" fontAlgn="base" hangingPunct="0">
              <a:lnSpc>
                <a:spcPct val="58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DejaVu LGC Sans" charset="-128"/>
              </a:defRPr>
            </a:lvl6pPr>
            <a:lvl7pPr marL="2971800" indent="-228600" defTabSz="457200" eaLnBrk="0" fontAlgn="base" hangingPunct="0">
              <a:lnSpc>
                <a:spcPct val="58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DejaVu LGC Sans" charset="-128"/>
              </a:defRPr>
            </a:lvl7pPr>
            <a:lvl8pPr marL="3429000" indent="-228600" defTabSz="457200" eaLnBrk="0" fontAlgn="base" hangingPunct="0">
              <a:lnSpc>
                <a:spcPct val="58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DejaVu LGC Sans" charset="-128"/>
              </a:defRPr>
            </a:lvl8pPr>
            <a:lvl9pPr marL="3886200" indent="-228600" defTabSz="457200" eaLnBrk="0" fontAlgn="base" hangingPunct="0">
              <a:lnSpc>
                <a:spcPct val="58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DejaVu LGC Sans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b="1" dirty="0" smtClean="0">
                <a:solidFill>
                  <a:srgbClr val="3333CC"/>
                </a:solidFill>
              </a:rPr>
              <a:t>OCI Pre-launch Calibration</a:t>
            </a:r>
            <a:endParaRPr lang="en-GB" altLang="en-US" b="1" dirty="0">
              <a:solidFill>
                <a:srgbClr val="3333CC"/>
              </a:solidFill>
            </a:endParaRPr>
          </a:p>
        </p:txBody>
      </p:sp>
      <p:sp>
        <p:nvSpPr>
          <p:cNvPr id="7173" name="AutoShape 6"/>
          <p:cNvSpPr>
            <a:spLocks noChangeArrowheads="1"/>
          </p:cNvSpPr>
          <p:nvPr/>
        </p:nvSpPr>
        <p:spPr bwMode="auto">
          <a:xfrm>
            <a:off x="152400" y="1333489"/>
            <a:ext cx="4769041" cy="5093698"/>
          </a:xfrm>
          <a:prstGeom prst="roundRect">
            <a:avLst>
              <a:gd name="adj" fmla="val 16616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lIns="90360" tIns="44280" rIns="90360" bIns="44280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400" b="1" dirty="0" smtClean="0">
                <a:solidFill>
                  <a:schemeClr val="tx1"/>
                </a:solidFill>
                <a:ea typeface="+mn-ea"/>
              </a:rPr>
              <a:t>SSAI Team to process OCI pre-launch calibration data</a:t>
            </a:r>
            <a:r>
              <a:rPr lang="en-US" sz="1400" dirty="0">
                <a:solidFill>
                  <a:schemeClr val="tx1"/>
                </a:solidFill>
                <a:ea typeface="+mn-ea"/>
              </a:rPr>
              <a:t>		</a:t>
            </a:r>
            <a:endParaRPr lang="en-US" sz="1400" dirty="0" smtClean="0">
              <a:solidFill>
                <a:schemeClr val="tx1"/>
              </a:solidFill>
              <a:ea typeface="+mn-ea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1400" dirty="0" smtClean="0">
              <a:solidFill>
                <a:schemeClr val="tx1"/>
              </a:solidFill>
              <a:ea typeface="+mn-ea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400" dirty="0" smtClean="0">
                <a:solidFill>
                  <a:schemeClr val="tx1"/>
                </a:solidFill>
                <a:ea typeface="+mn-ea"/>
              </a:rPr>
              <a:t>T</a:t>
            </a:r>
            <a:r>
              <a:rPr lang="en-US" sz="1400" dirty="0" smtClean="0">
                <a:solidFill>
                  <a:schemeClr val="tx1"/>
                </a:solidFill>
                <a:ea typeface="+mn-ea"/>
              </a:rPr>
              <a:t>eam is responsible for processing science data during testing and reporting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400" dirty="0">
                <a:solidFill>
                  <a:schemeClr val="tx1"/>
                </a:solidFill>
                <a:ea typeface="+mn-ea"/>
              </a:rPr>
              <a:t>	</a:t>
            </a:r>
            <a:r>
              <a:rPr lang="en-US" sz="1400" dirty="0" smtClean="0">
                <a:solidFill>
                  <a:schemeClr val="tx1"/>
                </a:solidFill>
                <a:ea typeface="+mn-ea"/>
              </a:rPr>
              <a:t>	Compliance with design requirements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400" dirty="0">
                <a:solidFill>
                  <a:schemeClr val="tx1"/>
                </a:solidFill>
                <a:ea typeface="+mn-ea"/>
              </a:rPr>
              <a:t>	</a:t>
            </a:r>
            <a:r>
              <a:rPr lang="en-US" sz="1400" dirty="0" smtClean="0">
                <a:solidFill>
                  <a:schemeClr val="tx1"/>
                </a:solidFill>
                <a:ea typeface="+mn-ea"/>
              </a:rPr>
              <a:t>	Sensor characteristics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400" dirty="0">
                <a:solidFill>
                  <a:schemeClr val="tx1"/>
                </a:solidFill>
                <a:ea typeface="+mn-ea"/>
              </a:rPr>
              <a:t>	</a:t>
            </a:r>
            <a:r>
              <a:rPr lang="en-US" sz="1400" dirty="0" smtClean="0">
                <a:solidFill>
                  <a:schemeClr val="tx1"/>
                </a:solidFill>
                <a:ea typeface="+mn-ea"/>
              </a:rPr>
              <a:t>	Anomalies / Concerns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1400" dirty="0">
              <a:solidFill>
                <a:schemeClr val="tx1"/>
              </a:solidFill>
              <a:ea typeface="+mn-ea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400" dirty="0" smtClean="0">
                <a:solidFill>
                  <a:schemeClr val="tx1"/>
                </a:solidFill>
                <a:ea typeface="+mn-ea"/>
              </a:rPr>
              <a:t>Team is building automated processing code to perform analysis as data becomes available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1600" dirty="0" smtClean="0">
              <a:solidFill>
                <a:srgbClr val="00B0F0"/>
              </a:solidFill>
              <a:ea typeface="+mn-ea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400" dirty="0" smtClean="0">
                <a:solidFill>
                  <a:srgbClr val="00B0F0"/>
                </a:solidFill>
                <a:ea typeface="+mn-ea"/>
              </a:rPr>
              <a:t>Testing on engineering unit in early fall 2019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400" dirty="0" smtClean="0">
                <a:solidFill>
                  <a:srgbClr val="00B0F0"/>
                </a:solidFill>
                <a:ea typeface="+mn-ea"/>
              </a:rPr>
              <a:t>Flight unit testing scheduled for summer 2020 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400" dirty="0">
                <a:solidFill>
                  <a:srgbClr val="00B0F0"/>
                </a:solidFill>
                <a:ea typeface="+mn-ea"/>
              </a:rPr>
              <a:t>S</a:t>
            </a:r>
            <a:r>
              <a:rPr lang="en-US" sz="1400" dirty="0" smtClean="0">
                <a:solidFill>
                  <a:srgbClr val="00B0F0"/>
                </a:solidFill>
                <a:ea typeface="+mn-ea"/>
              </a:rPr>
              <a:t>pacecraft testing in 2021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400" dirty="0">
                <a:solidFill>
                  <a:srgbClr val="00B0F0"/>
                </a:solidFill>
                <a:ea typeface="+mn-ea"/>
              </a:rPr>
              <a:t>L</a:t>
            </a:r>
            <a:r>
              <a:rPr lang="en-US" sz="1400" dirty="0" smtClean="0">
                <a:solidFill>
                  <a:srgbClr val="00B0F0"/>
                </a:solidFill>
                <a:ea typeface="+mn-ea"/>
              </a:rPr>
              <a:t>aunch in 2022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1400" dirty="0">
              <a:solidFill>
                <a:srgbClr val="00B0F0"/>
              </a:solidFill>
              <a:ea typeface="+mn-ea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400" dirty="0" smtClean="0">
                <a:solidFill>
                  <a:srgbClr val="00B0F0"/>
                </a:solidFill>
                <a:ea typeface="+mn-ea"/>
              </a:rPr>
              <a:t>First build of RVS and polarization code delivered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400" dirty="0" smtClean="0">
                <a:solidFill>
                  <a:srgbClr val="00B0F0"/>
                </a:solidFill>
                <a:ea typeface="+mn-ea"/>
              </a:rPr>
              <a:t>LPT code undergoing testing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400" dirty="0" smtClean="0">
                <a:solidFill>
                  <a:srgbClr val="00B0F0"/>
                </a:solidFill>
                <a:ea typeface="+mn-ea"/>
              </a:rPr>
              <a:t>LSF / RSR / Abs Cal / Stray light code to be developed this spring / summer</a:t>
            </a:r>
            <a:endParaRPr lang="en-US" sz="1400" dirty="0" smtClean="0">
              <a:solidFill>
                <a:srgbClr val="00B0F0"/>
              </a:solidFill>
              <a:ea typeface="+mn-ea"/>
            </a:endParaRPr>
          </a:p>
        </p:txBody>
      </p:sp>
      <p:sp>
        <p:nvSpPr>
          <p:cNvPr id="2662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58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DejaVu LGC Sans" charset="-128"/>
              </a:defRPr>
            </a:lvl1pPr>
            <a:lvl2pPr>
              <a:lnSpc>
                <a:spcPct val="58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DejaVu LGC Sans" charset="-128"/>
              </a:defRPr>
            </a:lvl2pPr>
            <a:lvl3pPr>
              <a:lnSpc>
                <a:spcPct val="58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DejaVu LGC Sans" charset="-128"/>
              </a:defRPr>
            </a:lvl3pPr>
            <a:lvl4pPr>
              <a:lnSpc>
                <a:spcPct val="58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DejaVu LGC Sans" charset="-128"/>
              </a:defRPr>
            </a:lvl4pPr>
            <a:lvl5pPr>
              <a:lnSpc>
                <a:spcPct val="58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DejaVu LGC Sans" charset="-128"/>
              </a:defRPr>
            </a:lvl5pPr>
            <a:lvl6pPr marL="2514600" indent="-228600" defTabSz="457200" eaLnBrk="0" fontAlgn="base" hangingPunct="0">
              <a:lnSpc>
                <a:spcPct val="58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DejaVu LGC Sans" charset="-128"/>
              </a:defRPr>
            </a:lvl6pPr>
            <a:lvl7pPr marL="2971800" indent="-228600" defTabSz="457200" eaLnBrk="0" fontAlgn="base" hangingPunct="0">
              <a:lnSpc>
                <a:spcPct val="58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DejaVu LGC Sans" charset="-128"/>
              </a:defRPr>
            </a:lvl7pPr>
            <a:lvl8pPr marL="3429000" indent="-228600" defTabSz="457200" eaLnBrk="0" fontAlgn="base" hangingPunct="0">
              <a:lnSpc>
                <a:spcPct val="58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DejaVu LGC Sans" charset="-128"/>
              </a:defRPr>
            </a:lvl8pPr>
            <a:lvl9pPr marL="3886200" indent="-228600" defTabSz="457200" eaLnBrk="0" fontAlgn="base" hangingPunct="0">
              <a:lnSpc>
                <a:spcPct val="58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DejaVu LGC Sans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fld id="{1AA8F70F-C91E-4322-83EA-3EE393386BC1}" type="slidenum">
              <a:rPr lang="en-GB" altLang="en-US" sz="1400" smtClean="0"/>
              <a:pPr>
                <a:lnSpc>
                  <a:spcPct val="100000"/>
                </a:lnSpc>
                <a:spcBef>
                  <a:spcPct val="0"/>
                </a:spcBef>
                <a:buFont typeface="Times New Roman" panose="02020603050405020304" pitchFamily="18" charset="0"/>
                <a:buNone/>
              </a:pPr>
              <a:t>1</a:t>
            </a:fld>
            <a:endParaRPr lang="en-GB" altLang="en-US" sz="140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7800" y="4038602"/>
            <a:ext cx="3569064" cy="2819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2052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ejaVu LGC Sans"/>
        <a:cs typeface="DejaVu LGC Sans"/>
      </a:majorFont>
      <a:minorFont>
        <a:latin typeface="Arial"/>
        <a:ea typeface="DejaVu LGC Sans"/>
        <a:cs typeface="DejaVu LGC Sans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TC101790493[[fn=SOHO]]</Template>
  <TotalTime>20123</TotalTime>
  <Words>14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DejaVu LGC Sans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McIntire</dc:creator>
  <cp:lastModifiedBy>Jeff McIntire</cp:lastModifiedBy>
  <cp:revision>585</cp:revision>
  <cp:lastPrinted>2018-12-11T19:08:05Z</cp:lastPrinted>
  <dcterms:created xsi:type="dcterms:W3CDTF">1601-01-01T00:00:00Z</dcterms:created>
  <dcterms:modified xsi:type="dcterms:W3CDTF">2019-03-12T19:22:22Z</dcterms:modified>
</cp:coreProperties>
</file>