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0" autoAdjust="0"/>
  </p:normalViewPr>
  <p:slideViewPr>
    <p:cSldViewPr snapToGrid="0">
      <p:cViewPr>
        <p:scale>
          <a:sx n="90" d="100"/>
          <a:sy n="90" d="100"/>
        </p:scale>
        <p:origin x="5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DEB1A-9DD0-4BE4-97E9-A621F9D5A7D6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24E7B-8E0D-4A4E-AB9F-A3CE7CE19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9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elements of this proposed study are: 1) natural variability of VSFs, with new instrument capability and recent measurements in coastal and oceanic waters</a:t>
            </a:r>
          </a:p>
          <a:p>
            <a:r>
              <a:rPr lang="en-US" baseline="0" dirty="0" smtClean="0"/>
              <a:t>2) New ways to understand this natural variability</a:t>
            </a:r>
          </a:p>
          <a:p>
            <a:r>
              <a:rPr lang="en-US" baseline="0" dirty="0" smtClean="0"/>
              <a:t>3) Impart new understanding to biogeochemical retrieval from ocean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4E7B-8E0D-4A4E-AB9F-A3CE7CE199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4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8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0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83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1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D53A-646E-44B0-BE25-7C34490B23E0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3DF8-803B-4859-A4EE-BF0E7DB0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8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77041"/>
            <a:ext cx="9144000" cy="173292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Understanding Natural Variability of VSFs and Its Impact on Biogeochemical Retrieval from Ocean Color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Xiaodong Zhang: University of North Dakota</a:t>
            </a:r>
          </a:p>
          <a:p>
            <a:r>
              <a:rPr lang="en-US" dirty="0" smtClean="0"/>
              <a:t>Deric Gray: Naval Research Lab</a:t>
            </a:r>
          </a:p>
          <a:p>
            <a:r>
              <a:rPr lang="en-US" dirty="0" smtClean="0"/>
              <a:t> Wayne Slade: Sequoia Scientific,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40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Unprecedented spatial, temporal, and angular resolution of VSFs in the natural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11" y="1759680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26" y="1805200"/>
            <a:ext cx="3657600" cy="274320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330" y="1690688"/>
            <a:ext cx="3840480" cy="2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431861" y="2322953"/>
            <a:ext cx="2633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Significant variation in VSFs measured by MASCOT at 20 Hz during 30 min of active wave breaking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7" t="15279" r="15816" b="5307"/>
          <a:stretch/>
        </p:blipFill>
        <p:spPr bwMode="auto">
          <a:xfrm>
            <a:off x="4673599" y="4662913"/>
            <a:ext cx="1363134" cy="20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60306" y="4586365"/>
            <a:ext cx="213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VSM + LISST, Gray and </a:t>
            </a:r>
            <a:r>
              <a:rPr lang="en-US" dirty="0" err="1" smtClean="0"/>
              <a:t>Weidemann</a:t>
            </a:r>
            <a:r>
              <a:rPr lang="en-US" dirty="0" smtClean="0"/>
              <a:t>:</a:t>
            </a:r>
          </a:p>
          <a:p>
            <a:r>
              <a:rPr lang="en-US" dirty="0" smtClean="0"/>
              <a:t>8 wavelengths @ 0.25°, &gt;600 angles</a:t>
            </a:r>
            <a:endParaRPr lang="en-US" dirty="0"/>
          </a:p>
        </p:txBody>
      </p:sp>
      <p:pic>
        <p:nvPicPr>
          <p:cNvPr id="11" name="Picture 10" descr="MASCOT_draw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31689" r="6630" b="30862"/>
          <a:stretch>
            <a:fillRect/>
          </a:stretch>
        </p:blipFill>
        <p:spPr bwMode="auto">
          <a:xfrm>
            <a:off x="8166415" y="4551336"/>
            <a:ext cx="258201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859429" y="5723037"/>
            <a:ext cx="2112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MASCOT, </a:t>
            </a:r>
            <a:r>
              <a:rPr lang="en-US" dirty="0" err="1" smtClean="0"/>
              <a:t>WETLabs</a:t>
            </a:r>
            <a:r>
              <a:rPr lang="en-US" dirty="0" smtClean="0"/>
              <a:t>, 20 Hz, 10°, 17 angles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17" y="4869659"/>
            <a:ext cx="2103194" cy="14058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47500" y="4897999"/>
            <a:ext cx="2133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LISST-VSF, Sequoia:</a:t>
            </a:r>
          </a:p>
          <a:p>
            <a:r>
              <a:rPr lang="en-US" dirty="0" smtClean="0"/>
              <a:t>S11: 0.1 – 150°</a:t>
            </a:r>
          </a:p>
          <a:p>
            <a:r>
              <a:rPr lang="en-US" dirty="0" smtClean="0"/>
              <a:t>S12 and S22: 15 - 150°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867"/>
            <a:ext cx="10515600" cy="15298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</a:t>
            </a:r>
            <a:r>
              <a:rPr lang="en-US" dirty="0"/>
              <a:t>n</a:t>
            </a:r>
            <a:r>
              <a:rPr lang="en-US" dirty="0" smtClean="0"/>
              <a:t>ew way to understand VSFs: an inversion approach (Zhang et al. 2011; 2012; 2013; 2014. </a:t>
            </a:r>
            <a:r>
              <a:rPr lang="en-US" dirty="0" err="1" smtClean="0"/>
              <a:t>Czerski</a:t>
            </a:r>
            <a:r>
              <a:rPr lang="en-US" dirty="0" smtClean="0"/>
              <a:t> et al. 2011. </a:t>
            </a:r>
            <a:r>
              <a:rPr lang="en-US" dirty="0" err="1" smtClean="0"/>
              <a:t>Twardowski</a:t>
            </a:r>
            <a:r>
              <a:rPr lang="en-US" dirty="0" smtClean="0"/>
              <a:t> et al. 2012)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78" y="1777580"/>
            <a:ext cx="9144000" cy="469843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1" r="37303"/>
          <a:stretch/>
        </p:blipFill>
        <p:spPr bwMode="auto">
          <a:xfrm>
            <a:off x="123618" y="1777580"/>
            <a:ext cx="1713649" cy="10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5"/>
          <a:stretch/>
        </p:blipFill>
        <p:spPr bwMode="auto">
          <a:xfrm>
            <a:off x="123618" y="2961223"/>
            <a:ext cx="1619497" cy="10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232318"/>
            <a:ext cx="9144000" cy="5043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65" y="300544"/>
            <a:ext cx="5298247" cy="410000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98" y="3589154"/>
            <a:ext cx="10045500" cy="286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8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work under 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Spatial and temporal variability of VSFs</a:t>
            </a:r>
          </a:p>
          <a:p>
            <a:pPr lvl="1"/>
            <a:r>
              <a:rPr lang="en-US" dirty="0" smtClean="0"/>
              <a:t>Additional LISST-VSM data</a:t>
            </a:r>
          </a:p>
          <a:p>
            <a:pPr lvl="1"/>
            <a:r>
              <a:rPr lang="en-US" dirty="0" smtClean="0"/>
              <a:t>New LISST-VSF data, particularly S</a:t>
            </a:r>
            <a:r>
              <a:rPr lang="en-US" baseline="-25000" dirty="0" smtClean="0"/>
              <a:t>12</a:t>
            </a:r>
            <a:r>
              <a:rPr lang="en-US" dirty="0" smtClean="0"/>
              <a:t> and S</a:t>
            </a:r>
            <a:r>
              <a:rPr lang="en-US" baseline="-25000" dirty="0" smtClean="0"/>
              <a:t>22</a:t>
            </a:r>
          </a:p>
          <a:p>
            <a:pPr lvl="1"/>
            <a:r>
              <a:rPr lang="en-US" dirty="0" smtClean="0"/>
              <a:t>Concurrent measurements: ac-meter, ECO-VSF, HS-6, etc.</a:t>
            </a:r>
          </a:p>
          <a:p>
            <a:r>
              <a:rPr lang="en-US" dirty="0" smtClean="0"/>
              <a:t>BRDF</a:t>
            </a:r>
          </a:p>
          <a:p>
            <a:r>
              <a:rPr lang="en-US" dirty="0" smtClean="0"/>
              <a:t>Inversion of VSFs to identify biogeochemical stocks that contribute significantly to the observed VSFs </a:t>
            </a:r>
          </a:p>
          <a:p>
            <a:pPr lvl="1"/>
            <a:r>
              <a:rPr lang="en-US" dirty="0" smtClean="0"/>
              <a:t>Include polarization</a:t>
            </a:r>
          </a:p>
          <a:p>
            <a:r>
              <a:rPr lang="en-US" dirty="0" smtClean="0"/>
              <a:t>Forward modeling to evaluate how different biogeochemical stocks contribute to spectral b</a:t>
            </a:r>
            <a:r>
              <a:rPr lang="en-US" baseline="-25000" dirty="0" smtClean="0"/>
              <a:t>b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70" y="2607203"/>
            <a:ext cx="4186597" cy="3106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52" y="215167"/>
            <a:ext cx="4520882" cy="23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255058"/>
            <a:ext cx="10515600" cy="769409"/>
          </a:xfrm>
        </p:spPr>
        <p:txBody>
          <a:bodyPr/>
          <a:lstStyle/>
          <a:p>
            <a:r>
              <a:rPr lang="en-US" dirty="0" smtClean="0"/>
              <a:t>An example to illustrate the proposed 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" y="1357293"/>
            <a:ext cx="3942181" cy="305124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0" t="48340"/>
          <a:stretch/>
        </p:blipFill>
        <p:spPr bwMode="auto">
          <a:xfrm>
            <a:off x="8594560" y="1447786"/>
            <a:ext cx="2496774" cy="2683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32" y="1357293"/>
            <a:ext cx="3697368" cy="4343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2315" y="987961"/>
            <a:ext cx="104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17997" y="951454"/>
            <a:ext cx="189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modeling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64641" y="951454"/>
            <a:ext cx="112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1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with other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VSFs dataset – IOPs data</a:t>
            </a:r>
          </a:p>
          <a:p>
            <a:r>
              <a:rPr lang="en-US" dirty="0" smtClean="0"/>
              <a:t>Inversion technique – IOP inversion</a:t>
            </a:r>
          </a:p>
          <a:p>
            <a:pPr lvl="1"/>
            <a:r>
              <a:rPr lang="en-US" dirty="0" smtClean="0"/>
              <a:t>Polarization</a:t>
            </a:r>
          </a:p>
          <a:p>
            <a:pPr lvl="1"/>
            <a:r>
              <a:rPr lang="en-US" dirty="0" smtClean="0"/>
              <a:t>The general technique can also be applied to absorption inversion</a:t>
            </a:r>
          </a:p>
          <a:p>
            <a:r>
              <a:rPr lang="en-US" dirty="0" smtClean="0"/>
              <a:t>BRDF – Atmospheric group</a:t>
            </a:r>
          </a:p>
          <a:p>
            <a:r>
              <a:rPr lang="en-US" dirty="0" smtClean="0"/>
              <a:t>Ultimate scientific question to be addressed</a:t>
            </a:r>
          </a:p>
          <a:p>
            <a:pPr lvl="1"/>
            <a:r>
              <a:rPr lang="en-US" dirty="0" smtClean="0"/>
              <a:t>Biogeochemical origin in spectral b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438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307</Words>
  <Application>Microsoft Office PowerPoint</Application>
  <PresentationFormat>Widescreen</PresentationFormat>
  <Paragraphs>38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Understanding Natural Variability of VSFs and Its Impact on Biogeochemical Retrieval from Ocean Color</vt:lpstr>
      <vt:lpstr>Unprecedented spatial, temporal, and angular resolution of VSFs in the natural environment</vt:lpstr>
      <vt:lpstr>A new way to understand VSFs: an inversion approach (Zhang et al. 2011; 2012; 2013; 2014. Czerski et al. 2011. Twardowski et al. 2012)</vt:lpstr>
      <vt:lpstr>PowerPoint Presentation</vt:lpstr>
      <vt:lpstr>Proposed work under PACE</vt:lpstr>
      <vt:lpstr>An example to illustrate the proposed work</vt:lpstr>
      <vt:lpstr>Connections with other groups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Natural Variability of VSFs and Its Impact on Biogeochemical Retrieval from Ocean Color</dc:title>
  <dc:creator>Xiaodong Zhang</dc:creator>
  <cp:lastModifiedBy>Xiaodong Zhang</cp:lastModifiedBy>
  <cp:revision>22</cp:revision>
  <dcterms:created xsi:type="dcterms:W3CDTF">2015-01-12T16:03:50Z</dcterms:created>
  <dcterms:modified xsi:type="dcterms:W3CDTF">2015-01-12T21:02:33Z</dcterms:modified>
</cp:coreProperties>
</file>