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93" r:id="rId3"/>
    <p:sldId id="298" r:id="rId4"/>
    <p:sldId id="297" r:id="rId5"/>
    <p:sldId id="292" r:id="rId6"/>
    <p:sldId id="303" r:id="rId7"/>
    <p:sldId id="285" r:id="rId8"/>
    <p:sldId id="304" r:id="rId9"/>
    <p:sldId id="267" r:id="rId10"/>
    <p:sldId id="306" r:id="rId11"/>
    <p:sldId id="308" r:id="rId12"/>
    <p:sldId id="307" r:id="rId13"/>
    <p:sldId id="29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57BB5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7378" autoAdjust="0"/>
  </p:normalViewPr>
  <p:slideViewPr>
    <p:cSldViewPr>
      <p:cViewPr>
        <p:scale>
          <a:sx n="70" d="100"/>
          <a:sy n="70" d="100"/>
        </p:scale>
        <p:origin x="-1254" y="-48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953AA-F665-4881-A861-DE92E64AB89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39B36D-0864-4E57-86AB-54BA73AA26E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Whitecaps &amp; Foam</a:t>
          </a:r>
          <a:endParaRPr lang="en-US" dirty="0"/>
        </a:p>
      </dgm:t>
    </dgm:pt>
    <dgm:pt modelId="{AF0AA2B4-DD90-46BF-9D4A-2E590B22F33A}" type="parTrans" cxnId="{0042D422-29F0-4ABF-8A1D-AD050909D779}">
      <dgm:prSet/>
      <dgm:spPr/>
      <dgm:t>
        <a:bodyPr/>
        <a:lstStyle/>
        <a:p>
          <a:endParaRPr lang="en-US"/>
        </a:p>
      </dgm:t>
    </dgm:pt>
    <dgm:pt modelId="{95872404-5D54-44F3-AB13-D97FE2376B01}" type="sibTrans" cxnId="{0042D422-29F0-4ABF-8A1D-AD050909D779}">
      <dgm:prSet/>
      <dgm:spPr/>
      <dgm:t>
        <a:bodyPr/>
        <a:lstStyle/>
        <a:p>
          <a:endParaRPr lang="en-US"/>
        </a:p>
      </dgm:t>
    </dgm:pt>
    <dgm:pt modelId="{4CC79F3D-5C70-4A11-BACA-EF9C6888EC1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Calcite (PIC): </a:t>
          </a:r>
          <a:r>
            <a:rPr lang="en-US" dirty="0" err="1" smtClean="0"/>
            <a:t>Coccoliths</a:t>
          </a:r>
          <a:r>
            <a:rPr lang="en-US" dirty="0" smtClean="0"/>
            <a:t> </a:t>
          </a:r>
          <a:endParaRPr lang="en-US" dirty="0"/>
        </a:p>
      </dgm:t>
    </dgm:pt>
    <dgm:pt modelId="{F6C6F917-7966-4E70-BB12-384A89C3925B}" type="parTrans" cxnId="{A537A6A9-8FFE-481E-98E8-5B1583628334}">
      <dgm:prSet/>
      <dgm:spPr/>
      <dgm:t>
        <a:bodyPr/>
        <a:lstStyle/>
        <a:p>
          <a:endParaRPr lang="en-US"/>
        </a:p>
      </dgm:t>
    </dgm:pt>
    <dgm:pt modelId="{EAC5A4B6-CC3D-4289-B292-95A32C6FAB3F}" type="sibTrans" cxnId="{A537A6A9-8FFE-481E-98E8-5B1583628334}">
      <dgm:prSet/>
      <dgm:spPr/>
      <dgm:t>
        <a:bodyPr/>
        <a:lstStyle/>
        <a:p>
          <a:endParaRPr lang="en-US"/>
        </a:p>
      </dgm:t>
    </dgm:pt>
    <dgm:pt modelId="{2D9EEF2E-D335-4D50-8466-75FB2AC9642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Cyanobacteria</a:t>
          </a:r>
          <a:r>
            <a:rPr lang="en-US" dirty="0" smtClean="0"/>
            <a:t>, </a:t>
          </a:r>
          <a:r>
            <a:rPr lang="en-US" dirty="0" err="1" smtClean="0"/>
            <a:t>Trichodesmium</a:t>
          </a:r>
          <a:r>
            <a:rPr lang="en-US" dirty="0" smtClean="0"/>
            <a:t>,</a:t>
          </a:r>
        </a:p>
        <a:p>
          <a:r>
            <a:rPr lang="en-US" dirty="0" smtClean="0"/>
            <a:t>Red Tides</a:t>
          </a:r>
          <a:endParaRPr lang="en-US" dirty="0"/>
        </a:p>
      </dgm:t>
    </dgm:pt>
    <dgm:pt modelId="{6D141E7C-A838-4325-B797-13C05B02EFF4}" type="parTrans" cxnId="{CB1807D0-05D5-4163-B1D6-F1E9A8286B07}">
      <dgm:prSet/>
      <dgm:spPr/>
      <dgm:t>
        <a:bodyPr/>
        <a:lstStyle/>
        <a:p>
          <a:endParaRPr lang="en-US"/>
        </a:p>
      </dgm:t>
    </dgm:pt>
    <dgm:pt modelId="{5A936697-F078-4D5C-A0E7-5ECB6DF76CFC}" type="sibTrans" cxnId="{CB1807D0-05D5-4163-B1D6-F1E9A8286B07}">
      <dgm:prSet/>
      <dgm:spPr/>
      <dgm:t>
        <a:bodyPr/>
        <a:lstStyle/>
        <a:p>
          <a:endParaRPr lang="en-US"/>
        </a:p>
      </dgm:t>
    </dgm:pt>
    <dgm:pt modelId="{497E84DA-D363-40B2-BDDA-A507CC4D2AA0}">
      <dgm:prSet phldrT="[Text]"/>
      <dgm:spPr/>
      <dgm:t>
        <a:bodyPr/>
        <a:lstStyle/>
        <a:p>
          <a:r>
            <a:rPr lang="en-US" dirty="0" smtClean="0"/>
            <a:t>Sea Ice</a:t>
          </a:r>
          <a:endParaRPr lang="en-US" dirty="0"/>
        </a:p>
      </dgm:t>
    </dgm:pt>
    <dgm:pt modelId="{E7273701-B1B0-4FFE-87D5-461604D2A82E}" type="parTrans" cxnId="{FE7472B0-8315-4008-B399-E6C7B10BBC3C}">
      <dgm:prSet/>
      <dgm:spPr/>
      <dgm:t>
        <a:bodyPr/>
        <a:lstStyle/>
        <a:p>
          <a:endParaRPr lang="en-US"/>
        </a:p>
      </dgm:t>
    </dgm:pt>
    <dgm:pt modelId="{F5F0F484-E093-446C-8E25-042A94B40665}" type="sibTrans" cxnId="{FE7472B0-8315-4008-B399-E6C7B10BBC3C}">
      <dgm:prSet/>
      <dgm:spPr/>
      <dgm:t>
        <a:bodyPr/>
        <a:lstStyle/>
        <a:p>
          <a:endParaRPr lang="en-US"/>
        </a:p>
      </dgm:t>
    </dgm:pt>
    <dgm:pt modelId="{4101E6E1-8C9C-4066-BBF1-8E88D4BF0525}">
      <dgm:prSet phldrT="[Text]"/>
      <dgm:spPr/>
      <dgm:t>
        <a:bodyPr/>
        <a:lstStyle/>
        <a:p>
          <a:r>
            <a:rPr lang="en-US" dirty="0" smtClean="0"/>
            <a:t>Sediment</a:t>
          </a:r>
        </a:p>
        <a:p>
          <a:r>
            <a:rPr lang="en-US" dirty="0" smtClean="0"/>
            <a:t>(turbid water)</a:t>
          </a:r>
          <a:endParaRPr lang="en-US" dirty="0"/>
        </a:p>
      </dgm:t>
    </dgm:pt>
    <dgm:pt modelId="{CE0F55C0-160C-47E9-97D2-28179F316EBF}" type="parTrans" cxnId="{7C6C9DC1-37A7-4826-BA79-33BBF9234BB3}">
      <dgm:prSet/>
      <dgm:spPr/>
      <dgm:t>
        <a:bodyPr/>
        <a:lstStyle/>
        <a:p>
          <a:endParaRPr lang="en-US"/>
        </a:p>
      </dgm:t>
    </dgm:pt>
    <dgm:pt modelId="{59E210C0-3AD6-40F3-9F7A-3AC8B5A333B0}" type="sibTrans" cxnId="{7C6C9DC1-37A7-4826-BA79-33BBF9234BB3}">
      <dgm:prSet/>
      <dgm:spPr/>
      <dgm:t>
        <a:bodyPr/>
        <a:lstStyle/>
        <a:p>
          <a:endParaRPr lang="en-US"/>
        </a:p>
      </dgm:t>
    </dgm:pt>
    <dgm:pt modelId="{CB7F1DBF-B4DA-46C2-B390-CD638ECFE89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Bubbles</a:t>
          </a:r>
          <a:endParaRPr lang="en-US" dirty="0"/>
        </a:p>
      </dgm:t>
    </dgm:pt>
    <dgm:pt modelId="{292DB3F4-7439-4342-8651-C3B4C56C9B75}" type="parTrans" cxnId="{7AF1D4A9-D7A0-4170-BEA9-22909E73E0B6}">
      <dgm:prSet/>
      <dgm:spPr/>
      <dgm:t>
        <a:bodyPr/>
        <a:lstStyle/>
        <a:p>
          <a:endParaRPr lang="en-US"/>
        </a:p>
      </dgm:t>
    </dgm:pt>
    <dgm:pt modelId="{30B25418-FA17-4CD9-BEAC-7185195E27C0}" type="sibTrans" cxnId="{7AF1D4A9-D7A0-4170-BEA9-22909E73E0B6}">
      <dgm:prSet/>
      <dgm:spPr/>
      <dgm:t>
        <a:bodyPr/>
        <a:lstStyle/>
        <a:p>
          <a:endParaRPr lang="en-US"/>
        </a:p>
      </dgm:t>
    </dgm:pt>
    <dgm:pt modelId="{44FAF28F-0C6D-4749-B5BD-CA36F53CE1F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Floating Plastics etc..</a:t>
          </a:r>
          <a:endParaRPr lang="en-US" dirty="0"/>
        </a:p>
      </dgm:t>
    </dgm:pt>
    <dgm:pt modelId="{A7D9B28E-BD56-43E1-9AA4-4DFA2C6CD3AC}" type="parTrans" cxnId="{23A6A8A0-4462-42B1-8DCC-C28BD9FD9E4C}">
      <dgm:prSet/>
      <dgm:spPr/>
      <dgm:t>
        <a:bodyPr/>
        <a:lstStyle/>
        <a:p>
          <a:endParaRPr lang="en-US"/>
        </a:p>
      </dgm:t>
    </dgm:pt>
    <dgm:pt modelId="{8F79E408-D3C7-42DE-9318-54732509791B}" type="sibTrans" cxnId="{23A6A8A0-4462-42B1-8DCC-C28BD9FD9E4C}">
      <dgm:prSet/>
      <dgm:spPr/>
      <dgm:t>
        <a:bodyPr/>
        <a:lstStyle/>
        <a:p>
          <a:endParaRPr lang="en-US"/>
        </a:p>
      </dgm:t>
    </dgm:pt>
    <dgm:pt modelId="{B3AFE425-737E-445C-BA50-D2330645951B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Seafloor</a:t>
          </a:r>
        </a:p>
        <a:p>
          <a:r>
            <a:rPr lang="en-US" dirty="0" smtClean="0"/>
            <a:t>(Optically Shallow)</a:t>
          </a:r>
          <a:endParaRPr lang="en-US" dirty="0"/>
        </a:p>
      </dgm:t>
    </dgm:pt>
    <dgm:pt modelId="{6365114F-459B-4451-BCB7-E7AC2EC8F5DE}" type="parTrans" cxnId="{3997BEE3-6725-4B38-91EE-570018288967}">
      <dgm:prSet/>
      <dgm:spPr/>
      <dgm:t>
        <a:bodyPr/>
        <a:lstStyle/>
        <a:p>
          <a:endParaRPr lang="en-US"/>
        </a:p>
      </dgm:t>
    </dgm:pt>
    <dgm:pt modelId="{42DB3220-4D52-4D3A-8AF5-756600B986AA}" type="sibTrans" cxnId="{3997BEE3-6725-4B38-91EE-570018288967}">
      <dgm:prSet/>
      <dgm:spPr/>
      <dgm:t>
        <a:bodyPr/>
        <a:lstStyle/>
        <a:p>
          <a:endParaRPr lang="en-US"/>
        </a:p>
      </dgm:t>
    </dgm:pt>
    <dgm:pt modelId="{40A012C0-B89D-4E4C-8451-7B7FD00FCA52}" type="pres">
      <dgm:prSet presAssocID="{35D953AA-F665-4881-A861-DE92E64AB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B1082-6C82-4712-8289-E9FBCBD17316}" type="pres">
      <dgm:prSet presAssocID="{0739B36D-0864-4E57-86AB-54BA73AA26E3}" presName="node" presStyleLbl="node1" presStyleIdx="0" presStyleCnt="8" custScaleX="85506" custLinFactNeighborX="-18515" custLinFactNeighborY="5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5E862-C085-44CE-AC8F-1E3BBAA5D2AE}" type="pres">
      <dgm:prSet presAssocID="{95872404-5D54-44F3-AB13-D97FE2376B01}" presName="sibTrans" presStyleCnt="0"/>
      <dgm:spPr/>
    </dgm:pt>
    <dgm:pt modelId="{11A6B816-E16D-4325-ACC1-0A187F26B79C}" type="pres">
      <dgm:prSet presAssocID="{4CC79F3D-5C70-4A11-BACA-EF9C6888EC10}" presName="node" presStyleLbl="node1" presStyleIdx="1" presStyleCnt="8" custLinFactY="100000" custLinFactNeighborX="-70702" custLinFactNeighborY="132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7AE41-D1FB-4AA2-A702-1E25D36B1184}" type="pres">
      <dgm:prSet presAssocID="{EAC5A4B6-CC3D-4289-B292-95A32C6FAB3F}" presName="sibTrans" presStyleCnt="0"/>
      <dgm:spPr/>
    </dgm:pt>
    <dgm:pt modelId="{218498DC-AAF4-4355-9610-4B73CD0BB881}" type="pres">
      <dgm:prSet presAssocID="{2D9EEF2E-D335-4D50-8466-75FB2AC96426}" presName="node" presStyleLbl="node1" presStyleIdx="2" presStyleCnt="8" custLinFactX="-6751" custLinFactY="2696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2186-948A-44D2-BE1E-0F7459D9C233}" type="pres">
      <dgm:prSet presAssocID="{5A936697-F078-4D5C-A0E7-5ECB6DF76CFC}" presName="sibTrans" presStyleCnt="0"/>
      <dgm:spPr/>
    </dgm:pt>
    <dgm:pt modelId="{638F4FA2-20D8-4A31-88E6-3C517AF10FAD}" type="pres">
      <dgm:prSet presAssocID="{497E84DA-D363-40B2-BDDA-A507CC4D2AA0}" presName="node" presStyleLbl="node1" presStyleIdx="3" presStyleCnt="8" custScaleX="80063" custLinFactY="-11466" custLinFactNeighborX="684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1AD9-E955-44C3-BB51-09386B22A8D0}" type="pres">
      <dgm:prSet presAssocID="{F5F0F484-E093-446C-8E25-042A94B40665}" presName="sibTrans" presStyleCnt="0"/>
      <dgm:spPr/>
    </dgm:pt>
    <dgm:pt modelId="{92791448-1AC1-4DEF-8569-C6452980A884}" type="pres">
      <dgm:prSet presAssocID="{4101E6E1-8C9C-4066-BBF1-8E88D4BF0525}" presName="node" presStyleLbl="node1" presStyleIdx="4" presStyleCnt="8" custLinFactX="17143" custLinFactNeighborX="100000" custLinFactNeighborY="1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35BF-7322-4D1D-AC74-9F9CB01FD74C}" type="pres">
      <dgm:prSet presAssocID="{59E210C0-3AD6-40F3-9F7A-3AC8B5A333B0}" presName="sibTrans" presStyleCnt="0"/>
      <dgm:spPr/>
    </dgm:pt>
    <dgm:pt modelId="{DC3DDE33-14EC-4422-9B91-431E6444990E}" type="pres">
      <dgm:prSet presAssocID="{CB7F1DBF-B4DA-46C2-B390-CD638ECFE892}" presName="node" presStyleLbl="node1" presStyleIdx="5" presStyleCnt="8" custScaleX="87295" custLinFactX="-100000" custLinFactNeighborX="-124732" custLinFactNeighborY="1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54CAD-8AB8-498F-93FD-8E92476FB205}" type="pres">
      <dgm:prSet presAssocID="{30B25418-FA17-4CD9-BEAC-7185195E27C0}" presName="sibTrans" presStyleCnt="0"/>
      <dgm:spPr/>
    </dgm:pt>
    <dgm:pt modelId="{DDB04C1E-18F6-49BD-BB22-35F11E5A95E5}" type="pres">
      <dgm:prSet presAssocID="{44FAF28F-0C6D-4749-B5BD-CA36F53CE1F1}" presName="node" presStyleLbl="node1" presStyleIdx="6" presStyleCnt="8" custScaleX="80122" custLinFactX="93782" custLinFactY="-100000" custLinFactNeighborX="100000" custLinFactNeighborY="-128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332FE-AB28-476B-9789-8EC2C41C8C5F}" type="pres">
      <dgm:prSet presAssocID="{8F79E408-D3C7-42DE-9318-54732509791B}" presName="sibTrans" presStyleCnt="0"/>
      <dgm:spPr/>
    </dgm:pt>
    <dgm:pt modelId="{2BD2E012-8034-453C-A410-C498278B4BF7}" type="pres">
      <dgm:prSet presAssocID="{B3AFE425-737E-445C-BA50-D2330645951B}" presName="node" presStyleLbl="node1" presStyleIdx="7" presStyleCnt="8" custScaleX="113212" custLinFactNeighborX="4782" custLinFactNeighborY="-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472B0-8315-4008-B399-E6C7B10BBC3C}" srcId="{35D953AA-F665-4881-A861-DE92E64AB894}" destId="{497E84DA-D363-40B2-BDDA-A507CC4D2AA0}" srcOrd="3" destOrd="0" parTransId="{E7273701-B1B0-4FFE-87D5-461604D2A82E}" sibTransId="{F5F0F484-E093-446C-8E25-042A94B40665}"/>
    <dgm:cxn modelId="{A537A6A9-8FFE-481E-98E8-5B1583628334}" srcId="{35D953AA-F665-4881-A861-DE92E64AB894}" destId="{4CC79F3D-5C70-4A11-BACA-EF9C6888EC10}" srcOrd="1" destOrd="0" parTransId="{F6C6F917-7966-4E70-BB12-384A89C3925B}" sibTransId="{EAC5A4B6-CC3D-4289-B292-95A32C6FAB3F}"/>
    <dgm:cxn modelId="{27A3A183-05D9-4C3A-B1AC-B87A9644B75B}" type="presOf" srcId="{4101E6E1-8C9C-4066-BBF1-8E88D4BF0525}" destId="{92791448-1AC1-4DEF-8569-C6452980A884}" srcOrd="0" destOrd="0" presId="urn:microsoft.com/office/officeart/2005/8/layout/default"/>
    <dgm:cxn modelId="{7AF1D4A9-D7A0-4170-BEA9-22909E73E0B6}" srcId="{35D953AA-F665-4881-A861-DE92E64AB894}" destId="{CB7F1DBF-B4DA-46C2-B390-CD638ECFE892}" srcOrd="5" destOrd="0" parTransId="{292DB3F4-7439-4342-8651-C3B4C56C9B75}" sibTransId="{30B25418-FA17-4CD9-BEAC-7185195E27C0}"/>
    <dgm:cxn modelId="{187ED16C-A69F-4BA5-8DB0-8CC7C355A135}" type="presOf" srcId="{35D953AA-F665-4881-A861-DE92E64AB894}" destId="{40A012C0-B89D-4E4C-8451-7B7FD00FCA52}" srcOrd="0" destOrd="0" presId="urn:microsoft.com/office/officeart/2005/8/layout/default"/>
    <dgm:cxn modelId="{8921635D-AB88-442B-9851-6E67289C7750}" type="presOf" srcId="{B3AFE425-737E-445C-BA50-D2330645951B}" destId="{2BD2E012-8034-453C-A410-C498278B4BF7}" srcOrd="0" destOrd="0" presId="urn:microsoft.com/office/officeart/2005/8/layout/default"/>
    <dgm:cxn modelId="{C3498E6B-B85A-4DDF-9009-9A5548ECA90B}" type="presOf" srcId="{4CC79F3D-5C70-4A11-BACA-EF9C6888EC10}" destId="{11A6B816-E16D-4325-ACC1-0A187F26B79C}" srcOrd="0" destOrd="0" presId="urn:microsoft.com/office/officeart/2005/8/layout/default"/>
    <dgm:cxn modelId="{23A6A8A0-4462-42B1-8DCC-C28BD9FD9E4C}" srcId="{35D953AA-F665-4881-A861-DE92E64AB894}" destId="{44FAF28F-0C6D-4749-B5BD-CA36F53CE1F1}" srcOrd="6" destOrd="0" parTransId="{A7D9B28E-BD56-43E1-9AA4-4DFA2C6CD3AC}" sibTransId="{8F79E408-D3C7-42DE-9318-54732509791B}"/>
    <dgm:cxn modelId="{3997BEE3-6725-4B38-91EE-570018288967}" srcId="{35D953AA-F665-4881-A861-DE92E64AB894}" destId="{B3AFE425-737E-445C-BA50-D2330645951B}" srcOrd="7" destOrd="0" parTransId="{6365114F-459B-4451-BCB7-E7AC2EC8F5DE}" sibTransId="{42DB3220-4D52-4D3A-8AF5-756600B986AA}"/>
    <dgm:cxn modelId="{0042D422-29F0-4ABF-8A1D-AD050909D779}" srcId="{35D953AA-F665-4881-A861-DE92E64AB894}" destId="{0739B36D-0864-4E57-86AB-54BA73AA26E3}" srcOrd="0" destOrd="0" parTransId="{AF0AA2B4-DD90-46BF-9D4A-2E590B22F33A}" sibTransId="{95872404-5D54-44F3-AB13-D97FE2376B01}"/>
    <dgm:cxn modelId="{CB1807D0-05D5-4163-B1D6-F1E9A8286B07}" srcId="{35D953AA-F665-4881-A861-DE92E64AB894}" destId="{2D9EEF2E-D335-4D50-8466-75FB2AC96426}" srcOrd="2" destOrd="0" parTransId="{6D141E7C-A838-4325-B797-13C05B02EFF4}" sibTransId="{5A936697-F078-4D5C-A0E7-5ECB6DF76CFC}"/>
    <dgm:cxn modelId="{99C14B73-B203-44A2-96B2-663172171AB7}" type="presOf" srcId="{2D9EEF2E-D335-4D50-8466-75FB2AC96426}" destId="{218498DC-AAF4-4355-9610-4B73CD0BB881}" srcOrd="0" destOrd="0" presId="urn:microsoft.com/office/officeart/2005/8/layout/default"/>
    <dgm:cxn modelId="{C6C76BA1-82AC-454D-B2C7-AB1E1856EB3B}" type="presOf" srcId="{497E84DA-D363-40B2-BDDA-A507CC4D2AA0}" destId="{638F4FA2-20D8-4A31-88E6-3C517AF10FAD}" srcOrd="0" destOrd="0" presId="urn:microsoft.com/office/officeart/2005/8/layout/default"/>
    <dgm:cxn modelId="{36EA4EF2-3343-45E7-A97A-99AC0D8E877A}" type="presOf" srcId="{CB7F1DBF-B4DA-46C2-B390-CD638ECFE892}" destId="{DC3DDE33-14EC-4422-9B91-431E6444990E}" srcOrd="0" destOrd="0" presId="urn:microsoft.com/office/officeart/2005/8/layout/default"/>
    <dgm:cxn modelId="{9116D703-2DCB-4928-A894-325EC1418D69}" type="presOf" srcId="{0739B36D-0864-4E57-86AB-54BA73AA26E3}" destId="{86AB1082-6C82-4712-8289-E9FBCBD17316}" srcOrd="0" destOrd="0" presId="urn:microsoft.com/office/officeart/2005/8/layout/default"/>
    <dgm:cxn modelId="{7C6C9DC1-37A7-4826-BA79-33BBF9234BB3}" srcId="{35D953AA-F665-4881-A861-DE92E64AB894}" destId="{4101E6E1-8C9C-4066-BBF1-8E88D4BF0525}" srcOrd="4" destOrd="0" parTransId="{CE0F55C0-160C-47E9-97D2-28179F316EBF}" sibTransId="{59E210C0-3AD6-40F3-9F7A-3AC8B5A333B0}"/>
    <dgm:cxn modelId="{88DC9DF3-9FB8-4351-A459-F683AB768030}" type="presOf" srcId="{44FAF28F-0C6D-4749-B5BD-CA36F53CE1F1}" destId="{DDB04C1E-18F6-49BD-BB22-35F11E5A95E5}" srcOrd="0" destOrd="0" presId="urn:microsoft.com/office/officeart/2005/8/layout/default"/>
    <dgm:cxn modelId="{A0454DA9-D4FA-4A73-8034-C55D557A10DE}" type="presParOf" srcId="{40A012C0-B89D-4E4C-8451-7B7FD00FCA52}" destId="{86AB1082-6C82-4712-8289-E9FBCBD17316}" srcOrd="0" destOrd="0" presId="urn:microsoft.com/office/officeart/2005/8/layout/default"/>
    <dgm:cxn modelId="{AC71F2B3-C7FA-4AC7-BF54-AC5E80AF4648}" type="presParOf" srcId="{40A012C0-B89D-4E4C-8451-7B7FD00FCA52}" destId="{5F35E862-C085-44CE-AC8F-1E3BBAA5D2AE}" srcOrd="1" destOrd="0" presId="urn:microsoft.com/office/officeart/2005/8/layout/default"/>
    <dgm:cxn modelId="{B7B2711C-2672-46C6-9E54-9A5228E44D57}" type="presParOf" srcId="{40A012C0-B89D-4E4C-8451-7B7FD00FCA52}" destId="{11A6B816-E16D-4325-ACC1-0A187F26B79C}" srcOrd="2" destOrd="0" presId="urn:microsoft.com/office/officeart/2005/8/layout/default"/>
    <dgm:cxn modelId="{9F455DD2-30C3-4178-9524-C160D92B6BF3}" type="presParOf" srcId="{40A012C0-B89D-4E4C-8451-7B7FD00FCA52}" destId="{1E07AE41-D1FB-4AA2-A702-1E25D36B1184}" srcOrd="3" destOrd="0" presId="urn:microsoft.com/office/officeart/2005/8/layout/default"/>
    <dgm:cxn modelId="{058D8624-7A31-453E-B394-E15BB3DE5EF3}" type="presParOf" srcId="{40A012C0-B89D-4E4C-8451-7B7FD00FCA52}" destId="{218498DC-AAF4-4355-9610-4B73CD0BB881}" srcOrd="4" destOrd="0" presId="urn:microsoft.com/office/officeart/2005/8/layout/default"/>
    <dgm:cxn modelId="{C3F68472-C13D-4BC0-A089-BFDD5F260B2C}" type="presParOf" srcId="{40A012C0-B89D-4E4C-8451-7B7FD00FCA52}" destId="{98C42186-948A-44D2-BE1E-0F7459D9C233}" srcOrd="5" destOrd="0" presId="urn:microsoft.com/office/officeart/2005/8/layout/default"/>
    <dgm:cxn modelId="{B82893C4-B014-45CC-9CAA-65D167695AD9}" type="presParOf" srcId="{40A012C0-B89D-4E4C-8451-7B7FD00FCA52}" destId="{638F4FA2-20D8-4A31-88E6-3C517AF10FAD}" srcOrd="6" destOrd="0" presId="urn:microsoft.com/office/officeart/2005/8/layout/default"/>
    <dgm:cxn modelId="{6BDDE338-1308-499D-A9D8-CE8314F7AC6F}" type="presParOf" srcId="{40A012C0-B89D-4E4C-8451-7B7FD00FCA52}" destId="{1E931AD9-E955-44C3-BB51-09386B22A8D0}" srcOrd="7" destOrd="0" presId="urn:microsoft.com/office/officeart/2005/8/layout/default"/>
    <dgm:cxn modelId="{D200C5B6-452D-46D0-9A98-1FA814EDE60C}" type="presParOf" srcId="{40A012C0-B89D-4E4C-8451-7B7FD00FCA52}" destId="{92791448-1AC1-4DEF-8569-C6452980A884}" srcOrd="8" destOrd="0" presId="urn:microsoft.com/office/officeart/2005/8/layout/default"/>
    <dgm:cxn modelId="{9FD99DB3-88BF-480F-8E2B-ED9CA844B666}" type="presParOf" srcId="{40A012C0-B89D-4E4C-8451-7B7FD00FCA52}" destId="{F6D735BF-7322-4D1D-AC74-9F9CB01FD74C}" srcOrd="9" destOrd="0" presId="urn:microsoft.com/office/officeart/2005/8/layout/default"/>
    <dgm:cxn modelId="{BA64135F-271F-4A6E-9ED7-FBE6580FF111}" type="presParOf" srcId="{40A012C0-B89D-4E4C-8451-7B7FD00FCA52}" destId="{DC3DDE33-14EC-4422-9B91-431E6444990E}" srcOrd="10" destOrd="0" presId="urn:microsoft.com/office/officeart/2005/8/layout/default"/>
    <dgm:cxn modelId="{EE152CAD-92D6-4286-BDF5-C0AA8A16868B}" type="presParOf" srcId="{40A012C0-B89D-4E4C-8451-7B7FD00FCA52}" destId="{E8954CAD-8AB8-498F-93FD-8E92476FB205}" srcOrd="11" destOrd="0" presId="urn:microsoft.com/office/officeart/2005/8/layout/default"/>
    <dgm:cxn modelId="{71F0799C-7E24-4303-B5E4-F1FDC4DACC54}" type="presParOf" srcId="{40A012C0-B89D-4E4C-8451-7B7FD00FCA52}" destId="{DDB04C1E-18F6-49BD-BB22-35F11E5A95E5}" srcOrd="12" destOrd="0" presId="urn:microsoft.com/office/officeart/2005/8/layout/default"/>
    <dgm:cxn modelId="{B6FF4D8B-179E-4229-9D49-76D555A08CEA}" type="presParOf" srcId="{40A012C0-B89D-4E4C-8451-7B7FD00FCA52}" destId="{4EF332FE-AB28-476B-9789-8EC2C41C8C5F}" srcOrd="13" destOrd="0" presId="urn:microsoft.com/office/officeart/2005/8/layout/default"/>
    <dgm:cxn modelId="{5900902B-6BA7-4FF7-8281-6E7F248542CC}" type="presParOf" srcId="{40A012C0-B89D-4E4C-8451-7B7FD00FCA52}" destId="{2BD2E012-8034-453C-A410-C498278B4BF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953AA-F665-4881-A861-DE92E64AB89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39B36D-0864-4E57-86AB-54BA73AA26E3}">
      <dgm:prSet phldrT="[Text]"/>
      <dgm:spPr/>
      <dgm:t>
        <a:bodyPr/>
        <a:lstStyle/>
        <a:p>
          <a:pPr algn="ctr"/>
          <a:r>
            <a:rPr lang="en-US" dirty="0" smtClean="0"/>
            <a:t>Thin Clouds</a:t>
          </a:r>
          <a:endParaRPr lang="en-US" dirty="0"/>
        </a:p>
      </dgm:t>
    </dgm:pt>
    <dgm:pt modelId="{AF0AA2B4-DD90-46BF-9D4A-2E590B22F33A}" type="parTrans" cxnId="{0042D422-29F0-4ABF-8A1D-AD050909D779}">
      <dgm:prSet/>
      <dgm:spPr/>
      <dgm:t>
        <a:bodyPr/>
        <a:lstStyle/>
        <a:p>
          <a:pPr algn="ctr"/>
          <a:endParaRPr lang="en-US"/>
        </a:p>
      </dgm:t>
    </dgm:pt>
    <dgm:pt modelId="{95872404-5D54-44F3-AB13-D97FE2376B01}" type="sibTrans" cxnId="{0042D422-29F0-4ABF-8A1D-AD050909D779}">
      <dgm:prSet/>
      <dgm:spPr/>
      <dgm:t>
        <a:bodyPr/>
        <a:lstStyle/>
        <a:p>
          <a:pPr algn="ctr"/>
          <a:endParaRPr lang="en-US"/>
        </a:p>
      </dgm:t>
    </dgm:pt>
    <dgm:pt modelId="{4CC79F3D-5C70-4A11-BACA-EF9C6888EC10}">
      <dgm:prSet phldrT="[Text]"/>
      <dgm:spPr/>
      <dgm:t>
        <a:bodyPr/>
        <a:lstStyle/>
        <a:p>
          <a:pPr algn="ctr"/>
          <a:r>
            <a:rPr lang="en-US" dirty="0" smtClean="0"/>
            <a:t>Land/Ocean Adjacency</a:t>
          </a:r>
          <a:endParaRPr lang="en-US" dirty="0"/>
        </a:p>
      </dgm:t>
    </dgm:pt>
    <dgm:pt modelId="{F6C6F917-7966-4E70-BB12-384A89C3925B}" type="parTrans" cxnId="{A537A6A9-8FFE-481E-98E8-5B1583628334}">
      <dgm:prSet/>
      <dgm:spPr/>
      <dgm:t>
        <a:bodyPr/>
        <a:lstStyle/>
        <a:p>
          <a:pPr algn="ctr"/>
          <a:endParaRPr lang="en-US"/>
        </a:p>
      </dgm:t>
    </dgm:pt>
    <dgm:pt modelId="{EAC5A4B6-CC3D-4289-B292-95A32C6FAB3F}" type="sibTrans" cxnId="{A537A6A9-8FFE-481E-98E8-5B1583628334}">
      <dgm:prSet/>
      <dgm:spPr/>
      <dgm:t>
        <a:bodyPr/>
        <a:lstStyle/>
        <a:p>
          <a:pPr algn="ctr"/>
          <a:endParaRPr lang="en-US"/>
        </a:p>
      </dgm:t>
    </dgm:pt>
    <dgm:pt modelId="{2D9EEF2E-D335-4D50-8466-75FB2AC96426}">
      <dgm:prSet phldrT="[Text]"/>
      <dgm:spPr/>
      <dgm:t>
        <a:bodyPr/>
        <a:lstStyle/>
        <a:p>
          <a:pPr algn="ctr"/>
          <a:r>
            <a:rPr lang="en-US" dirty="0" smtClean="0"/>
            <a:t>Atmospheric dust</a:t>
          </a:r>
        </a:p>
      </dgm:t>
    </dgm:pt>
    <dgm:pt modelId="{5A936697-F078-4D5C-A0E7-5ECB6DF76CFC}" type="sibTrans" cxnId="{CB1807D0-05D5-4163-B1D6-F1E9A8286B07}">
      <dgm:prSet/>
      <dgm:spPr/>
      <dgm:t>
        <a:bodyPr/>
        <a:lstStyle/>
        <a:p>
          <a:pPr algn="ctr"/>
          <a:endParaRPr lang="en-US"/>
        </a:p>
      </dgm:t>
    </dgm:pt>
    <dgm:pt modelId="{6D141E7C-A838-4325-B797-13C05B02EFF4}" type="parTrans" cxnId="{CB1807D0-05D5-4163-B1D6-F1E9A8286B07}">
      <dgm:prSet/>
      <dgm:spPr/>
      <dgm:t>
        <a:bodyPr/>
        <a:lstStyle/>
        <a:p>
          <a:pPr algn="ctr"/>
          <a:endParaRPr lang="en-US"/>
        </a:p>
      </dgm:t>
    </dgm:pt>
    <dgm:pt modelId="{7B89C03B-95BF-4C23-B0B8-A7C8766B224D}">
      <dgm:prSet phldrT="[Text]"/>
      <dgm:spPr/>
      <dgm:t>
        <a:bodyPr/>
        <a:lstStyle/>
        <a:p>
          <a:pPr algn="ctr"/>
          <a:r>
            <a:rPr lang="en-US" dirty="0" smtClean="0"/>
            <a:t>Sun Glint</a:t>
          </a:r>
          <a:endParaRPr lang="en-US" dirty="0"/>
        </a:p>
      </dgm:t>
    </dgm:pt>
    <dgm:pt modelId="{448306B6-4A83-4A57-8831-8376419ADA46}" type="parTrans" cxnId="{6A912A88-5CE9-4C7E-AEC1-19326EC7655F}">
      <dgm:prSet/>
      <dgm:spPr/>
      <dgm:t>
        <a:bodyPr/>
        <a:lstStyle/>
        <a:p>
          <a:pPr algn="ctr"/>
          <a:endParaRPr lang="en-US"/>
        </a:p>
      </dgm:t>
    </dgm:pt>
    <dgm:pt modelId="{E1DF8E3B-7C65-4B18-8D80-144FEA249643}" type="sibTrans" cxnId="{6A912A88-5CE9-4C7E-AEC1-19326EC7655F}">
      <dgm:prSet/>
      <dgm:spPr/>
      <dgm:t>
        <a:bodyPr/>
        <a:lstStyle/>
        <a:p>
          <a:pPr algn="ctr"/>
          <a:endParaRPr lang="en-US"/>
        </a:p>
      </dgm:t>
    </dgm:pt>
    <dgm:pt modelId="{40A012C0-B89D-4E4C-8451-7B7FD00FCA52}" type="pres">
      <dgm:prSet presAssocID="{35D953AA-F665-4881-A861-DE92E64AB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B1082-6C82-4712-8289-E9FBCBD17316}" type="pres">
      <dgm:prSet presAssocID="{0739B36D-0864-4E57-86AB-54BA73AA26E3}" presName="node" presStyleLbl="node1" presStyleIdx="0" presStyleCnt="4" custLinFactNeighborX="-54253" custLinFactNeighborY="-40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5E862-C085-44CE-AC8F-1E3BBAA5D2AE}" type="pres">
      <dgm:prSet presAssocID="{95872404-5D54-44F3-AB13-D97FE2376B01}" presName="sibTrans" presStyleCnt="0"/>
      <dgm:spPr/>
    </dgm:pt>
    <dgm:pt modelId="{11A6B816-E16D-4325-ACC1-0A187F26B79C}" type="pres">
      <dgm:prSet presAssocID="{4CC79F3D-5C70-4A11-BACA-EF9C6888EC10}" presName="node" presStyleLbl="node1" presStyleIdx="1" presStyleCnt="4" custLinFactNeighborX="-1012" custLinFactNeighborY="7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7AE41-D1FB-4AA2-A702-1E25D36B1184}" type="pres">
      <dgm:prSet presAssocID="{EAC5A4B6-CC3D-4289-B292-95A32C6FAB3F}" presName="sibTrans" presStyleCnt="0"/>
      <dgm:spPr/>
    </dgm:pt>
    <dgm:pt modelId="{218498DC-AAF4-4355-9610-4B73CD0BB881}" type="pres">
      <dgm:prSet presAssocID="{2D9EEF2E-D335-4D50-8466-75FB2AC96426}" presName="node" presStyleLbl="node1" presStyleIdx="2" presStyleCnt="4" custScaleY="102734" custLinFactX="8988" custLinFactY="-5098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2186-948A-44D2-BE1E-0F7459D9C233}" type="pres">
      <dgm:prSet presAssocID="{5A936697-F078-4D5C-A0E7-5ECB6DF76CFC}" presName="sibTrans" presStyleCnt="0"/>
      <dgm:spPr/>
    </dgm:pt>
    <dgm:pt modelId="{280E7C75-0B69-475E-86AB-4B4234F26FB9}" type="pres">
      <dgm:prSet presAssocID="{7B89C03B-95BF-4C23-B0B8-A7C8766B224D}" presName="node" presStyleLbl="node1" presStyleIdx="3" presStyleCnt="4" custLinFactX="-12685" custLinFactNeighborX="-100000" custLinFactNeighborY="-41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7A6A9-8FFE-481E-98E8-5B1583628334}" srcId="{35D953AA-F665-4881-A861-DE92E64AB894}" destId="{4CC79F3D-5C70-4A11-BACA-EF9C6888EC10}" srcOrd="1" destOrd="0" parTransId="{F6C6F917-7966-4E70-BB12-384A89C3925B}" sibTransId="{EAC5A4B6-CC3D-4289-B292-95A32C6FAB3F}"/>
    <dgm:cxn modelId="{E31FAC35-F3C5-4DF4-B743-F83016BFEAB2}" type="presOf" srcId="{35D953AA-F665-4881-A861-DE92E64AB894}" destId="{40A012C0-B89D-4E4C-8451-7B7FD00FCA52}" srcOrd="0" destOrd="0" presId="urn:microsoft.com/office/officeart/2005/8/layout/default"/>
    <dgm:cxn modelId="{6A912A88-5CE9-4C7E-AEC1-19326EC7655F}" srcId="{35D953AA-F665-4881-A861-DE92E64AB894}" destId="{7B89C03B-95BF-4C23-B0B8-A7C8766B224D}" srcOrd="3" destOrd="0" parTransId="{448306B6-4A83-4A57-8831-8376419ADA46}" sibTransId="{E1DF8E3B-7C65-4B18-8D80-144FEA249643}"/>
    <dgm:cxn modelId="{CECD170D-2F4D-4613-B379-CAF7257D3DA5}" type="presOf" srcId="{4CC79F3D-5C70-4A11-BACA-EF9C6888EC10}" destId="{11A6B816-E16D-4325-ACC1-0A187F26B79C}" srcOrd="0" destOrd="0" presId="urn:microsoft.com/office/officeart/2005/8/layout/default"/>
    <dgm:cxn modelId="{9F9F2E9B-7118-454C-9B60-D955269002D7}" type="presOf" srcId="{0739B36D-0864-4E57-86AB-54BA73AA26E3}" destId="{86AB1082-6C82-4712-8289-E9FBCBD17316}" srcOrd="0" destOrd="0" presId="urn:microsoft.com/office/officeart/2005/8/layout/default"/>
    <dgm:cxn modelId="{CB1807D0-05D5-4163-B1D6-F1E9A8286B07}" srcId="{35D953AA-F665-4881-A861-DE92E64AB894}" destId="{2D9EEF2E-D335-4D50-8466-75FB2AC96426}" srcOrd="2" destOrd="0" parTransId="{6D141E7C-A838-4325-B797-13C05B02EFF4}" sibTransId="{5A936697-F078-4D5C-A0E7-5ECB6DF76CFC}"/>
    <dgm:cxn modelId="{8B2C0389-3FC5-48C2-A288-4DC81CC77830}" type="presOf" srcId="{7B89C03B-95BF-4C23-B0B8-A7C8766B224D}" destId="{280E7C75-0B69-475E-86AB-4B4234F26FB9}" srcOrd="0" destOrd="0" presId="urn:microsoft.com/office/officeart/2005/8/layout/default"/>
    <dgm:cxn modelId="{012DB115-B259-4BF3-B1F6-A65F9631FB2A}" type="presOf" srcId="{2D9EEF2E-D335-4D50-8466-75FB2AC96426}" destId="{218498DC-AAF4-4355-9610-4B73CD0BB881}" srcOrd="0" destOrd="0" presId="urn:microsoft.com/office/officeart/2005/8/layout/default"/>
    <dgm:cxn modelId="{0042D422-29F0-4ABF-8A1D-AD050909D779}" srcId="{35D953AA-F665-4881-A861-DE92E64AB894}" destId="{0739B36D-0864-4E57-86AB-54BA73AA26E3}" srcOrd="0" destOrd="0" parTransId="{AF0AA2B4-DD90-46BF-9D4A-2E590B22F33A}" sibTransId="{95872404-5D54-44F3-AB13-D97FE2376B01}"/>
    <dgm:cxn modelId="{BD89204E-CD57-486F-B243-C95D4175B3BD}" type="presParOf" srcId="{40A012C0-B89D-4E4C-8451-7B7FD00FCA52}" destId="{86AB1082-6C82-4712-8289-E9FBCBD17316}" srcOrd="0" destOrd="0" presId="urn:microsoft.com/office/officeart/2005/8/layout/default"/>
    <dgm:cxn modelId="{0C7D3EA7-14AC-4513-A6C6-9A138F4A18B1}" type="presParOf" srcId="{40A012C0-B89D-4E4C-8451-7B7FD00FCA52}" destId="{5F35E862-C085-44CE-AC8F-1E3BBAA5D2AE}" srcOrd="1" destOrd="0" presId="urn:microsoft.com/office/officeart/2005/8/layout/default"/>
    <dgm:cxn modelId="{5039F17D-AFC0-47F5-ACD7-15824BFFAF6A}" type="presParOf" srcId="{40A012C0-B89D-4E4C-8451-7B7FD00FCA52}" destId="{11A6B816-E16D-4325-ACC1-0A187F26B79C}" srcOrd="2" destOrd="0" presId="urn:microsoft.com/office/officeart/2005/8/layout/default"/>
    <dgm:cxn modelId="{BADC1AD2-E4E6-4912-9FC8-03CB63EEBBD3}" type="presParOf" srcId="{40A012C0-B89D-4E4C-8451-7B7FD00FCA52}" destId="{1E07AE41-D1FB-4AA2-A702-1E25D36B1184}" srcOrd="3" destOrd="0" presId="urn:microsoft.com/office/officeart/2005/8/layout/default"/>
    <dgm:cxn modelId="{4A26FC13-F2E4-48B1-9838-B616801165C1}" type="presParOf" srcId="{40A012C0-B89D-4E4C-8451-7B7FD00FCA52}" destId="{218498DC-AAF4-4355-9610-4B73CD0BB881}" srcOrd="4" destOrd="0" presId="urn:microsoft.com/office/officeart/2005/8/layout/default"/>
    <dgm:cxn modelId="{67BFF391-BEFA-44EE-BCDF-CD7D194767EF}" type="presParOf" srcId="{40A012C0-B89D-4E4C-8451-7B7FD00FCA52}" destId="{98C42186-948A-44D2-BE1E-0F7459D9C233}" srcOrd="5" destOrd="0" presId="urn:microsoft.com/office/officeart/2005/8/layout/default"/>
    <dgm:cxn modelId="{6A452C03-FE01-45C2-A66E-8440F04F213A}" type="presParOf" srcId="{40A012C0-B89D-4E4C-8451-7B7FD00FCA52}" destId="{280E7C75-0B69-475E-86AB-4B4234F26FB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83F5B-897E-4DD1-BF77-BB4EE55E76F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9A7AB-E1E0-4BFF-B834-52D91B46CD82}">
      <dgm:prSet phldrT="[Text]"/>
      <dgm:spPr/>
      <dgm:t>
        <a:bodyPr/>
        <a:lstStyle/>
        <a:p>
          <a:r>
            <a:rPr lang="en-US" dirty="0" smtClean="0"/>
            <a:t>Glint  &amp; Mod. Whitecap removed</a:t>
          </a:r>
          <a:endParaRPr lang="en-US" dirty="0"/>
        </a:p>
      </dgm:t>
    </dgm:pt>
    <dgm:pt modelId="{9E5102DC-566B-475C-8F71-0BFF8A254B67}" type="parTrans" cxnId="{2D83BD4C-1C43-4239-BCD9-0A5247797A06}">
      <dgm:prSet/>
      <dgm:spPr/>
      <dgm:t>
        <a:bodyPr/>
        <a:lstStyle/>
        <a:p>
          <a:endParaRPr lang="en-US"/>
        </a:p>
      </dgm:t>
    </dgm:pt>
    <dgm:pt modelId="{4D75C194-3BF4-4AD8-97CD-CF4BA683B4E1}" type="sibTrans" cxnId="{2D83BD4C-1C43-4239-BCD9-0A5247797A06}">
      <dgm:prSet/>
      <dgm:spPr/>
      <dgm:t>
        <a:bodyPr/>
        <a:lstStyle/>
        <a:p>
          <a:endParaRPr lang="en-US"/>
        </a:p>
      </dgm:t>
    </dgm:pt>
    <dgm:pt modelId="{306C951E-79B8-44C3-BE78-218C02EF0BBB}">
      <dgm:prSet phldrT="[Text]"/>
      <dgm:spPr/>
      <dgm:t>
        <a:bodyPr/>
        <a:lstStyle/>
        <a:p>
          <a:r>
            <a:rPr lang="en-US" dirty="0" smtClean="0"/>
            <a:t>Low/Moderate</a:t>
          </a:r>
        </a:p>
        <a:p>
          <a:r>
            <a:rPr lang="en-US" dirty="0" smtClean="0"/>
            <a:t>Remains</a:t>
          </a:r>
          <a:endParaRPr lang="en-US" dirty="0"/>
        </a:p>
      </dgm:t>
    </dgm:pt>
    <dgm:pt modelId="{A27BED95-32E4-4937-9A38-D7F7DD8D341D}" type="parTrans" cxnId="{C9081C01-6C70-41A2-AEEF-39ECAEEF8823}">
      <dgm:prSet/>
      <dgm:spPr/>
      <dgm:t>
        <a:bodyPr/>
        <a:lstStyle/>
        <a:p>
          <a:endParaRPr lang="en-US"/>
        </a:p>
      </dgm:t>
    </dgm:pt>
    <dgm:pt modelId="{9785998B-9A1F-488A-902C-6A7CCA6ECEAD}" type="sibTrans" cxnId="{C9081C01-6C70-41A2-AEEF-39ECAEEF8823}">
      <dgm:prSet/>
      <dgm:spPr/>
      <dgm:t>
        <a:bodyPr/>
        <a:lstStyle/>
        <a:p>
          <a:endParaRPr lang="en-US"/>
        </a:p>
      </dgm:t>
    </dgm:pt>
    <dgm:pt modelId="{44408B6E-C378-49D1-96D2-3BE13AD16A88}">
      <dgm:prSet phldrT="[Text]"/>
      <dgm:spPr/>
      <dgm:t>
        <a:bodyPr/>
        <a:lstStyle/>
        <a:p>
          <a:r>
            <a:rPr lang="en-US" dirty="0" smtClean="0"/>
            <a:t>Low Residual</a:t>
          </a:r>
        </a:p>
        <a:p>
          <a:r>
            <a:rPr lang="en-US" dirty="0" smtClean="0"/>
            <a:t>Remains</a:t>
          </a:r>
          <a:endParaRPr lang="en-US" dirty="0"/>
        </a:p>
      </dgm:t>
    </dgm:pt>
    <dgm:pt modelId="{CF97741D-038A-4E63-B8A7-09F5FC7E2E16}" type="parTrans" cxnId="{5F05C949-E150-4EB3-B68B-406FA1B49159}">
      <dgm:prSet/>
      <dgm:spPr/>
      <dgm:t>
        <a:bodyPr/>
        <a:lstStyle/>
        <a:p>
          <a:endParaRPr lang="en-US"/>
        </a:p>
      </dgm:t>
    </dgm:pt>
    <dgm:pt modelId="{4B89C1CA-B49D-4BAD-A548-96B826AB4D6E}" type="sibTrans" cxnId="{5F05C949-E150-4EB3-B68B-406FA1B49159}">
      <dgm:prSet/>
      <dgm:spPr/>
      <dgm:t>
        <a:bodyPr/>
        <a:lstStyle/>
        <a:p>
          <a:endParaRPr lang="en-US"/>
        </a:p>
      </dgm:t>
    </dgm:pt>
    <dgm:pt modelId="{02B628B0-8AC1-452B-A8CF-7359C0DE332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Mod High</a:t>
          </a:r>
        </a:p>
        <a:p>
          <a:r>
            <a:rPr lang="en-US" dirty="0" smtClean="0"/>
            <a:t>Backscattering Removed</a:t>
          </a:r>
          <a:endParaRPr lang="en-US" dirty="0"/>
        </a:p>
      </dgm:t>
    </dgm:pt>
    <dgm:pt modelId="{8CB323E0-6BFE-4BB1-ACD2-3C83EBA088B0}" type="parTrans" cxnId="{57687B4B-5E0F-4522-BB94-E290C27DEE66}">
      <dgm:prSet/>
      <dgm:spPr/>
      <dgm:t>
        <a:bodyPr/>
        <a:lstStyle/>
        <a:p>
          <a:endParaRPr lang="en-US"/>
        </a:p>
      </dgm:t>
    </dgm:pt>
    <dgm:pt modelId="{F3CB5603-CAB6-476D-B7B3-4C5D03599BC5}" type="sibTrans" cxnId="{57687B4B-5E0F-4522-BB94-E290C27DEE66}">
      <dgm:prSet/>
      <dgm:spPr/>
      <dgm:t>
        <a:bodyPr/>
        <a:lstStyle/>
        <a:p>
          <a:endParaRPr lang="en-US"/>
        </a:p>
      </dgm:t>
    </dgm:pt>
    <dgm:pt modelId="{73278000-B9A2-4729-95E8-7D20A339EBE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Very High</a:t>
          </a:r>
        </a:p>
        <a:p>
          <a:r>
            <a:rPr lang="en-US" dirty="0" smtClean="0"/>
            <a:t>Removed</a:t>
          </a:r>
          <a:endParaRPr lang="en-US" dirty="0"/>
        </a:p>
      </dgm:t>
    </dgm:pt>
    <dgm:pt modelId="{8364A1B1-CE75-47BF-8ABF-11E1AE795E96}" type="parTrans" cxnId="{3D966484-D6B5-4FB1-A6FC-2B3CDFF14D9B}">
      <dgm:prSet/>
      <dgm:spPr/>
      <dgm:t>
        <a:bodyPr/>
        <a:lstStyle/>
        <a:p>
          <a:endParaRPr lang="en-US"/>
        </a:p>
      </dgm:t>
    </dgm:pt>
    <dgm:pt modelId="{8666BAC2-8603-4268-94E8-B778C5A61373}" type="sibTrans" cxnId="{3D966484-D6B5-4FB1-A6FC-2B3CDFF14D9B}">
      <dgm:prSet/>
      <dgm:spPr/>
      <dgm:t>
        <a:bodyPr/>
        <a:lstStyle/>
        <a:p>
          <a:endParaRPr lang="en-US"/>
        </a:p>
      </dgm:t>
    </dgm:pt>
    <dgm:pt modelId="{8AE56235-B34F-496F-A223-FB59AECE2CC4}">
      <dgm:prSet phldrT="[Text]"/>
      <dgm:spPr/>
      <dgm:t>
        <a:bodyPr/>
        <a:lstStyle/>
        <a:p>
          <a:r>
            <a:rPr lang="en-US" dirty="0" smtClean="0"/>
            <a:t>Glint, Whitecap, and Rayleigh first</a:t>
          </a:r>
          <a:endParaRPr lang="en-US" dirty="0"/>
        </a:p>
      </dgm:t>
    </dgm:pt>
    <dgm:pt modelId="{F0567368-4761-46DF-B3F8-8A1966C3848E}" type="parTrans" cxnId="{27CD2CD4-F591-4E1C-A5F9-BD5EA9EBB4A5}">
      <dgm:prSet/>
      <dgm:spPr/>
      <dgm:t>
        <a:bodyPr/>
        <a:lstStyle/>
        <a:p>
          <a:endParaRPr lang="en-US"/>
        </a:p>
      </dgm:t>
    </dgm:pt>
    <dgm:pt modelId="{C5658F96-B261-4EA2-A1B0-616F87A6022D}" type="sibTrans" cxnId="{27CD2CD4-F591-4E1C-A5F9-BD5EA9EBB4A5}">
      <dgm:prSet/>
      <dgm:spPr/>
      <dgm:t>
        <a:bodyPr/>
        <a:lstStyle/>
        <a:p>
          <a:endParaRPr lang="en-US"/>
        </a:p>
      </dgm:t>
    </dgm:pt>
    <dgm:pt modelId="{A097C04E-B9BD-4B7C-941F-1C9B61CB08CF}">
      <dgm:prSet phldrT="[Text]"/>
      <dgm:spPr/>
      <dgm:t>
        <a:bodyPr/>
        <a:lstStyle/>
        <a:p>
          <a:r>
            <a:rPr lang="en-US" dirty="0" smtClean="0"/>
            <a:t>Cloud Mask</a:t>
          </a:r>
          <a:endParaRPr lang="en-US" dirty="0"/>
        </a:p>
      </dgm:t>
    </dgm:pt>
    <dgm:pt modelId="{ED72F692-7CEF-4405-9488-AC37A7EA0EE7}" type="parTrans" cxnId="{15EA40A6-C596-4E01-9DA3-851768FFC9A7}">
      <dgm:prSet/>
      <dgm:spPr/>
      <dgm:t>
        <a:bodyPr/>
        <a:lstStyle/>
        <a:p>
          <a:endParaRPr lang="en-US"/>
        </a:p>
      </dgm:t>
    </dgm:pt>
    <dgm:pt modelId="{449C5704-2635-4A6A-968D-CDB4A0DD8D03}" type="sibTrans" cxnId="{15EA40A6-C596-4E01-9DA3-851768FFC9A7}">
      <dgm:prSet/>
      <dgm:spPr/>
      <dgm:t>
        <a:bodyPr/>
        <a:lstStyle/>
        <a:p>
          <a:endParaRPr lang="en-US"/>
        </a:p>
      </dgm:t>
    </dgm:pt>
    <dgm:pt modelId="{00A3B192-1B53-4E8B-A143-BD8173AA2980}">
      <dgm:prSet phldrT="[Text]"/>
      <dgm:spPr/>
      <dgm:t>
        <a:bodyPr/>
        <a:lstStyle/>
        <a:p>
          <a:r>
            <a:rPr lang="en-US" dirty="0" smtClean="0"/>
            <a:t>Aerosol Retrieval</a:t>
          </a:r>
          <a:endParaRPr lang="en-US" dirty="0"/>
        </a:p>
      </dgm:t>
    </dgm:pt>
    <dgm:pt modelId="{4E85739F-1F52-401C-91EB-CE133A0F8550}" type="parTrans" cxnId="{551988D6-677D-44C7-A618-FDA850027EEF}">
      <dgm:prSet/>
      <dgm:spPr/>
      <dgm:t>
        <a:bodyPr/>
        <a:lstStyle/>
        <a:p>
          <a:endParaRPr lang="en-US"/>
        </a:p>
      </dgm:t>
    </dgm:pt>
    <dgm:pt modelId="{4BA2F01A-15A2-4C3A-A044-55FA89A7EAE6}" type="sibTrans" cxnId="{551988D6-677D-44C7-A618-FDA850027EEF}">
      <dgm:prSet/>
      <dgm:spPr/>
      <dgm:t>
        <a:bodyPr/>
        <a:lstStyle/>
        <a:p>
          <a:endParaRPr lang="en-US"/>
        </a:p>
      </dgm:t>
    </dgm:pt>
    <dgm:pt modelId="{84F62B9D-FCBC-47B5-B433-9C10DABA9AC6}" type="pres">
      <dgm:prSet presAssocID="{E3483F5B-897E-4DD1-BF77-BB4EE55E76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DA74F-4D10-47A5-8D56-014F06B4AD20}" type="pres">
      <dgm:prSet presAssocID="{E3483F5B-897E-4DD1-BF77-BB4EE55E76FB}" presName="hierFlow" presStyleCnt="0"/>
      <dgm:spPr/>
    </dgm:pt>
    <dgm:pt modelId="{6750E65C-E211-4A9D-915F-B44050F87BA8}" type="pres">
      <dgm:prSet presAssocID="{E3483F5B-897E-4DD1-BF77-BB4EE55E76FB}" presName="firstBuf" presStyleCnt="0"/>
      <dgm:spPr/>
    </dgm:pt>
    <dgm:pt modelId="{27AEF89D-FD16-4794-88B8-9C383719278C}" type="pres">
      <dgm:prSet presAssocID="{E3483F5B-897E-4DD1-BF77-BB4EE55E76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964318-A43E-4DEB-B11B-F35225A8D377}" type="pres">
      <dgm:prSet presAssocID="{6649A7AB-E1E0-4BFF-B834-52D91B46CD82}" presName="Name14" presStyleCnt="0"/>
      <dgm:spPr/>
    </dgm:pt>
    <dgm:pt modelId="{EBD07421-083A-4AE9-AC94-55AFD7CC8991}" type="pres">
      <dgm:prSet presAssocID="{6649A7AB-E1E0-4BFF-B834-52D91B46CD8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1A247-B42D-4540-B265-42FA52192178}" type="pres">
      <dgm:prSet presAssocID="{6649A7AB-E1E0-4BFF-B834-52D91B46CD82}" presName="hierChild2" presStyleCnt="0"/>
      <dgm:spPr/>
    </dgm:pt>
    <dgm:pt modelId="{34788D38-F527-4AB4-BB1F-A61014E55D1E}" type="pres">
      <dgm:prSet presAssocID="{A27BED95-32E4-4937-9A38-D7F7DD8D341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2478A6D-8C4C-4F8E-97A4-0272EFC97592}" type="pres">
      <dgm:prSet presAssocID="{306C951E-79B8-44C3-BE78-218C02EF0BBB}" presName="Name21" presStyleCnt="0"/>
      <dgm:spPr/>
    </dgm:pt>
    <dgm:pt modelId="{2242F2F7-4F02-4C7B-A535-0BB5FAACF5AE}" type="pres">
      <dgm:prSet presAssocID="{306C951E-79B8-44C3-BE78-218C02EF0BBB}" presName="level2Shape" presStyleLbl="node2" presStyleIdx="0" presStyleCnt="2"/>
      <dgm:spPr/>
      <dgm:t>
        <a:bodyPr/>
        <a:lstStyle/>
        <a:p>
          <a:endParaRPr lang="en-US"/>
        </a:p>
      </dgm:t>
    </dgm:pt>
    <dgm:pt modelId="{5559A71F-F5AC-46BD-A7ED-D4A204853646}" type="pres">
      <dgm:prSet presAssocID="{306C951E-79B8-44C3-BE78-218C02EF0BBB}" presName="hierChild3" presStyleCnt="0"/>
      <dgm:spPr/>
    </dgm:pt>
    <dgm:pt modelId="{CAEBF0EE-F583-4976-8A0E-CC27771E3DEA}" type="pres">
      <dgm:prSet presAssocID="{CF97741D-038A-4E63-B8A7-09F5FC7E2E1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52C5DDD9-D420-4180-985A-E5712FAA2ED4}" type="pres">
      <dgm:prSet presAssocID="{44408B6E-C378-49D1-96D2-3BE13AD16A88}" presName="Name21" presStyleCnt="0"/>
      <dgm:spPr/>
    </dgm:pt>
    <dgm:pt modelId="{EC878565-05C6-456C-9EEE-C422F0B211E5}" type="pres">
      <dgm:prSet presAssocID="{44408B6E-C378-49D1-96D2-3BE13AD16A88}" presName="level2Shape" presStyleLbl="node3" presStyleIdx="0" presStyleCnt="2"/>
      <dgm:spPr/>
      <dgm:t>
        <a:bodyPr/>
        <a:lstStyle/>
        <a:p>
          <a:endParaRPr lang="en-US"/>
        </a:p>
      </dgm:t>
    </dgm:pt>
    <dgm:pt modelId="{10A077FF-A71D-4B75-9A49-FD4522D653E6}" type="pres">
      <dgm:prSet presAssocID="{44408B6E-C378-49D1-96D2-3BE13AD16A88}" presName="hierChild3" presStyleCnt="0"/>
      <dgm:spPr/>
    </dgm:pt>
    <dgm:pt modelId="{DB5BE0F1-0FF7-43E6-ACA1-C3AB3A5231F9}" type="pres">
      <dgm:prSet presAssocID="{8CB323E0-6BFE-4BB1-ACD2-3C83EBA088B0}" presName="Name19" presStyleLbl="parChTrans1D3" presStyleIdx="1" presStyleCnt="2"/>
      <dgm:spPr/>
      <dgm:t>
        <a:bodyPr/>
        <a:lstStyle/>
        <a:p>
          <a:endParaRPr lang="en-US"/>
        </a:p>
      </dgm:t>
    </dgm:pt>
    <dgm:pt modelId="{9C2F7788-B91A-470F-BE23-F0A3913DA1D7}" type="pres">
      <dgm:prSet presAssocID="{02B628B0-8AC1-452B-A8CF-7359C0DE332A}" presName="Name21" presStyleCnt="0"/>
      <dgm:spPr/>
    </dgm:pt>
    <dgm:pt modelId="{705EBA56-CCF3-4558-AEF9-6243CB817B6C}" type="pres">
      <dgm:prSet presAssocID="{02B628B0-8AC1-452B-A8CF-7359C0DE332A}" presName="level2Shape" presStyleLbl="node3" presStyleIdx="1" presStyleCnt="2"/>
      <dgm:spPr/>
      <dgm:t>
        <a:bodyPr/>
        <a:lstStyle/>
        <a:p>
          <a:endParaRPr lang="en-US"/>
        </a:p>
      </dgm:t>
    </dgm:pt>
    <dgm:pt modelId="{4FB3A051-BCC5-4D9A-B565-12C05C6903CD}" type="pres">
      <dgm:prSet presAssocID="{02B628B0-8AC1-452B-A8CF-7359C0DE332A}" presName="hierChild3" presStyleCnt="0"/>
      <dgm:spPr/>
    </dgm:pt>
    <dgm:pt modelId="{ADECA8BA-E532-47D1-82C9-09EF28772582}" type="pres">
      <dgm:prSet presAssocID="{8364A1B1-CE75-47BF-8ABF-11E1AE795E9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B3086A5-3C60-4326-8271-4CF543AC4573}" type="pres">
      <dgm:prSet presAssocID="{73278000-B9A2-4729-95E8-7D20A339EBE4}" presName="Name21" presStyleCnt="0"/>
      <dgm:spPr/>
    </dgm:pt>
    <dgm:pt modelId="{B74839B2-C9BB-4399-8E78-CB90B00A7949}" type="pres">
      <dgm:prSet presAssocID="{73278000-B9A2-4729-95E8-7D20A339EBE4}" presName="level2Shape" presStyleLbl="node2" presStyleIdx="1" presStyleCnt="2"/>
      <dgm:spPr/>
      <dgm:t>
        <a:bodyPr/>
        <a:lstStyle/>
        <a:p>
          <a:endParaRPr lang="en-US"/>
        </a:p>
      </dgm:t>
    </dgm:pt>
    <dgm:pt modelId="{0CC9A41D-5615-4B35-85F0-8E449403B58E}" type="pres">
      <dgm:prSet presAssocID="{73278000-B9A2-4729-95E8-7D20A339EBE4}" presName="hierChild3" presStyleCnt="0"/>
      <dgm:spPr/>
    </dgm:pt>
    <dgm:pt modelId="{8C595910-6EA4-43DC-AFBA-9E016872D3BA}" type="pres">
      <dgm:prSet presAssocID="{E3483F5B-897E-4DD1-BF77-BB4EE55E76FB}" presName="bgShapesFlow" presStyleCnt="0"/>
      <dgm:spPr/>
    </dgm:pt>
    <dgm:pt modelId="{FE342C70-C922-4D32-B9B5-DE58102C0DC6}" type="pres">
      <dgm:prSet presAssocID="{8AE56235-B34F-496F-A223-FB59AECE2CC4}" presName="rectComp" presStyleCnt="0"/>
      <dgm:spPr/>
    </dgm:pt>
    <dgm:pt modelId="{7AF863DE-E123-4FDD-AF57-D1420A52B1F0}" type="pres">
      <dgm:prSet presAssocID="{8AE56235-B34F-496F-A223-FB59AECE2CC4}" presName="bgRect" presStyleLbl="bgShp" presStyleIdx="0" presStyleCnt="3"/>
      <dgm:spPr/>
      <dgm:t>
        <a:bodyPr/>
        <a:lstStyle/>
        <a:p>
          <a:endParaRPr lang="en-US"/>
        </a:p>
      </dgm:t>
    </dgm:pt>
    <dgm:pt modelId="{BAB1C137-35BA-4B25-86DC-A63B8FF4024E}" type="pres">
      <dgm:prSet presAssocID="{8AE56235-B34F-496F-A223-FB59AECE2CC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47CF7-5E8E-4A19-8639-097F939C072B}" type="pres">
      <dgm:prSet presAssocID="{8AE56235-B34F-496F-A223-FB59AECE2CC4}" presName="spComp" presStyleCnt="0"/>
      <dgm:spPr/>
    </dgm:pt>
    <dgm:pt modelId="{BB91D9F6-8583-431F-BE28-711CBDDA19D6}" type="pres">
      <dgm:prSet presAssocID="{8AE56235-B34F-496F-A223-FB59AECE2CC4}" presName="vSp" presStyleCnt="0"/>
      <dgm:spPr/>
    </dgm:pt>
    <dgm:pt modelId="{1710A7EA-0AB8-416F-991F-6E5DEAC818A4}" type="pres">
      <dgm:prSet presAssocID="{A097C04E-B9BD-4B7C-941F-1C9B61CB08CF}" presName="rectComp" presStyleCnt="0"/>
      <dgm:spPr/>
    </dgm:pt>
    <dgm:pt modelId="{8EDD1AD1-9745-4378-BF8C-8F66550BD581}" type="pres">
      <dgm:prSet presAssocID="{A097C04E-B9BD-4B7C-941F-1C9B61CB08CF}" presName="bgRect" presStyleLbl="bgShp" presStyleIdx="1" presStyleCnt="3"/>
      <dgm:spPr/>
      <dgm:t>
        <a:bodyPr/>
        <a:lstStyle/>
        <a:p>
          <a:endParaRPr lang="en-US"/>
        </a:p>
      </dgm:t>
    </dgm:pt>
    <dgm:pt modelId="{DC45061A-0A71-4FDB-A282-BAA9A365F5B7}" type="pres">
      <dgm:prSet presAssocID="{A097C04E-B9BD-4B7C-941F-1C9B61CB08C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5FE77-1775-4202-A76D-CD13C9205AB4}" type="pres">
      <dgm:prSet presAssocID="{A097C04E-B9BD-4B7C-941F-1C9B61CB08CF}" presName="spComp" presStyleCnt="0"/>
      <dgm:spPr/>
    </dgm:pt>
    <dgm:pt modelId="{228F19F9-7C51-46F0-8A02-5DA065CF25F6}" type="pres">
      <dgm:prSet presAssocID="{A097C04E-B9BD-4B7C-941F-1C9B61CB08CF}" presName="vSp" presStyleCnt="0"/>
      <dgm:spPr/>
    </dgm:pt>
    <dgm:pt modelId="{68DD3D1F-A91C-45CC-8CB2-90C9E2F4AD4A}" type="pres">
      <dgm:prSet presAssocID="{00A3B192-1B53-4E8B-A143-BD8173AA2980}" presName="rectComp" presStyleCnt="0"/>
      <dgm:spPr/>
    </dgm:pt>
    <dgm:pt modelId="{C19BEA82-F840-42AC-A50B-346B73CD1260}" type="pres">
      <dgm:prSet presAssocID="{00A3B192-1B53-4E8B-A143-BD8173AA2980}" presName="bgRect" presStyleLbl="bgShp" presStyleIdx="2" presStyleCnt="3"/>
      <dgm:spPr/>
      <dgm:t>
        <a:bodyPr/>
        <a:lstStyle/>
        <a:p>
          <a:endParaRPr lang="en-US"/>
        </a:p>
      </dgm:t>
    </dgm:pt>
    <dgm:pt modelId="{13A82938-C651-4FB9-9A6D-7EECD7F12B6C}" type="pres">
      <dgm:prSet presAssocID="{00A3B192-1B53-4E8B-A143-BD8173AA298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B7F7B-954F-4D49-94EF-F325CAE2B8A2}" type="presOf" srcId="{E3483F5B-897E-4DD1-BF77-BB4EE55E76FB}" destId="{84F62B9D-FCBC-47B5-B433-9C10DABA9AC6}" srcOrd="0" destOrd="0" presId="urn:microsoft.com/office/officeart/2005/8/layout/hierarchy6"/>
    <dgm:cxn modelId="{629F20F1-B74D-4E3B-8496-96284380282A}" type="presOf" srcId="{8CB323E0-6BFE-4BB1-ACD2-3C83EBA088B0}" destId="{DB5BE0F1-0FF7-43E6-ACA1-C3AB3A5231F9}" srcOrd="0" destOrd="0" presId="urn:microsoft.com/office/officeart/2005/8/layout/hierarchy6"/>
    <dgm:cxn modelId="{84BEC82F-F4A4-43DB-9D6E-720769156168}" type="presOf" srcId="{A097C04E-B9BD-4B7C-941F-1C9B61CB08CF}" destId="{DC45061A-0A71-4FDB-A282-BAA9A365F5B7}" srcOrd="1" destOrd="0" presId="urn:microsoft.com/office/officeart/2005/8/layout/hierarchy6"/>
    <dgm:cxn modelId="{91674C76-0351-4C7B-BF33-729BA3EB0132}" type="presOf" srcId="{44408B6E-C378-49D1-96D2-3BE13AD16A88}" destId="{EC878565-05C6-456C-9EEE-C422F0B211E5}" srcOrd="0" destOrd="0" presId="urn:microsoft.com/office/officeart/2005/8/layout/hierarchy6"/>
    <dgm:cxn modelId="{6EB2C24C-FFC1-4496-B9D3-D3A997BB9767}" type="presOf" srcId="{8AE56235-B34F-496F-A223-FB59AECE2CC4}" destId="{BAB1C137-35BA-4B25-86DC-A63B8FF4024E}" srcOrd="1" destOrd="0" presId="urn:microsoft.com/office/officeart/2005/8/layout/hierarchy6"/>
    <dgm:cxn modelId="{3DA6C354-73B5-4BD0-9698-A42BA5154651}" type="presOf" srcId="{73278000-B9A2-4729-95E8-7D20A339EBE4}" destId="{B74839B2-C9BB-4399-8E78-CB90B00A7949}" srcOrd="0" destOrd="0" presId="urn:microsoft.com/office/officeart/2005/8/layout/hierarchy6"/>
    <dgm:cxn modelId="{2D83BD4C-1C43-4239-BCD9-0A5247797A06}" srcId="{E3483F5B-897E-4DD1-BF77-BB4EE55E76FB}" destId="{6649A7AB-E1E0-4BFF-B834-52D91B46CD82}" srcOrd="0" destOrd="0" parTransId="{9E5102DC-566B-475C-8F71-0BFF8A254B67}" sibTransId="{4D75C194-3BF4-4AD8-97CD-CF4BA683B4E1}"/>
    <dgm:cxn modelId="{EB0BE649-E12E-48F0-947C-9F7AF4212010}" type="presOf" srcId="{CF97741D-038A-4E63-B8A7-09F5FC7E2E16}" destId="{CAEBF0EE-F583-4976-8A0E-CC27771E3DEA}" srcOrd="0" destOrd="0" presId="urn:microsoft.com/office/officeart/2005/8/layout/hierarchy6"/>
    <dgm:cxn modelId="{FB011B16-7477-4429-98B6-AA4235C4E938}" type="presOf" srcId="{02B628B0-8AC1-452B-A8CF-7359C0DE332A}" destId="{705EBA56-CCF3-4558-AEF9-6243CB817B6C}" srcOrd="0" destOrd="0" presId="urn:microsoft.com/office/officeart/2005/8/layout/hierarchy6"/>
    <dgm:cxn modelId="{5E6DDFAB-3832-4128-92E6-A3B46BDE74CE}" type="presOf" srcId="{00A3B192-1B53-4E8B-A143-BD8173AA2980}" destId="{C19BEA82-F840-42AC-A50B-346B73CD1260}" srcOrd="0" destOrd="0" presId="urn:microsoft.com/office/officeart/2005/8/layout/hierarchy6"/>
    <dgm:cxn modelId="{158B3E53-E9A5-41AC-B82C-819641271FA0}" type="presOf" srcId="{00A3B192-1B53-4E8B-A143-BD8173AA2980}" destId="{13A82938-C651-4FB9-9A6D-7EECD7F12B6C}" srcOrd="1" destOrd="0" presId="urn:microsoft.com/office/officeart/2005/8/layout/hierarchy6"/>
    <dgm:cxn modelId="{3D966484-D6B5-4FB1-A6FC-2B3CDFF14D9B}" srcId="{6649A7AB-E1E0-4BFF-B834-52D91B46CD82}" destId="{73278000-B9A2-4729-95E8-7D20A339EBE4}" srcOrd="1" destOrd="0" parTransId="{8364A1B1-CE75-47BF-8ABF-11E1AE795E96}" sibTransId="{8666BAC2-8603-4268-94E8-B778C5A61373}"/>
    <dgm:cxn modelId="{15EA40A6-C596-4E01-9DA3-851768FFC9A7}" srcId="{E3483F5B-897E-4DD1-BF77-BB4EE55E76FB}" destId="{A097C04E-B9BD-4B7C-941F-1C9B61CB08CF}" srcOrd="2" destOrd="0" parTransId="{ED72F692-7CEF-4405-9488-AC37A7EA0EE7}" sibTransId="{449C5704-2635-4A6A-968D-CDB4A0DD8D03}"/>
    <dgm:cxn modelId="{27CD2CD4-F591-4E1C-A5F9-BD5EA9EBB4A5}" srcId="{E3483F5B-897E-4DD1-BF77-BB4EE55E76FB}" destId="{8AE56235-B34F-496F-A223-FB59AECE2CC4}" srcOrd="1" destOrd="0" parTransId="{F0567368-4761-46DF-B3F8-8A1966C3848E}" sibTransId="{C5658F96-B261-4EA2-A1B0-616F87A6022D}"/>
    <dgm:cxn modelId="{42E05AF8-A53D-4CCD-8ED6-CF687D744FCC}" type="presOf" srcId="{6649A7AB-E1E0-4BFF-B834-52D91B46CD82}" destId="{EBD07421-083A-4AE9-AC94-55AFD7CC8991}" srcOrd="0" destOrd="0" presId="urn:microsoft.com/office/officeart/2005/8/layout/hierarchy6"/>
    <dgm:cxn modelId="{F073F2D0-B788-4A36-9FC9-0A8504581AE3}" type="presOf" srcId="{8364A1B1-CE75-47BF-8ABF-11E1AE795E96}" destId="{ADECA8BA-E532-47D1-82C9-09EF28772582}" srcOrd="0" destOrd="0" presId="urn:microsoft.com/office/officeart/2005/8/layout/hierarchy6"/>
    <dgm:cxn modelId="{9E775288-9E6E-4F2B-A546-D6226D6DAE75}" type="presOf" srcId="{8AE56235-B34F-496F-A223-FB59AECE2CC4}" destId="{7AF863DE-E123-4FDD-AF57-D1420A52B1F0}" srcOrd="0" destOrd="0" presId="urn:microsoft.com/office/officeart/2005/8/layout/hierarchy6"/>
    <dgm:cxn modelId="{140874F7-0822-4848-B683-EF804AC133E8}" type="presOf" srcId="{306C951E-79B8-44C3-BE78-218C02EF0BBB}" destId="{2242F2F7-4F02-4C7B-A535-0BB5FAACF5AE}" srcOrd="0" destOrd="0" presId="urn:microsoft.com/office/officeart/2005/8/layout/hierarchy6"/>
    <dgm:cxn modelId="{5F05C949-E150-4EB3-B68B-406FA1B49159}" srcId="{306C951E-79B8-44C3-BE78-218C02EF0BBB}" destId="{44408B6E-C378-49D1-96D2-3BE13AD16A88}" srcOrd="0" destOrd="0" parTransId="{CF97741D-038A-4E63-B8A7-09F5FC7E2E16}" sibTransId="{4B89C1CA-B49D-4BAD-A548-96B826AB4D6E}"/>
    <dgm:cxn modelId="{551988D6-677D-44C7-A618-FDA850027EEF}" srcId="{E3483F5B-897E-4DD1-BF77-BB4EE55E76FB}" destId="{00A3B192-1B53-4E8B-A143-BD8173AA2980}" srcOrd="3" destOrd="0" parTransId="{4E85739F-1F52-401C-91EB-CE133A0F8550}" sibTransId="{4BA2F01A-15A2-4C3A-A044-55FA89A7EAE6}"/>
    <dgm:cxn modelId="{57687B4B-5E0F-4522-BB94-E290C27DEE66}" srcId="{306C951E-79B8-44C3-BE78-218C02EF0BBB}" destId="{02B628B0-8AC1-452B-A8CF-7359C0DE332A}" srcOrd="1" destOrd="0" parTransId="{8CB323E0-6BFE-4BB1-ACD2-3C83EBA088B0}" sibTransId="{F3CB5603-CAB6-476D-B7B3-4C5D03599BC5}"/>
    <dgm:cxn modelId="{B7FA8A18-E739-4782-A92A-FE6A251F1780}" type="presOf" srcId="{A097C04E-B9BD-4B7C-941F-1C9B61CB08CF}" destId="{8EDD1AD1-9745-4378-BF8C-8F66550BD581}" srcOrd="0" destOrd="0" presId="urn:microsoft.com/office/officeart/2005/8/layout/hierarchy6"/>
    <dgm:cxn modelId="{C55DBA19-E17B-494F-86C7-23DE745650B9}" type="presOf" srcId="{A27BED95-32E4-4937-9A38-D7F7DD8D341D}" destId="{34788D38-F527-4AB4-BB1F-A61014E55D1E}" srcOrd="0" destOrd="0" presId="urn:microsoft.com/office/officeart/2005/8/layout/hierarchy6"/>
    <dgm:cxn modelId="{C9081C01-6C70-41A2-AEEF-39ECAEEF8823}" srcId="{6649A7AB-E1E0-4BFF-B834-52D91B46CD82}" destId="{306C951E-79B8-44C3-BE78-218C02EF0BBB}" srcOrd="0" destOrd="0" parTransId="{A27BED95-32E4-4937-9A38-D7F7DD8D341D}" sibTransId="{9785998B-9A1F-488A-902C-6A7CCA6ECEAD}"/>
    <dgm:cxn modelId="{32ADAF94-C637-4FDD-9301-76D96242EADD}" type="presParOf" srcId="{84F62B9D-FCBC-47B5-B433-9C10DABA9AC6}" destId="{54ADA74F-4D10-47A5-8D56-014F06B4AD20}" srcOrd="0" destOrd="0" presId="urn:microsoft.com/office/officeart/2005/8/layout/hierarchy6"/>
    <dgm:cxn modelId="{207C15DC-1003-4755-80E1-F780A2459A88}" type="presParOf" srcId="{54ADA74F-4D10-47A5-8D56-014F06B4AD20}" destId="{6750E65C-E211-4A9D-915F-B44050F87BA8}" srcOrd="0" destOrd="0" presId="urn:microsoft.com/office/officeart/2005/8/layout/hierarchy6"/>
    <dgm:cxn modelId="{7F8B54DD-A978-4A6B-9AA2-C55158CC24BF}" type="presParOf" srcId="{54ADA74F-4D10-47A5-8D56-014F06B4AD20}" destId="{27AEF89D-FD16-4794-88B8-9C383719278C}" srcOrd="1" destOrd="0" presId="urn:microsoft.com/office/officeart/2005/8/layout/hierarchy6"/>
    <dgm:cxn modelId="{3749B7EA-7071-4846-9942-5C271E220FBA}" type="presParOf" srcId="{27AEF89D-FD16-4794-88B8-9C383719278C}" destId="{E5964318-A43E-4DEB-B11B-F35225A8D377}" srcOrd="0" destOrd="0" presId="urn:microsoft.com/office/officeart/2005/8/layout/hierarchy6"/>
    <dgm:cxn modelId="{3122F972-A138-4DA8-BDE6-306B1FAA831C}" type="presParOf" srcId="{E5964318-A43E-4DEB-B11B-F35225A8D377}" destId="{EBD07421-083A-4AE9-AC94-55AFD7CC8991}" srcOrd="0" destOrd="0" presId="urn:microsoft.com/office/officeart/2005/8/layout/hierarchy6"/>
    <dgm:cxn modelId="{27F34AEE-D9DA-485C-8EE4-9552B547217E}" type="presParOf" srcId="{E5964318-A43E-4DEB-B11B-F35225A8D377}" destId="{6BD1A247-B42D-4540-B265-42FA52192178}" srcOrd="1" destOrd="0" presId="urn:microsoft.com/office/officeart/2005/8/layout/hierarchy6"/>
    <dgm:cxn modelId="{FE7F6378-18D2-4340-ADDD-3A2AABEA7F0A}" type="presParOf" srcId="{6BD1A247-B42D-4540-B265-42FA52192178}" destId="{34788D38-F527-4AB4-BB1F-A61014E55D1E}" srcOrd="0" destOrd="0" presId="urn:microsoft.com/office/officeart/2005/8/layout/hierarchy6"/>
    <dgm:cxn modelId="{858BB4E9-477C-417E-8FC8-29799E169BCF}" type="presParOf" srcId="{6BD1A247-B42D-4540-B265-42FA52192178}" destId="{92478A6D-8C4C-4F8E-97A4-0272EFC97592}" srcOrd="1" destOrd="0" presId="urn:microsoft.com/office/officeart/2005/8/layout/hierarchy6"/>
    <dgm:cxn modelId="{6A982148-7969-4EE7-AFD3-12FF0386D7EF}" type="presParOf" srcId="{92478A6D-8C4C-4F8E-97A4-0272EFC97592}" destId="{2242F2F7-4F02-4C7B-A535-0BB5FAACF5AE}" srcOrd="0" destOrd="0" presId="urn:microsoft.com/office/officeart/2005/8/layout/hierarchy6"/>
    <dgm:cxn modelId="{D0483140-CEF2-4662-A7B2-07BECD62E585}" type="presParOf" srcId="{92478A6D-8C4C-4F8E-97A4-0272EFC97592}" destId="{5559A71F-F5AC-46BD-A7ED-D4A204853646}" srcOrd="1" destOrd="0" presId="urn:microsoft.com/office/officeart/2005/8/layout/hierarchy6"/>
    <dgm:cxn modelId="{FBF7710A-4FF2-4F27-8C41-972235AB9FB8}" type="presParOf" srcId="{5559A71F-F5AC-46BD-A7ED-D4A204853646}" destId="{CAEBF0EE-F583-4976-8A0E-CC27771E3DEA}" srcOrd="0" destOrd="0" presId="urn:microsoft.com/office/officeart/2005/8/layout/hierarchy6"/>
    <dgm:cxn modelId="{E2B4B590-FB54-4479-AD1B-AB992C2DBE1B}" type="presParOf" srcId="{5559A71F-F5AC-46BD-A7ED-D4A204853646}" destId="{52C5DDD9-D420-4180-985A-E5712FAA2ED4}" srcOrd="1" destOrd="0" presId="urn:microsoft.com/office/officeart/2005/8/layout/hierarchy6"/>
    <dgm:cxn modelId="{0F59AF7B-8FCB-482E-A295-43C6942CF590}" type="presParOf" srcId="{52C5DDD9-D420-4180-985A-E5712FAA2ED4}" destId="{EC878565-05C6-456C-9EEE-C422F0B211E5}" srcOrd="0" destOrd="0" presId="urn:microsoft.com/office/officeart/2005/8/layout/hierarchy6"/>
    <dgm:cxn modelId="{0595E5D3-1BCB-4195-94BA-31052A24D646}" type="presParOf" srcId="{52C5DDD9-D420-4180-985A-E5712FAA2ED4}" destId="{10A077FF-A71D-4B75-9A49-FD4522D653E6}" srcOrd="1" destOrd="0" presId="urn:microsoft.com/office/officeart/2005/8/layout/hierarchy6"/>
    <dgm:cxn modelId="{65671DC6-2338-4806-ADC4-53E07705EABC}" type="presParOf" srcId="{5559A71F-F5AC-46BD-A7ED-D4A204853646}" destId="{DB5BE0F1-0FF7-43E6-ACA1-C3AB3A5231F9}" srcOrd="2" destOrd="0" presId="urn:microsoft.com/office/officeart/2005/8/layout/hierarchy6"/>
    <dgm:cxn modelId="{5C75DE65-EC87-40B8-97AB-972C90BE582B}" type="presParOf" srcId="{5559A71F-F5AC-46BD-A7ED-D4A204853646}" destId="{9C2F7788-B91A-470F-BE23-F0A3913DA1D7}" srcOrd="3" destOrd="0" presId="urn:microsoft.com/office/officeart/2005/8/layout/hierarchy6"/>
    <dgm:cxn modelId="{318F180E-8FC8-4FAB-A5B4-F0EBDA1BD8FB}" type="presParOf" srcId="{9C2F7788-B91A-470F-BE23-F0A3913DA1D7}" destId="{705EBA56-CCF3-4558-AEF9-6243CB817B6C}" srcOrd="0" destOrd="0" presId="urn:microsoft.com/office/officeart/2005/8/layout/hierarchy6"/>
    <dgm:cxn modelId="{BE6E6DA0-C022-4A6C-9EE5-7D0FEF125BF7}" type="presParOf" srcId="{9C2F7788-B91A-470F-BE23-F0A3913DA1D7}" destId="{4FB3A051-BCC5-4D9A-B565-12C05C6903CD}" srcOrd="1" destOrd="0" presId="urn:microsoft.com/office/officeart/2005/8/layout/hierarchy6"/>
    <dgm:cxn modelId="{A81027FE-71AB-41B0-A2DF-E23CFF592CF8}" type="presParOf" srcId="{6BD1A247-B42D-4540-B265-42FA52192178}" destId="{ADECA8BA-E532-47D1-82C9-09EF28772582}" srcOrd="2" destOrd="0" presId="urn:microsoft.com/office/officeart/2005/8/layout/hierarchy6"/>
    <dgm:cxn modelId="{545B3E29-0842-45B3-805F-8CFB93CF3630}" type="presParOf" srcId="{6BD1A247-B42D-4540-B265-42FA52192178}" destId="{3B3086A5-3C60-4326-8271-4CF543AC4573}" srcOrd="3" destOrd="0" presId="urn:microsoft.com/office/officeart/2005/8/layout/hierarchy6"/>
    <dgm:cxn modelId="{1B22BEA1-9BBD-4B33-8A6C-0C4EAE466B5F}" type="presParOf" srcId="{3B3086A5-3C60-4326-8271-4CF543AC4573}" destId="{B74839B2-C9BB-4399-8E78-CB90B00A7949}" srcOrd="0" destOrd="0" presId="urn:microsoft.com/office/officeart/2005/8/layout/hierarchy6"/>
    <dgm:cxn modelId="{5814FDC3-40D4-49B2-B9AA-DA14774780E4}" type="presParOf" srcId="{3B3086A5-3C60-4326-8271-4CF543AC4573}" destId="{0CC9A41D-5615-4B35-85F0-8E449403B58E}" srcOrd="1" destOrd="0" presId="urn:microsoft.com/office/officeart/2005/8/layout/hierarchy6"/>
    <dgm:cxn modelId="{1920561E-16FE-4A0B-B672-DB8D686E15B7}" type="presParOf" srcId="{84F62B9D-FCBC-47B5-B433-9C10DABA9AC6}" destId="{8C595910-6EA4-43DC-AFBA-9E016872D3BA}" srcOrd="1" destOrd="0" presId="urn:microsoft.com/office/officeart/2005/8/layout/hierarchy6"/>
    <dgm:cxn modelId="{04A74C1A-06B6-4723-BEAA-B505C278C0DA}" type="presParOf" srcId="{8C595910-6EA4-43DC-AFBA-9E016872D3BA}" destId="{FE342C70-C922-4D32-B9B5-DE58102C0DC6}" srcOrd="0" destOrd="0" presId="urn:microsoft.com/office/officeart/2005/8/layout/hierarchy6"/>
    <dgm:cxn modelId="{ECCF2C86-70F0-4D0C-8F23-094628CF4479}" type="presParOf" srcId="{FE342C70-C922-4D32-B9B5-DE58102C0DC6}" destId="{7AF863DE-E123-4FDD-AF57-D1420A52B1F0}" srcOrd="0" destOrd="0" presId="urn:microsoft.com/office/officeart/2005/8/layout/hierarchy6"/>
    <dgm:cxn modelId="{2559A326-6512-41B0-94D8-505A025C7B66}" type="presParOf" srcId="{FE342C70-C922-4D32-B9B5-DE58102C0DC6}" destId="{BAB1C137-35BA-4B25-86DC-A63B8FF4024E}" srcOrd="1" destOrd="0" presId="urn:microsoft.com/office/officeart/2005/8/layout/hierarchy6"/>
    <dgm:cxn modelId="{4CBB2190-7E76-474D-AD63-094ECC4ED70C}" type="presParOf" srcId="{8C595910-6EA4-43DC-AFBA-9E016872D3BA}" destId="{09047CF7-5E8E-4A19-8639-097F939C072B}" srcOrd="1" destOrd="0" presId="urn:microsoft.com/office/officeart/2005/8/layout/hierarchy6"/>
    <dgm:cxn modelId="{2F975CA3-9C54-4331-B8CA-4A2342B15096}" type="presParOf" srcId="{09047CF7-5E8E-4A19-8639-097F939C072B}" destId="{BB91D9F6-8583-431F-BE28-711CBDDA19D6}" srcOrd="0" destOrd="0" presId="urn:microsoft.com/office/officeart/2005/8/layout/hierarchy6"/>
    <dgm:cxn modelId="{2E68EE8F-27E9-4366-B33C-AF96188D31B3}" type="presParOf" srcId="{8C595910-6EA4-43DC-AFBA-9E016872D3BA}" destId="{1710A7EA-0AB8-416F-991F-6E5DEAC818A4}" srcOrd="2" destOrd="0" presId="urn:microsoft.com/office/officeart/2005/8/layout/hierarchy6"/>
    <dgm:cxn modelId="{4164D872-C89B-4326-9C03-36AF99178E6A}" type="presParOf" srcId="{1710A7EA-0AB8-416F-991F-6E5DEAC818A4}" destId="{8EDD1AD1-9745-4378-BF8C-8F66550BD581}" srcOrd="0" destOrd="0" presId="urn:microsoft.com/office/officeart/2005/8/layout/hierarchy6"/>
    <dgm:cxn modelId="{6EB82E3C-2513-42E6-8F7C-BEDB506F7ED5}" type="presParOf" srcId="{1710A7EA-0AB8-416F-991F-6E5DEAC818A4}" destId="{DC45061A-0A71-4FDB-A282-BAA9A365F5B7}" srcOrd="1" destOrd="0" presId="urn:microsoft.com/office/officeart/2005/8/layout/hierarchy6"/>
    <dgm:cxn modelId="{83287DE3-1BD7-4950-86CB-905C09739965}" type="presParOf" srcId="{8C595910-6EA4-43DC-AFBA-9E016872D3BA}" destId="{80C5FE77-1775-4202-A76D-CD13C9205AB4}" srcOrd="3" destOrd="0" presId="urn:microsoft.com/office/officeart/2005/8/layout/hierarchy6"/>
    <dgm:cxn modelId="{979F15AA-2429-475E-BC9B-306CF2147CBC}" type="presParOf" srcId="{80C5FE77-1775-4202-A76D-CD13C9205AB4}" destId="{228F19F9-7C51-46F0-8A02-5DA065CF25F6}" srcOrd="0" destOrd="0" presId="urn:microsoft.com/office/officeart/2005/8/layout/hierarchy6"/>
    <dgm:cxn modelId="{82EDF024-58C6-464C-8E9A-E5502B2B9FE7}" type="presParOf" srcId="{8C595910-6EA4-43DC-AFBA-9E016872D3BA}" destId="{68DD3D1F-A91C-45CC-8CB2-90C9E2F4AD4A}" srcOrd="4" destOrd="0" presId="urn:microsoft.com/office/officeart/2005/8/layout/hierarchy6"/>
    <dgm:cxn modelId="{EF4E5A13-2D8C-4651-9D36-5977D21B0567}" type="presParOf" srcId="{68DD3D1F-A91C-45CC-8CB2-90C9E2F4AD4A}" destId="{C19BEA82-F840-42AC-A50B-346B73CD1260}" srcOrd="0" destOrd="0" presId="urn:microsoft.com/office/officeart/2005/8/layout/hierarchy6"/>
    <dgm:cxn modelId="{CDCC2EF6-26AA-40C9-A672-8F18103FFE63}" type="presParOf" srcId="{68DD3D1F-A91C-45CC-8CB2-90C9E2F4AD4A}" destId="{13A82938-C651-4FB9-9A6D-7EECD7F12B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B1082-6C82-4712-8289-E9FBCBD17316}">
      <dsp:nvSpPr>
        <dsp:cNvPr id="0" name=""/>
        <dsp:cNvSpPr/>
      </dsp:nvSpPr>
      <dsp:spPr>
        <a:xfrm>
          <a:off x="6148" y="81455"/>
          <a:ext cx="2051255" cy="143937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Whitecaps &amp; Foam</a:t>
          </a:r>
          <a:endParaRPr lang="en-US" sz="2600" kern="1200" dirty="0"/>
        </a:p>
      </dsp:txBody>
      <dsp:txXfrm>
        <a:off x="6148" y="81455"/>
        <a:ext cx="2051255" cy="1439376"/>
      </dsp:txXfrm>
    </dsp:sp>
    <dsp:sp modelId="{11A6B816-E16D-4325-ACC1-0A187F26B79C}">
      <dsp:nvSpPr>
        <dsp:cNvPr id="0" name=""/>
        <dsp:cNvSpPr/>
      </dsp:nvSpPr>
      <dsp:spPr>
        <a:xfrm>
          <a:off x="1045353" y="3352797"/>
          <a:ext cx="2398960" cy="143937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Calcite (PIC): </a:t>
          </a:r>
          <a:r>
            <a:rPr lang="en-US" sz="2600" kern="1200" dirty="0" err="1" smtClean="0"/>
            <a:t>Coccoliths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1045353" y="3352797"/>
        <a:ext cx="2398960" cy="1439376"/>
      </dsp:txXfrm>
    </dsp:sp>
    <dsp:sp modelId="{218498DC-AAF4-4355-9610-4B73CD0BB881}">
      <dsp:nvSpPr>
        <dsp:cNvPr id="0" name=""/>
        <dsp:cNvSpPr/>
      </dsp:nvSpPr>
      <dsp:spPr>
        <a:xfrm>
          <a:off x="2819409" y="1828800"/>
          <a:ext cx="2398960" cy="143937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Cyanobacteria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Trichodesmium</a:t>
          </a:r>
          <a:r>
            <a:rPr lang="en-US" sz="2600" kern="1200" dirty="0" smtClean="0"/>
            <a:t>,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Red Tides</a:t>
          </a:r>
          <a:endParaRPr lang="en-US" sz="2600" kern="1200" dirty="0"/>
        </a:p>
      </dsp:txBody>
      <dsp:txXfrm>
        <a:off x="2819409" y="1828800"/>
        <a:ext cx="2398960" cy="1439376"/>
      </dsp:txXfrm>
    </dsp:sp>
    <dsp:sp modelId="{638F4FA2-20D8-4A31-88E6-3C517AF10FAD}">
      <dsp:nvSpPr>
        <dsp:cNvPr id="0" name=""/>
        <dsp:cNvSpPr/>
      </dsp:nvSpPr>
      <dsp:spPr>
        <a:xfrm>
          <a:off x="2309846" y="76196"/>
          <a:ext cx="1920679" cy="14393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Sea Ice</a:t>
          </a:r>
          <a:endParaRPr lang="en-US" sz="2600" kern="1200" dirty="0"/>
        </a:p>
      </dsp:txBody>
      <dsp:txXfrm>
        <a:off x="2309846" y="76196"/>
        <a:ext cx="1920679" cy="1439376"/>
      </dsp:txXfrm>
    </dsp:sp>
    <dsp:sp modelId="{92791448-1AC1-4DEF-8569-C6452980A884}">
      <dsp:nvSpPr>
        <dsp:cNvPr id="0" name=""/>
        <dsp:cNvSpPr/>
      </dsp:nvSpPr>
      <dsp:spPr>
        <a:xfrm>
          <a:off x="5638787" y="1828795"/>
          <a:ext cx="2398960" cy="14393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Sediment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(turbid water)</a:t>
          </a:r>
          <a:endParaRPr lang="en-US" sz="2600" kern="1200" dirty="0"/>
        </a:p>
      </dsp:txBody>
      <dsp:txXfrm>
        <a:off x="5638787" y="1828795"/>
        <a:ext cx="2398960" cy="1439376"/>
      </dsp:txXfrm>
    </dsp:sp>
    <dsp:sp modelId="{DC3DDE33-14EC-4422-9B91-431E6444990E}">
      <dsp:nvSpPr>
        <dsp:cNvPr id="0" name=""/>
        <dsp:cNvSpPr/>
      </dsp:nvSpPr>
      <dsp:spPr>
        <a:xfrm>
          <a:off x="76197" y="1828795"/>
          <a:ext cx="2094172" cy="14393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Bubbles</a:t>
          </a:r>
          <a:endParaRPr lang="en-US" sz="2600" kern="1200" dirty="0"/>
        </a:p>
      </dsp:txBody>
      <dsp:txXfrm>
        <a:off x="76197" y="1828795"/>
        <a:ext cx="2094172" cy="1439376"/>
      </dsp:txXfrm>
    </dsp:sp>
    <dsp:sp modelId="{DDB04C1E-18F6-49BD-BB22-35F11E5A95E5}">
      <dsp:nvSpPr>
        <dsp:cNvPr id="0" name=""/>
        <dsp:cNvSpPr/>
      </dsp:nvSpPr>
      <dsp:spPr>
        <a:xfrm>
          <a:off x="6307504" y="76206"/>
          <a:ext cx="1922095" cy="1439376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Floating Plastics etc..</a:t>
          </a:r>
          <a:endParaRPr lang="en-US" sz="2600" kern="1200" dirty="0"/>
        </a:p>
      </dsp:txBody>
      <dsp:txXfrm>
        <a:off x="6307504" y="76206"/>
        <a:ext cx="1922095" cy="1439376"/>
      </dsp:txXfrm>
    </dsp:sp>
    <dsp:sp modelId="{2BD2E012-8034-453C-A410-C498278B4BF7}">
      <dsp:nvSpPr>
        <dsp:cNvPr id="0" name=""/>
        <dsp:cNvSpPr/>
      </dsp:nvSpPr>
      <dsp:spPr>
        <a:xfrm>
          <a:off x="3952558" y="3352802"/>
          <a:ext cx="2715911" cy="1439376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Seafloor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(Optically Shallow)</a:t>
          </a:r>
          <a:endParaRPr lang="en-US" sz="2600" kern="1200" dirty="0"/>
        </a:p>
      </dsp:txBody>
      <dsp:txXfrm>
        <a:off x="3952558" y="3352802"/>
        <a:ext cx="2715911" cy="14393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B1082-6C82-4712-8289-E9FBCBD17316}">
      <dsp:nvSpPr>
        <dsp:cNvPr id="0" name=""/>
        <dsp:cNvSpPr/>
      </dsp:nvSpPr>
      <dsp:spPr>
        <a:xfrm>
          <a:off x="0" y="0"/>
          <a:ext cx="2865871" cy="17195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Thin Clouds</a:t>
          </a:r>
          <a:endParaRPr lang="en-US" sz="3900" kern="1200" dirty="0"/>
        </a:p>
      </dsp:txBody>
      <dsp:txXfrm>
        <a:off x="0" y="0"/>
        <a:ext cx="2865871" cy="1719522"/>
      </dsp:txXfrm>
    </dsp:sp>
    <dsp:sp modelId="{11A6B816-E16D-4325-ACC1-0A187F26B79C}">
      <dsp:nvSpPr>
        <dsp:cNvPr id="0" name=""/>
        <dsp:cNvSpPr/>
      </dsp:nvSpPr>
      <dsp:spPr>
        <a:xfrm>
          <a:off x="3124190" y="1828793"/>
          <a:ext cx="2865871" cy="17195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Land/Ocean Adjacency</a:t>
          </a:r>
          <a:endParaRPr lang="en-US" sz="3900" kern="1200" dirty="0"/>
        </a:p>
      </dsp:txBody>
      <dsp:txXfrm>
        <a:off x="3124190" y="1828793"/>
        <a:ext cx="2865871" cy="1719522"/>
      </dsp:txXfrm>
    </dsp:sp>
    <dsp:sp modelId="{218498DC-AAF4-4355-9610-4B73CD0BB881}">
      <dsp:nvSpPr>
        <dsp:cNvPr id="0" name=""/>
        <dsp:cNvSpPr/>
      </dsp:nvSpPr>
      <dsp:spPr>
        <a:xfrm>
          <a:off x="3124190" y="0"/>
          <a:ext cx="2865871" cy="17665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Atmospheric dust</a:t>
          </a:r>
        </a:p>
      </dsp:txBody>
      <dsp:txXfrm>
        <a:off x="3124190" y="0"/>
        <a:ext cx="2865871" cy="1766534"/>
      </dsp:txXfrm>
    </dsp:sp>
    <dsp:sp modelId="{280E7C75-0B69-475E-86AB-4B4234F26FB9}">
      <dsp:nvSpPr>
        <dsp:cNvPr id="0" name=""/>
        <dsp:cNvSpPr/>
      </dsp:nvSpPr>
      <dsp:spPr>
        <a:xfrm>
          <a:off x="0" y="1828805"/>
          <a:ext cx="2865871" cy="17195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Sun Glint</a:t>
          </a:r>
          <a:endParaRPr lang="en-US" sz="3900" kern="1200" dirty="0"/>
        </a:p>
      </dsp:txBody>
      <dsp:txXfrm>
        <a:off x="0" y="1828805"/>
        <a:ext cx="2865871" cy="17195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BEA82-F840-42AC-A50B-346B73CD1260}">
      <dsp:nvSpPr>
        <dsp:cNvPr id="0" name=""/>
        <dsp:cNvSpPr/>
      </dsp:nvSpPr>
      <dsp:spPr>
        <a:xfrm>
          <a:off x="0" y="3431063"/>
          <a:ext cx="6629400" cy="12222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Aerosol Retrieval</a:t>
          </a:r>
          <a:endParaRPr lang="en-US" sz="2100" kern="1200" dirty="0"/>
        </a:p>
      </dsp:txBody>
      <dsp:txXfrm>
        <a:off x="0" y="3431063"/>
        <a:ext cx="1988820" cy="1222295"/>
      </dsp:txXfrm>
    </dsp:sp>
    <dsp:sp modelId="{8EDD1AD1-9745-4378-BF8C-8F66550BD581}">
      <dsp:nvSpPr>
        <dsp:cNvPr id="0" name=""/>
        <dsp:cNvSpPr/>
      </dsp:nvSpPr>
      <dsp:spPr>
        <a:xfrm>
          <a:off x="0" y="2005052"/>
          <a:ext cx="6629400" cy="12222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Mask</a:t>
          </a:r>
          <a:endParaRPr lang="en-US" sz="2100" kern="1200" dirty="0"/>
        </a:p>
      </dsp:txBody>
      <dsp:txXfrm>
        <a:off x="0" y="2005052"/>
        <a:ext cx="1988820" cy="1222295"/>
      </dsp:txXfrm>
    </dsp:sp>
    <dsp:sp modelId="{7AF863DE-E123-4FDD-AF57-D1420A52B1F0}">
      <dsp:nvSpPr>
        <dsp:cNvPr id="0" name=""/>
        <dsp:cNvSpPr/>
      </dsp:nvSpPr>
      <dsp:spPr>
        <a:xfrm>
          <a:off x="0" y="579040"/>
          <a:ext cx="6629400" cy="12222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Glint, Whitecap, and Rayleigh first</a:t>
          </a:r>
          <a:endParaRPr lang="en-US" sz="2100" kern="1200" dirty="0"/>
        </a:p>
      </dsp:txBody>
      <dsp:txXfrm>
        <a:off x="0" y="579040"/>
        <a:ext cx="1988820" cy="1222295"/>
      </dsp:txXfrm>
    </dsp:sp>
    <dsp:sp modelId="{EBD07421-083A-4AE9-AC94-55AFD7CC8991}">
      <dsp:nvSpPr>
        <dsp:cNvPr id="0" name=""/>
        <dsp:cNvSpPr/>
      </dsp:nvSpPr>
      <dsp:spPr>
        <a:xfrm>
          <a:off x="3975438" y="680898"/>
          <a:ext cx="1527869" cy="101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Glint  &amp; Mod. Whitecap removed</a:t>
          </a:r>
          <a:endParaRPr lang="en-US" sz="1700" kern="1200" dirty="0"/>
        </a:p>
      </dsp:txBody>
      <dsp:txXfrm>
        <a:off x="3975438" y="680898"/>
        <a:ext cx="1527869" cy="1018579"/>
      </dsp:txXfrm>
    </dsp:sp>
    <dsp:sp modelId="{34788D38-F527-4AB4-BB1F-A61014E55D1E}">
      <dsp:nvSpPr>
        <dsp:cNvPr id="0" name=""/>
        <dsp:cNvSpPr/>
      </dsp:nvSpPr>
      <dsp:spPr>
        <a:xfrm>
          <a:off x="3746258" y="1699478"/>
          <a:ext cx="993115" cy="407431"/>
        </a:xfrm>
        <a:custGeom>
          <a:avLst/>
          <a:gdLst/>
          <a:ahLst/>
          <a:cxnLst/>
          <a:rect l="0" t="0" r="0" b="0"/>
          <a:pathLst>
            <a:path>
              <a:moveTo>
                <a:pt x="993115" y="0"/>
              </a:moveTo>
              <a:lnTo>
                <a:pt x="993115" y="203715"/>
              </a:lnTo>
              <a:lnTo>
                <a:pt x="0" y="203715"/>
              </a:lnTo>
              <a:lnTo>
                <a:pt x="0" y="407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2F2F7-4F02-4C7B-A535-0BB5FAACF5AE}">
      <dsp:nvSpPr>
        <dsp:cNvPr id="0" name=""/>
        <dsp:cNvSpPr/>
      </dsp:nvSpPr>
      <dsp:spPr>
        <a:xfrm>
          <a:off x="2982323" y="2106910"/>
          <a:ext cx="1527869" cy="101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Low/Moderate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Remains</a:t>
          </a:r>
          <a:endParaRPr lang="en-US" sz="1700" kern="1200" dirty="0"/>
        </a:p>
      </dsp:txBody>
      <dsp:txXfrm>
        <a:off x="2982323" y="2106910"/>
        <a:ext cx="1527869" cy="1018579"/>
      </dsp:txXfrm>
    </dsp:sp>
    <dsp:sp modelId="{CAEBF0EE-F583-4976-8A0E-CC27771E3DEA}">
      <dsp:nvSpPr>
        <dsp:cNvPr id="0" name=""/>
        <dsp:cNvSpPr/>
      </dsp:nvSpPr>
      <dsp:spPr>
        <a:xfrm>
          <a:off x="2753143" y="3125489"/>
          <a:ext cx="993115" cy="407431"/>
        </a:xfrm>
        <a:custGeom>
          <a:avLst/>
          <a:gdLst/>
          <a:ahLst/>
          <a:cxnLst/>
          <a:rect l="0" t="0" r="0" b="0"/>
          <a:pathLst>
            <a:path>
              <a:moveTo>
                <a:pt x="993115" y="0"/>
              </a:moveTo>
              <a:lnTo>
                <a:pt x="993115" y="203715"/>
              </a:lnTo>
              <a:lnTo>
                <a:pt x="0" y="203715"/>
              </a:lnTo>
              <a:lnTo>
                <a:pt x="0" y="4074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78565-05C6-456C-9EEE-C422F0B211E5}">
      <dsp:nvSpPr>
        <dsp:cNvPr id="0" name=""/>
        <dsp:cNvSpPr/>
      </dsp:nvSpPr>
      <dsp:spPr>
        <a:xfrm>
          <a:off x="1989208" y="3532921"/>
          <a:ext cx="1527869" cy="101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Residual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Remains</a:t>
          </a:r>
          <a:endParaRPr lang="en-US" sz="1700" kern="1200" dirty="0"/>
        </a:p>
      </dsp:txBody>
      <dsp:txXfrm>
        <a:off x="1989208" y="3532921"/>
        <a:ext cx="1527869" cy="1018579"/>
      </dsp:txXfrm>
    </dsp:sp>
    <dsp:sp modelId="{DB5BE0F1-0FF7-43E6-ACA1-C3AB3A5231F9}">
      <dsp:nvSpPr>
        <dsp:cNvPr id="0" name=""/>
        <dsp:cNvSpPr/>
      </dsp:nvSpPr>
      <dsp:spPr>
        <a:xfrm>
          <a:off x="3746258" y="3125489"/>
          <a:ext cx="993115" cy="40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15"/>
              </a:lnTo>
              <a:lnTo>
                <a:pt x="993115" y="203715"/>
              </a:lnTo>
              <a:lnTo>
                <a:pt x="993115" y="4074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BA56-CCF3-4558-AEF9-6243CB817B6C}">
      <dsp:nvSpPr>
        <dsp:cNvPr id="0" name=""/>
        <dsp:cNvSpPr/>
      </dsp:nvSpPr>
      <dsp:spPr>
        <a:xfrm>
          <a:off x="3975438" y="3532921"/>
          <a:ext cx="1527869" cy="101857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 High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Backscattering Removed</a:t>
          </a:r>
          <a:endParaRPr lang="en-US" sz="1700" kern="1200" dirty="0"/>
        </a:p>
      </dsp:txBody>
      <dsp:txXfrm>
        <a:off x="3975438" y="3532921"/>
        <a:ext cx="1527869" cy="1018579"/>
      </dsp:txXfrm>
    </dsp:sp>
    <dsp:sp modelId="{ADECA8BA-E532-47D1-82C9-09EF28772582}">
      <dsp:nvSpPr>
        <dsp:cNvPr id="0" name=""/>
        <dsp:cNvSpPr/>
      </dsp:nvSpPr>
      <dsp:spPr>
        <a:xfrm>
          <a:off x="4739373" y="1699478"/>
          <a:ext cx="993115" cy="40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15"/>
              </a:lnTo>
              <a:lnTo>
                <a:pt x="993115" y="203715"/>
              </a:lnTo>
              <a:lnTo>
                <a:pt x="993115" y="407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839B2-C9BB-4399-8E78-CB90B00A7949}">
      <dsp:nvSpPr>
        <dsp:cNvPr id="0" name=""/>
        <dsp:cNvSpPr/>
      </dsp:nvSpPr>
      <dsp:spPr>
        <a:xfrm>
          <a:off x="4968554" y="2106910"/>
          <a:ext cx="1527869" cy="1018579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Very High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Removed</a:t>
          </a:r>
          <a:endParaRPr lang="en-US" sz="1700" kern="1200" dirty="0"/>
        </a:p>
      </dsp:txBody>
      <dsp:txXfrm>
        <a:off x="4968554" y="2106910"/>
        <a:ext cx="1527869" cy="101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D0918F-5B81-4F8D-86DC-ECEEA277FC39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99BF73-E80B-4190-A8FB-9AF8C234F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9D263-85D6-4325-A0E2-A232C8A840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9BF73-E80B-4190-A8FB-9AF8C234F6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E9042-3F63-45E8-BE6B-5213F9ACB6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62E07-D6C8-4A64-B318-3F98702316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95A3-1DDD-43C3-AFC5-49C643D0B3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814CE-A1BD-405F-BC6B-BF6E9517F5B3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19EBD-5D22-4B2B-BA71-A62B3924D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BA984-11FF-4302-A79B-683D541FEB87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5DF59-567B-449E-A165-C12A799D6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DBEA-7721-44E3-98D0-AE492A33E664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930AE-FAFF-4934-8B88-3E425C0CE0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47AA8-BE1C-428B-844D-F99518786012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15625-733A-4A97-A173-D245DB09C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B912A-F0AF-4892-A087-9B1838E65A40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DF15-F9BB-44D3-BF96-2FAE934CF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AA750-1060-4FD3-BEDE-1E9F0BF87B95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1D77-C7F7-443E-9AF8-9D0E1F68B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19D2E-42D9-4506-BA00-AB4A66B28463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2191A-3FC5-4894-92E7-344B1A97F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379E7-D386-40B6-B3EA-BA234E131AA6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E04F8-FF33-47D4-861D-D84B3724A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F68E0-7E72-4576-A305-C8721E382862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96654-3CE2-4A7C-A083-F8C6C5530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F44DC-8853-40AE-98FE-4017FCBBC90B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E6337-690D-4BD0-86F2-B10C73AE1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103C8-45D4-4E7B-A6EA-84917A824C54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C64F-CD36-47B2-BEED-844B85D17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37DE5-F3B6-420C-893A-259B2F58CE6E}" type="datetimeFigureOut">
              <a:rPr lang="en-US" smtClean="0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8D664F-7465-4C42-993C-76A89B9276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bbles_flickr.jpg"/>
          <p:cNvPicPr>
            <a:picLocks noChangeAspect="1"/>
          </p:cNvPicPr>
          <p:nvPr/>
        </p:nvPicPr>
        <p:blipFill>
          <a:blip r:embed="rId5" cstate="print"/>
          <a:srcRect t="28333" r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708775" y="6423025"/>
            <a:ext cx="239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Georgia" pitchFamily="18" charset="0"/>
              </a:rPr>
              <a:t>Photo by Bill Lindsay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81000" y="457200"/>
            <a:ext cx="84582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smtClean="0">
                <a:solidFill>
                  <a:schemeClr val="bg1"/>
                </a:solidFill>
              </a:rPr>
              <a:t>PACE </a:t>
            </a:r>
            <a:r>
              <a:rPr lang="en-US" sz="4400" dirty="0">
                <a:solidFill>
                  <a:schemeClr val="bg1"/>
                </a:solidFill>
              </a:rPr>
              <a:t>Science Team:  </a:t>
            </a:r>
            <a:endParaRPr lang="en-US" sz="4400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n-US" sz="3600" dirty="0" smtClean="0">
                <a:solidFill>
                  <a:schemeClr val="bg1"/>
                </a:solidFill>
              </a:rPr>
              <a:t>Atmospheric </a:t>
            </a:r>
            <a:r>
              <a:rPr lang="en-US" sz="3600" dirty="0">
                <a:solidFill>
                  <a:schemeClr val="bg1"/>
                </a:solidFill>
              </a:rPr>
              <a:t>Correction over </a:t>
            </a:r>
            <a:endParaRPr lang="en-US" sz="3600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n-US" sz="3600" dirty="0" smtClean="0">
                <a:solidFill>
                  <a:srgbClr val="FF0000"/>
                </a:solidFill>
              </a:rPr>
              <a:t>Bright </a:t>
            </a:r>
            <a:r>
              <a:rPr lang="en-US" sz="3600" dirty="0">
                <a:solidFill>
                  <a:srgbClr val="FF0000"/>
                </a:solidFill>
              </a:rPr>
              <a:t>Water </a:t>
            </a:r>
            <a:r>
              <a:rPr lang="en-US" sz="3600" dirty="0">
                <a:solidFill>
                  <a:schemeClr val="bg1"/>
                </a:solidFill>
              </a:rPr>
              <a:t>Targets with Non-negligible Radiances in the Near Infrared</a:t>
            </a:r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</a:t>
            </a:r>
            <a:endParaRPr lang="en-US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0" hangingPunct="0"/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0" hangingPunct="0"/>
            <a:endParaRPr lang="en-US" sz="4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Heidi Dierssen, UCONN</a:t>
            </a:r>
          </a:p>
          <a:p>
            <a:pPr eaLnBrk="0" hangingPunct="0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Kate Randolph, Ph.D. student/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Postdoc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0" hangingPunct="0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Brandon Russell, Ph.D. student</a:t>
            </a:r>
          </a:p>
          <a:p>
            <a:pPr eaLnBrk="0" hangingPunct="0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Shungu Garaba, 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Postdoc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0" hangingPunct="0"/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~PP2943.WAV">
            <a:hlinkClick r:id="" action="ppaction://media"/>
          </p:cNvPr>
          <p:cNvPicPr>
            <a:picLocks noRot="1" noChangeAspect="1"/>
          </p:cNvPicPr>
          <p:nvPr>
            <a:wavAudioFile r:embed="rId2" name="~PP294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83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59507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429000" y="3276600"/>
            <a:ext cx="5562600" cy="3190875"/>
            <a:chOff x="5486400" y="3200400"/>
            <a:chExt cx="5562600" cy="31908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3200400"/>
              <a:ext cx="55626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8458200" y="4038600"/>
              <a:ext cx="3810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53400" y="3429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760-780 nm oxygen absorption feature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152400"/>
            <a:ext cx="5895975" cy="5882851"/>
            <a:chOff x="152400" y="152400"/>
            <a:chExt cx="5895975" cy="5882851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" y="152400"/>
              <a:ext cx="5895975" cy="5882851"/>
              <a:chOff x="152400" y="152400"/>
              <a:chExt cx="5895975" cy="588285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" y="152400"/>
                <a:ext cx="5667375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_DSC018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200400"/>
                <a:ext cx="4419600" cy="2834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304800" y="3352800"/>
              <a:ext cx="3048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Wood </a:t>
              </a:r>
              <a:r>
                <a:rPr lang="en-US" dirty="0" err="1" smtClean="0"/>
                <a:t>Fjorden</a:t>
              </a:r>
              <a:r>
                <a:rPr lang="en-US" dirty="0" smtClean="0"/>
                <a:t> Svalbard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ubbles_flickr.jpg"/>
          <p:cNvPicPr>
            <a:picLocks noChangeAspect="1"/>
          </p:cNvPicPr>
          <p:nvPr/>
        </p:nvPicPr>
        <p:blipFill>
          <a:blip r:embed="rId3" cstate="print"/>
          <a:srcRect t="28333" r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47561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800" dirty="0" smtClean="0">
                <a:latin typeface="+mn-lt"/>
                <a:cs typeface="+mn-cs"/>
              </a:rPr>
              <a:t>Strongly </a:t>
            </a:r>
            <a:r>
              <a:rPr lang="en-US" sz="2800" dirty="0">
                <a:latin typeface="+mn-lt"/>
                <a:cs typeface="+mn-cs"/>
              </a:rPr>
              <a:t>enhance the upwelling irradiance field (</a:t>
            </a:r>
            <a:r>
              <a:rPr lang="en-US" sz="2800" dirty="0" err="1">
                <a:latin typeface="+mn-lt"/>
                <a:cs typeface="+mn-cs"/>
              </a:rPr>
              <a:t>Stramski</a:t>
            </a:r>
            <a:r>
              <a:rPr lang="en-US" sz="2800" dirty="0">
                <a:latin typeface="+mn-lt"/>
                <a:cs typeface="+mn-cs"/>
              </a:rPr>
              <a:t> and </a:t>
            </a:r>
            <a:r>
              <a:rPr lang="en-US" sz="2800" dirty="0" err="1">
                <a:latin typeface="+mn-lt"/>
                <a:cs typeface="+mn-cs"/>
              </a:rPr>
              <a:t>Tegowski</a:t>
            </a:r>
            <a:r>
              <a:rPr lang="en-US" sz="2800" dirty="0">
                <a:latin typeface="+mn-lt"/>
                <a:cs typeface="+mn-cs"/>
              </a:rPr>
              <a:t>, 2001)</a:t>
            </a:r>
          </a:p>
          <a:p>
            <a:pPr marL="566738" lvl="1" indent="-1095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(</a:t>
            </a:r>
            <a:r>
              <a:rPr lang="en-US" sz="2800" dirty="0">
                <a:latin typeface="+mn-lt"/>
                <a:cs typeface="+mn-cs"/>
              </a:rPr>
              <a:t>2) Bubble mediated gas </a:t>
            </a:r>
            <a:r>
              <a:rPr lang="en-US" sz="2800" dirty="0" smtClean="0">
                <a:latin typeface="+mn-lt"/>
                <a:cs typeface="+mn-cs"/>
              </a:rPr>
              <a:t>transfer of low </a:t>
            </a:r>
            <a:r>
              <a:rPr lang="en-US" sz="2800" dirty="0">
                <a:latin typeface="+mn-lt"/>
                <a:cs typeface="+mn-cs"/>
              </a:rPr>
              <a:t>solubility gases </a:t>
            </a:r>
            <a:r>
              <a:rPr lang="en-US" sz="2800" dirty="0" smtClean="0">
                <a:latin typeface="+mn-lt"/>
                <a:cs typeface="+mn-cs"/>
              </a:rPr>
              <a:t>(</a:t>
            </a:r>
            <a:r>
              <a:rPr lang="en-US" sz="2800" dirty="0" err="1">
                <a:latin typeface="+mn-lt"/>
                <a:cs typeface="+mn-cs"/>
              </a:rPr>
              <a:t>Broecker</a:t>
            </a:r>
            <a:r>
              <a:rPr lang="en-US" sz="2800" dirty="0">
                <a:latin typeface="+mn-lt"/>
                <a:cs typeface="+mn-cs"/>
              </a:rPr>
              <a:t>, 1983; Woolf &amp; Thorpe, 1991)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-63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Bubbles separate from whitecaps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0117" y="1600200"/>
            <a:ext cx="4213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Bubbles (Stage B whitecaps)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https://exchange.uconn.edu/owa/attachment.ashx?id=RgAAAACwF38KG9NkRJJeUIaE4LwTBwDa4dGNoTm1TLg4U9a1%2bDhlAAAARCMwAABiBf5o0eNQQasJV%2fdSUwGCAAAcQvJUAAAJ&amp;attcnt=1&amp;attid0=BAACAAAA&amp;attcid0=BF4D9D23-AA2B-4FEE-B005-0AD3D92F49CB"/>
          <p:cNvSpPr>
            <a:spLocks noChangeAspect="1" noChangeArrowheads="1"/>
          </p:cNvSpPr>
          <p:nvPr/>
        </p:nvSpPr>
        <p:spPr bwMode="auto">
          <a:xfrm>
            <a:off x="34925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 more nuanced masks and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spectral features early: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Vegetation</a:t>
            </a:r>
          </a:p>
          <a:p>
            <a:pPr lvl="2"/>
            <a:r>
              <a:rPr lang="en-US" dirty="0" smtClean="0"/>
              <a:t>Red Edge Reflectance (all concentrated vegetation)</a:t>
            </a:r>
          </a:p>
          <a:p>
            <a:pPr lvl="2"/>
            <a:r>
              <a:rPr lang="en-US" dirty="0" smtClean="0"/>
              <a:t>Chlorophyll fluorescence peak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Sediments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Glint </a:t>
            </a:r>
            <a:r>
              <a:rPr lang="en-US" dirty="0" smtClean="0"/>
              <a:t>using water, oxygen or other absorption features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“White” </a:t>
            </a:r>
            <a:r>
              <a:rPr lang="en-US" dirty="0" smtClean="0"/>
              <a:t>objects need to be discriminated</a:t>
            </a:r>
          </a:p>
          <a:p>
            <a:pPr lvl="2"/>
            <a:r>
              <a:rPr lang="en-US" dirty="0" smtClean="0"/>
              <a:t>Whitecaps, Sea Ice, PIC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127379" y="2702257"/>
            <a:ext cx="9271379" cy="4155743"/>
          </a:xfrm>
          <a:custGeom>
            <a:avLst/>
            <a:gdLst>
              <a:gd name="connsiteX0" fmla="*/ 109182 w 8830101"/>
              <a:gd name="connsiteY0" fmla="*/ 218364 h 3452883"/>
              <a:gd name="connsiteX1" fmla="*/ 504967 w 8830101"/>
              <a:gd name="connsiteY1" fmla="*/ 177421 h 3452883"/>
              <a:gd name="connsiteX2" fmla="*/ 859809 w 8830101"/>
              <a:gd name="connsiteY2" fmla="*/ 150125 h 3452883"/>
              <a:gd name="connsiteX3" fmla="*/ 1201003 w 8830101"/>
              <a:gd name="connsiteY3" fmla="*/ 191068 h 3452883"/>
              <a:gd name="connsiteX4" fmla="*/ 1528549 w 8830101"/>
              <a:gd name="connsiteY4" fmla="*/ 300250 h 3452883"/>
              <a:gd name="connsiteX5" fmla="*/ 2006221 w 8830101"/>
              <a:gd name="connsiteY5" fmla="*/ 354842 h 3452883"/>
              <a:gd name="connsiteX6" fmla="*/ 2238232 w 8830101"/>
              <a:gd name="connsiteY6" fmla="*/ 327546 h 3452883"/>
              <a:gd name="connsiteX7" fmla="*/ 2729552 w 8830101"/>
              <a:gd name="connsiteY7" fmla="*/ 218364 h 3452883"/>
              <a:gd name="connsiteX8" fmla="*/ 3057098 w 8830101"/>
              <a:gd name="connsiteY8" fmla="*/ 136477 h 3452883"/>
              <a:gd name="connsiteX9" fmla="*/ 3357349 w 8830101"/>
              <a:gd name="connsiteY9" fmla="*/ 163773 h 3452883"/>
              <a:gd name="connsiteX10" fmla="*/ 3725838 w 8830101"/>
              <a:gd name="connsiteY10" fmla="*/ 232012 h 3452883"/>
              <a:gd name="connsiteX11" fmla="*/ 4217158 w 8830101"/>
              <a:gd name="connsiteY11" fmla="*/ 327546 h 3452883"/>
              <a:gd name="connsiteX12" fmla="*/ 5090615 w 8830101"/>
              <a:gd name="connsiteY12" fmla="*/ 163773 h 3452883"/>
              <a:gd name="connsiteX13" fmla="*/ 5213444 w 8830101"/>
              <a:gd name="connsiteY13" fmla="*/ 136477 h 3452883"/>
              <a:gd name="connsiteX14" fmla="*/ 5595582 w 8830101"/>
              <a:gd name="connsiteY14" fmla="*/ 27295 h 3452883"/>
              <a:gd name="connsiteX15" fmla="*/ 6045958 w 8830101"/>
              <a:gd name="connsiteY15" fmla="*/ 95534 h 3452883"/>
              <a:gd name="connsiteX16" fmla="*/ 6441743 w 8830101"/>
              <a:gd name="connsiteY16" fmla="*/ 191068 h 3452883"/>
              <a:gd name="connsiteX17" fmla="*/ 6823880 w 8830101"/>
              <a:gd name="connsiteY17" fmla="*/ 232012 h 3452883"/>
              <a:gd name="connsiteX18" fmla="*/ 6987653 w 8830101"/>
              <a:gd name="connsiteY18" fmla="*/ 245659 h 3452883"/>
              <a:gd name="connsiteX19" fmla="*/ 7397086 w 8830101"/>
              <a:gd name="connsiteY19" fmla="*/ 95534 h 3452883"/>
              <a:gd name="connsiteX20" fmla="*/ 7902053 w 8830101"/>
              <a:gd name="connsiteY20" fmla="*/ 0 h 3452883"/>
              <a:gd name="connsiteX21" fmla="*/ 8038531 w 8830101"/>
              <a:gd name="connsiteY21" fmla="*/ 0 h 3452883"/>
              <a:gd name="connsiteX22" fmla="*/ 8461612 w 8830101"/>
              <a:gd name="connsiteY22" fmla="*/ 122830 h 3452883"/>
              <a:gd name="connsiteX23" fmla="*/ 8639032 w 8830101"/>
              <a:gd name="connsiteY23" fmla="*/ 232012 h 3452883"/>
              <a:gd name="connsiteX24" fmla="*/ 8830101 w 8830101"/>
              <a:gd name="connsiteY24" fmla="*/ 313898 h 3452883"/>
              <a:gd name="connsiteX25" fmla="*/ 8775510 w 8830101"/>
              <a:gd name="connsiteY25" fmla="*/ 3452883 h 3452883"/>
              <a:gd name="connsiteX26" fmla="*/ 0 w 8830101"/>
              <a:gd name="connsiteY26" fmla="*/ 3452883 h 3452883"/>
              <a:gd name="connsiteX27" fmla="*/ 109182 w 8830101"/>
              <a:gd name="connsiteY27" fmla="*/ 218364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30101" h="3452883">
                <a:moveTo>
                  <a:pt x="109182" y="218364"/>
                </a:moveTo>
                <a:lnTo>
                  <a:pt x="504967" y="177421"/>
                </a:lnTo>
                <a:lnTo>
                  <a:pt x="859809" y="150125"/>
                </a:lnTo>
                <a:lnTo>
                  <a:pt x="1201003" y="191068"/>
                </a:lnTo>
                <a:lnTo>
                  <a:pt x="1528549" y="300250"/>
                </a:lnTo>
                <a:lnTo>
                  <a:pt x="2006221" y="354842"/>
                </a:lnTo>
                <a:lnTo>
                  <a:pt x="2238232" y="327546"/>
                </a:lnTo>
                <a:lnTo>
                  <a:pt x="2729552" y="218364"/>
                </a:lnTo>
                <a:lnTo>
                  <a:pt x="3057098" y="136477"/>
                </a:lnTo>
                <a:lnTo>
                  <a:pt x="3357349" y="163773"/>
                </a:lnTo>
                <a:lnTo>
                  <a:pt x="3725838" y="232012"/>
                </a:lnTo>
                <a:lnTo>
                  <a:pt x="4217158" y="327546"/>
                </a:lnTo>
                <a:lnTo>
                  <a:pt x="5090615" y="163773"/>
                </a:lnTo>
                <a:lnTo>
                  <a:pt x="5213444" y="136477"/>
                </a:lnTo>
                <a:lnTo>
                  <a:pt x="5595582" y="27295"/>
                </a:lnTo>
                <a:lnTo>
                  <a:pt x="6045958" y="95534"/>
                </a:lnTo>
                <a:lnTo>
                  <a:pt x="6441743" y="191068"/>
                </a:lnTo>
                <a:lnTo>
                  <a:pt x="6823880" y="232012"/>
                </a:lnTo>
                <a:lnTo>
                  <a:pt x="6987653" y="245659"/>
                </a:lnTo>
                <a:lnTo>
                  <a:pt x="7397086" y="95534"/>
                </a:lnTo>
                <a:lnTo>
                  <a:pt x="7902053" y="0"/>
                </a:lnTo>
                <a:lnTo>
                  <a:pt x="8038531" y="0"/>
                </a:lnTo>
                <a:lnTo>
                  <a:pt x="8461612" y="122830"/>
                </a:lnTo>
                <a:lnTo>
                  <a:pt x="8639032" y="232012"/>
                </a:lnTo>
                <a:lnTo>
                  <a:pt x="8830101" y="313898"/>
                </a:lnTo>
                <a:lnTo>
                  <a:pt x="8775510" y="3452883"/>
                </a:lnTo>
                <a:lnTo>
                  <a:pt x="0" y="3452883"/>
                </a:lnTo>
                <a:lnTo>
                  <a:pt x="109182" y="218364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“Bright Water”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18712" y="1295400"/>
            <a:ext cx="1981200" cy="1439376"/>
            <a:chOff x="2509307" y="81464"/>
            <a:chExt cx="2377873" cy="1439376"/>
          </a:xfrm>
        </p:grpSpPr>
        <p:sp>
          <p:nvSpPr>
            <p:cNvPr id="9" name="Rectangle 8"/>
            <p:cNvSpPr/>
            <p:nvPr/>
          </p:nvSpPr>
          <p:spPr>
            <a:xfrm>
              <a:off x="2509307" y="81464"/>
              <a:ext cx="2377873" cy="143937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509307" y="81464"/>
              <a:ext cx="2377873" cy="143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Floating Vegetation</a:t>
              </a:r>
              <a:endParaRPr lang="en-US" sz="26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" y="1143000"/>
            <a:ext cx="2514600" cy="3352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Floating Vegetation:  Seagrass Wrack</a:t>
            </a:r>
            <a:endParaRPr lang="en-US" dirty="0"/>
          </a:p>
        </p:txBody>
      </p:sp>
      <p:pic>
        <p:nvPicPr>
          <p:cNvPr id="4" name="Content Placeholder 3" descr="syrin_IN_v_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61156"/>
            <a:ext cx="7391405" cy="4434844"/>
          </a:xfrm>
        </p:spPr>
      </p:pic>
      <p:sp>
        <p:nvSpPr>
          <p:cNvPr id="5" name="TextBox 4"/>
          <p:cNvSpPr txBox="1"/>
          <p:nvPr/>
        </p:nvSpPr>
        <p:spPr>
          <a:xfrm>
            <a:off x="4800600" y="632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Dierssen et al. submitted RSE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3886200"/>
            <a:ext cx="3810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3352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Edge of Reflectance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9760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609600" y="5131558"/>
            <a:ext cx="5257801" cy="3452883"/>
          </a:xfrm>
          <a:custGeom>
            <a:avLst/>
            <a:gdLst>
              <a:gd name="connsiteX0" fmla="*/ 109182 w 8830101"/>
              <a:gd name="connsiteY0" fmla="*/ 218364 h 3452883"/>
              <a:gd name="connsiteX1" fmla="*/ 504967 w 8830101"/>
              <a:gd name="connsiteY1" fmla="*/ 177421 h 3452883"/>
              <a:gd name="connsiteX2" fmla="*/ 859809 w 8830101"/>
              <a:gd name="connsiteY2" fmla="*/ 150125 h 3452883"/>
              <a:gd name="connsiteX3" fmla="*/ 1201003 w 8830101"/>
              <a:gd name="connsiteY3" fmla="*/ 191068 h 3452883"/>
              <a:gd name="connsiteX4" fmla="*/ 1528549 w 8830101"/>
              <a:gd name="connsiteY4" fmla="*/ 300250 h 3452883"/>
              <a:gd name="connsiteX5" fmla="*/ 2006221 w 8830101"/>
              <a:gd name="connsiteY5" fmla="*/ 354842 h 3452883"/>
              <a:gd name="connsiteX6" fmla="*/ 2238232 w 8830101"/>
              <a:gd name="connsiteY6" fmla="*/ 327546 h 3452883"/>
              <a:gd name="connsiteX7" fmla="*/ 2729552 w 8830101"/>
              <a:gd name="connsiteY7" fmla="*/ 218364 h 3452883"/>
              <a:gd name="connsiteX8" fmla="*/ 3057098 w 8830101"/>
              <a:gd name="connsiteY8" fmla="*/ 136477 h 3452883"/>
              <a:gd name="connsiteX9" fmla="*/ 3357349 w 8830101"/>
              <a:gd name="connsiteY9" fmla="*/ 163773 h 3452883"/>
              <a:gd name="connsiteX10" fmla="*/ 3725838 w 8830101"/>
              <a:gd name="connsiteY10" fmla="*/ 232012 h 3452883"/>
              <a:gd name="connsiteX11" fmla="*/ 4217158 w 8830101"/>
              <a:gd name="connsiteY11" fmla="*/ 327546 h 3452883"/>
              <a:gd name="connsiteX12" fmla="*/ 5090615 w 8830101"/>
              <a:gd name="connsiteY12" fmla="*/ 163773 h 3452883"/>
              <a:gd name="connsiteX13" fmla="*/ 5213444 w 8830101"/>
              <a:gd name="connsiteY13" fmla="*/ 136477 h 3452883"/>
              <a:gd name="connsiteX14" fmla="*/ 5595582 w 8830101"/>
              <a:gd name="connsiteY14" fmla="*/ 27295 h 3452883"/>
              <a:gd name="connsiteX15" fmla="*/ 6045958 w 8830101"/>
              <a:gd name="connsiteY15" fmla="*/ 95534 h 3452883"/>
              <a:gd name="connsiteX16" fmla="*/ 6441743 w 8830101"/>
              <a:gd name="connsiteY16" fmla="*/ 191068 h 3452883"/>
              <a:gd name="connsiteX17" fmla="*/ 6823880 w 8830101"/>
              <a:gd name="connsiteY17" fmla="*/ 232012 h 3452883"/>
              <a:gd name="connsiteX18" fmla="*/ 6987653 w 8830101"/>
              <a:gd name="connsiteY18" fmla="*/ 245659 h 3452883"/>
              <a:gd name="connsiteX19" fmla="*/ 7397086 w 8830101"/>
              <a:gd name="connsiteY19" fmla="*/ 95534 h 3452883"/>
              <a:gd name="connsiteX20" fmla="*/ 7902053 w 8830101"/>
              <a:gd name="connsiteY20" fmla="*/ 0 h 3452883"/>
              <a:gd name="connsiteX21" fmla="*/ 8038531 w 8830101"/>
              <a:gd name="connsiteY21" fmla="*/ 0 h 3452883"/>
              <a:gd name="connsiteX22" fmla="*/ 8461612 w 8830101"/>
              <a:gd name="connsiteY22" fmla="*/ 122830 h 3452883"/>
              <a:gd name="connsiteX23" fmla="*/ 8639032 w 8830101"/>
              <a:gd name="connsiteY23" fmla="*/ 232012 h 3452883"/>
              <a:gd name="connsiteX24" fmla="*/ 8830101 w 8830101"/>
              <a:gd name="connsiteY24" fmla="*/ 313898 h 3452883"/>
              <a:gd name="connsiteX25" fmla="*/ 8775510 w 8830101"/>
              <a:gd name="connsiteY25" fmla="*/ 3452883 h 3452883"/>
              <a:gd name="connsiteX26" fmla="*/ 0 w 8830101"/>
              <a:gd name="connsiteY26" fmla="*/ 3452883 h 3452883"/>
              <a:gd name="connsiteX27" fmla="*/ 109182 w 8830101"/>
              <a:gd name="connsiteY27" fmla="*/ 218364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30101" h="3452883">
                <a:moveTo>
                  <a:pt x="109182" y="218364"/>
                </a:moveTo>
                <a:lnTo>
                  <a:pt x="504967" y="177421"/>
                </a:lnTo>
                <a:lnTo>
                  <a:pt x="859809" y="150125"/>
                </a:lnTo>
                <a:lnTo>
                  <a:pt x="1201003" y="191068"/>
                </a:lnTo>
                <a:lnTo>
                  <a:pt x="1528549" y="300250"/>
                </a:lnTo>
                <a:lnTo>
                  <a:pt x="2006221" y="354842"/>
                </a:lnTo>
                <a:lnTo>
                  <a:pt x="2238232" y="327546"/>
                </a:lnTo>
                <a:lnTo>
                  <a:pt x="2729552" y="218364"/>
                </a:lnTo>
                <a:lnTo>
                  <a:pt x="3057098" y="136477"/>
                </a:lnTo>
                <a:lnTo>
                  <a:pt x="3357349" y="163773"/>
                </a:lnTo>
                <a:lnTo>
                  <a:pt x="3725838" y="232012"/>
                </a:lnTo>
                <a:lnTo>
                  <a:pt x="4217158" y="327546"/>
                </a:lnTo>
                <a:lnTo>
                  <a:pt x="5090615" y="163773"/>
                </a:lnTo>
                <a:lnTo>
                  <a:pt x="5213444" y="136477"/>
                </a:lnTo>
                <a:lnTo>
                  <a:pt x="5595582" y="27295"/>
                </a:lnTo>
                <a:lnTo>
                  <a:pt x="6045958" y="95534"/>
                </a:lnTo>
                <a:lnTo>
                  <a:pt x="6441743" y="191068"/>
                </a:lnTo>
                <a:lnTo>
                  <a:pt x="6823880" y="232012"/>
                </a:lnTo>
                <a:lnTo>
                  <a:pt x="6987653" y="245659"/>
                </a:lnTo>
                <a:lnTo>
                  <a:pt x="7397086" y="95534"/>
                </a:lnTo>
                <a:lnTo>
                  <a:pt x="7902053" y="0"/>
                </a:lnTo>
                <a:lnTo>
                  <a:pt x="8038531" y="0"/>
                </a:lnTo>
                <a:lnTo>
                  <a:pt x="8461612" y="122830"/>
                </a:lnTo>
                <a:lnTo>
                  <a:pt x="8639032" y="232012"/>
                </a:lnTo>
                <a:lnTo>
                  <a:pt x="8830101" y="313898"/>
                </a:lnTo>
                <a:lnTo>
                  <a:pt x="8775510" y="3452883"/>
                </a:lnTo>
                <a:lnTo>
                  <a:pt x="0" y="3452883"/>
                </a:lnTo>
                <a:lnTo>
                  <a:pt x="109182" y="218364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21350161">
            <a:off x="4512756" y="5050235"/>
            <a:ext cx="4876800" cy="2743200"/>
          </a:xfrm>
          <a:custGeom>
            <a:avLst/>
            <a:gdLst>
              <a:gd name="connsiteX0" fmla="*/ 27296 w 3725839"/>
              <a:gd name="connsiteY0" fmla="*/ 27296 h 1528549"/>
              <a:gd name="connsiteX1" fmla="*/ 3725839 w 3725839"/>
              <a:gd name="connsiteY1" fmla="*/ 0 h 1528549"/>
              <a:gd name="connsiteX2" fmla="*/ 3712191 w 3725839"/>
              <a:gd name="connsiteY2" fmla="*/ 1487606 h 1528549"/>
              <a:gd name="connsiteX3" fmla="*/ 0 w 3725839"/>
              <a:gd name="connsiteY3" fmla="*/ 1528549 h 1528549"/>
              <a:gd name="connsiteX4" fmla="*/ 27296 w 3725839"/>
              <a:gd name="connsiteY4" fmla="*/ 27296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839" h="1528549">
                <a:moveTo>
                  <a:pt x="27296" y="27296"/>
                </a:moveTo>
                <a:lnTo>
                  <a:pt x="3725839" y="0"/>
                </a:lnTo>
                <a:lnTo>
                  <a:pt x="3712191" y="1487606"/>
                </a:lnTo>
                <a:lnTo>
                  <a:pt x="0" y="1528549"/>
                </a:lnTo>
                <a:lnTo>
                  <a:pt x="27296" y="27296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appear like “Bright Water”, but isn’t water at all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676400"/>
          <a:ext cx="6019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Current NASA AC processing removes</a:t>
            </a:r>
            <a:br>
              <a:rPr lang="en-US" sz="2800" dirty="0" smtClean="0"/>
            </a:br>
            <a:r>
              <a:rPr lang="en-US" sz="2800" dirty="0" smtClean="0"/>
              <a:t> highly reflective waters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914400"/>
          <a:ext cx="6629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715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Errors are not simple “quantitative” numbers.  </a:t>
            </a:r>
          </a:p>
          <a:p>
            <a:r>
              <a:rPr lang="en-US" b="1" dirty="0" smtClean="0"/>
              <a:t>Error of Omission excluding from one category</a:t>
            </a:r>
          </a:p>
          <a:p>
            <a:r>
              <a:rPr lang="en-US" b="1" dirty="0" smtClean="0"/>
              <a:t>Error of Commission adding this stream to another category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Particulate Inorganic Carbon </a:t>
            </a:r>
            <a:br>
              <a:rPr lang="en-US" dirty="0" smtClean="0"/>
            </a:br>
            <a:r>
              <a:rPr lang="en-US" dirty="0" smtClean="0"/>
              <a:t>Alternate Approaches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5135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17936" r="41235" b="14583"/>
          <a:stretch>
            <a:fillRect/>
          </a:stretch>
        </p:blipFill>
        <p:spPr bwMode="auto">
          <a:xfrm>
            <a:off x="838200" y="609600"/>
            <a:ext cx="7696200" cy="69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cs typeface="+mn-cs"/>
              </a:rPr>
              <a:t>Example of “Bright Water” being masked</a:t>
            </a:r>
            <a:endParaRPr lang="en-US" sz="3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1269"/>
            <a:ext cx="4648200" cy="379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4876800" cy="368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-228600"/>
            <a:ext cx="4495800" cy="39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199"/>
            <a:ext cx="4495800" cy="349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Fluorescence Line Height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733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 Optical Thickness 865 nm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057400"/>
            <a:ext cx="9144000" cy="40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klr\2008_SOGASEX\Wetlabs\pics_Scott\DSCF2139.jpg"/>
          <p:cNvPicPr>
            <a:picLocks noChangeAspect="1" noChangeArrowheads="1"/>
          </p:cNvPicPr>
          <p:nvPr/>
        </p:nvPicPr>
        <p:blipFill>
          <a:blip r:embed="rId3" cstate="print"/>
          <a:srcRect l="10390" t="20946" r="31667"/>
          <a:stretch>
            <a:fillRect/>
          </a:stretch>
        </p:blipFill>
        <p:spPr bwMode="auto">
          <a:xfrm>
            <a:off x="0" y="-1"/>
            <a:ext cx="9144000" cy="93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Windspeed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is not an accurate predictor of Whitecap coverage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0000" t="22522" r="30000" b="29372"/>
          <a:stretch>
            <a:fillRect/>
          </a:stretch>
        </p:blipFill>
        <p:spPr bwMode="auto">
          <a:xfrm>
            <a:off x="3597275" y="2209800"/>
            <a:ext cx="5546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34200" y="1600200"/>
            <a:ext cx="2414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j-lt"/>
                <a:cs typeface="Times New Roman" pitchFamily="18" charset="0"/>
              </a:rPr>
              <a:t>Photo by Scott Freeman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9872" y="6556616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Data from </a:t>
            </a:r>
            <a:r>
              <a:rPr lang="en-US" dirty="0">
                <a:latin typeface="+mj-lt"/>
                <a:cs typeface="Times New Roman" pitchFamily="18" charset="0"/>
              </a:rPr>
              <a:t>Chris Zappa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383440" y="2541896"/>
            <a:ext cx="76200" cy="373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657600"/>
            <a:ext cx="3200400" cy="2031325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Field Experiments: </a:t>
            </a:r>
          </a:p>
          <a:p>
            <a:r>
              <a:rPr lang="en-US" i="1" dirty="0" smtClean="0"/>
              <a:t>UCONN </a:t>
            </a:r>
          </a:p>
          <a:p>
            <a:r>
              <a:rPr lang="en-US" dirty="0" err="1" smtClean="0"/>
              <a:t>Rrs</a:t>
            </a:r>
            <a:r>
              <a:rPr lang="en-US" dirty="0" smtClean="0"/>
              <a:t> (350-2500 nm) above water</a:t>
            </a:r>
          </a:p>
          <a:p>
            <a:r>
              <a:rPr lang="en-US" dirty="0" smtClean="0"/>
              <a:t>In-water reflectance </a:t>
            </a:r>
          </a:p>
          <a:p>
            <a:r>
              <a:rPr lang="en-US" dirty="0" smtClean="0"/>
              <a:t>LISST</a:t>
            </a:r>
          </a:p>
          <a:p>
            <a:r>
              <a:rPr lang="en-US" dirty="0" smtClean="0"/>
              <a:t>Critical angle backscattering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9534</TotalTime>
  <Words>335</Words>
  <Application>Microsoft Office PowerPoint</Application>
  <PresentationFormat>On-screen Show (4:3)</PresentationFormat>
  <Paragraphs>86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What causes “Bright Water”</vt:lpstr>
      <vt:lpstr>Floating Vegetation:  Seagrass Wrack</vt:lpstr>
      <vt:lpstr>What can appear like “Bright Water”, but isn’t water at all  </vt:lpstr>
      <vt:lpstr>Current NASA AC processing removes  highly reflective waters</vt:lpstr>
      <vt:lpstr>Particulate Inorganic Carbon  Alternate Approaches</vt:lpstr>
      <vt:lpstr>Slide 7</vt:lpstr>
      <vt:lpstr>Slide 8</vt:lpstr>
      <vt:lpstr>Slide 9</vt:lpstr>
      <vt:lpstr>Slide 10</vt:lpstr>
      <vt:lpstr>Slide 11</vt:lpstr>
      <vt:lpstr>Bubbles (Stage B whitecaps)</vt:lpstr>
      <vt:lpstr>Implement more nuanced masks and screens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Randolph</dc:creator>
  <cp:lastModifiedBy>heidi</cp:lastModifiedBy>
  <cp:revision>214</cp:revision>
  <dcterms:created xsi:type="dcterms:W3CDTF">2009-01-14T01:50:41Z</dcterms:created>
  <dcterms:modified xsi:type="dcterms:W3CDTF">2015-01-14T12:57:01Z</dcterms:modified>
</cp:coreProperties>
</file>