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4" d="100"/>
          <a:sy n="64" d="100"/>
        </p:scale>
        <p:origin x="6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All_Work\Instruments_Protocols\WETCal\Data\Cary_3E\3H_Medium_Cary\3H_medium_ap\3H_medium_specab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32862758397002"/>
          <c:y val="8.6792452830188674E-2"/>
          <c:w val="0.81844437987182261"/>
          <c:h val="0.71320754716981127"/>
        </c:manualLayout>
      </c:layout>
      <c:scatterChart>
        <c:scatterStyle val="lineMarker"/>
        <c:varyColors val="0"/>
        <c:ser>
          <c:idx val="1"/>
          <c:order val="0"/>
          <c:tx>
            <c:v>a_p</c:v>
          </c:tx>
          <c:spPr>
            <a:ln w="2540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test!$A$3:$A$653</c:f>
              <c:numCache>
                <c:formatCode>General</c:formatCode>
                <c:ptCount val="651"/>
                <c:pt idx="0">
                  <c:v>900</c:v>
                </c:pt>
                <c:pt idx="1">
                  <c:v>899</c:v>
                </c:pt>
                <c:pt idx="2">
                  <c:v>898</c:v>
                </c:pt>
                <c:pt idx="3">
                  <c:v>897</c:v>
                </c:pt>
                <c:pt idx="4">
                  <c:v>896</c:v>
                </c:pt>
                <c:pt idx="5">
                  <c:v>895</c:v>
                </c:pt>
                <c:pt idx="6">
                  <c:v>894</c:v>
                </c:pt>
                <c:pt idx="7">
                  <c:v>893</c:v>
                </c:pt>
                <c:pt idx="8">
                  <c:v>892</c:v>
                </c:pt>
                <c:pt idx="9">
                  <c:v>891</c:v>
                </c:pt>
                <c:pt idx="10">
                  <c:v>890</c:v>
                </c:pt>
                <c:pt idx="11">
                  <c:v>889</c:v>
                </c:pt>
                <c:pt idx="12">
                  <c:v>888</c:v>
                </c:pt>
                <c:pt idx="13">
                  <c:v>887</c:v>
                </c:pt>
                <c:pt idx="14">
                  <c:v>886</c:v>
                </c:pt>
                <c:pt idx="15">
                  <c:v>885</c:v>
                </c:pt>
                <c:pt idx="16">
                  <c:v>884</c:v>
                </c:pt>
                <c:pt idx="17">
                  <c:v>883</c:v>
                </c:pt>
                <c:pt idx="18">
                  <c:v>882</c:v>
                </c:pt>
                <c:pt idx="19">
                  <c:v>881</c:v>
                </c:pt>
                <c:pt idx="20">
                  <c:v>880</c:v>
                </c:pt>
                <c:pt idx="21">
                  <c:v>879</c:v>
                </c:pt>
                <c:pt idx="22">
                  <c:v>878</c:v>
                </c:pt>
                <c:pt idx="23">
                  <c:v>877</c:v>
                </c:pt>
                <c:pt idx="24">
                  <c:v>876</c:v>
                </c:pt>
                <c:pt idx="25">
                  <c:v>875</c:v>
                </c:pt>
                <c:pt idx="26">
                  <c:v>874</c:v>
                </c:pt>
                <c:pt idx="27">
                  <c:v>873</c:v>
                </c:pt>
                <c:pt idx="28">
                  <c:v>872</c:v>
                </c:pt>
                <c:pt idx="29">
                  <c:v>871</c:v>
                </c:pt>
                <c:pt idx="30">
                  <c:v>870</c:v>
                </c:pt>
                <c:pt idx="31">
                  <c:v>869</c:v>
                </c:pt>
                <c:pt idx="32">
                  <c:v>868</c:v>
                </c:pt>
                <c:pt idx="33">
                  <c:v>867</c:v>
                </c:pt>
                <c:pt idx="34">
                  <c:v>866</c:v>
                </c:pt>
                <c:pt idx="35">
                  <c:v>865</c:v>
                </c:pt>
                <c:pt idx="36">
                  <c:v>864</c:v>
                </c:pt>
                <c:pt idx="37">
                  <c:v>863</c:v>
                </c:pt>
                <c:pt idx="38">
                  <c:v>862</c:v>
                </c:pt>
                <c:pt idx="39">
                  <c:v>861</c:v>
                </c:pt>
                <c:pt idx="40">
                  <c:v>860</c:v>
                </c:pt>
                <c:pt idx="41">
                  <c:v>859</c:v>
                </c:pt>
                <c:pt idx="42">
                  <c:v>858</c:v>
                </c:pt>
                <c:pt idx="43">
                  <c:v>857</c:v>
                </c:pt>
                <c:pt idx="44">
                  <c:v>856</c:v>
                </c:pt>
                <c:pt idx="45">
                  <c:v>855</c:v>
                </c:pt>
                <c:pt idx="46">
                  <c:v>854</c:v>
                </c:pt>
                <c:pt idx="47">
                  <c:v>853</c:v>
                </c:pt>
                <c:pt idx="48">
                  <c:v>852</c:v>
                </c:pt>
                <c:pt idx="49">
                  <c:v>851</c:v>
                </c:pt>
                <c:pt idx="50">
                  <c:v>850</c:v>
                </c:pt>
                <c:pt idx="51">
                  <c:v>849</c:v>
                </c:pt>
                <c:pt idx="52">
                  <c:v>848</c:v>
                </c:pt>
                <c:pt idx="53">
                  <c:v>847</c:v>
                </c:pt>
                <c:pt idx="54">
                  <c:v>846</c:v>
                </c:pt>
                <c:pt idx="55">
                  <c:v>845</c:v>
                </c:pt>
                <c:pt idx="56">
                  <c:v>844</c:v>
                </c:pt>
                <c:pt idx="57">
                  <c:v>843</c:v>
                </c:pt>
                <c:pt idx="58">
                  <c:v>842</c:v>
                </c:pt>
                <c:pt idx="59">
                  <c:v>841</c:v>
                </c:pt>
                <c:pt idx="60">
                  <c:v>840</c:v>
                </c:pt>
                <c:pt idx="61">
                  <c:v>839</c:v>
                </c:pt>
                <c:pt idx="62">
                  <c:v>838</c:v>
                </c:pt>
                <c:pt idx="63">
                  <c:v>837</c:v>
                </c:pt>
                <c:pt idx="64">
                  <c:v>836</c:v>
                </c:pt>
                <c:pt idx="65">
                  <c:v>835</c:v>
                </c:pt>
                <c:pt idx="66">
                  <c:v>834</c:v>
                </c:pt>
                <c:pt idx="67">
                  <c:v>833</c:v>
                </c:pt>
                <c:pt idx="68">
                  <c:v>832</c:v>
                </c:pt>
                <c:pt idx="69">
                  <c:v>831</c:v>
                </c:pt>
                <c:pt idx="70">
                  <c:v>830</c:v>
                </c:pt>
                <c:pt idx="71">
                  <c:v>829</c:v>
                </c:pt>
                <c:pt idx="72">
                  <c:v>828</c:v>
                </c:pt>
                <c:pt idx="73">
                  <c:v>827</c:v>
                </c:pt>
                <c:pt idx="74">
                  <c:v>826</c:v>
                </c:pt>
                <c:pt idx="75">
                  <c:v>825</c:v>
                </c:pt>
                <c:pt idx="76">
                  <c:v>824</c:v>
                </c:pt>
                <c:pt idx="77">
                  <c:v>823</c:v>
                </c:pt>
                <c:pt idx="78">
                  <c:v>822</c:v>
                </c:pt>
                <c:pt idx="79">
                  <c:v>821</c:v>
                </c:pt>
                <c:pt idx="80">
                  <c:v>820</c:v>
                </c:pt>
                <c:pt idx="81">
                  <c:v>819</c:v>
                </c:pt>
                <c:pt idx="82">
                  <c:v>818</c:v>
                </c:pt>
                <c:pt idx="83">
                  <c:v>817</c:v>
                </c:pt>
                <c:pt idx="84">
                  <c:v>816</c:v>
                </c:pt>
                <c:pt idx="85">
                  <c:v>815</c:v>
                </c:pt>
                <c:pt idx="86">
                  <c:v>814</c:v>
                </c:pt>
                <c:pt idx="87">
                  <c:v>813</c:v>
                </c:pt>
                <c:pt idx="88">
                  <c:v>812</c:v>
                </c:pt>
                <c:pt idx="89">
                  <c:v>811</c:v>
                </c:pt>
                <c:pt idx="90">
                  <c:v>810</c:v>
                </c:pt>
                <c:pt idx="91">
                  <c:v>809</c:v>
                </c:pt>
                <c:pt idx="92">
                  <c:v>808</c:v>
                </c:pt>
                <c:pt idx="93">
                  <c:v>807</c:v>
                </c:pt>
                <c:pt idx="94">
                  <c:v>806</c:v>
                </c:pt>
                <c:pt idx="95">
                  <c:v>805</c:v>
                </c:pt>
                <c:pt idx="96">
                  <c:v>804</c:v>
                </c:pt>
                <c:pt idx="97">
                  <c:v>803</c:v>
                </c:pt>
                <c:pt idx="98">
                  <c:v>802</c:v>
                </c:pt>
                <c:pt idx="99">
                  <c:v>801</c:v>
                </c:pt>
                <c:pt idx="100">
                  <c:v>800</c:v>
                </c:pt>
                <c:pt idx="101">
                  <c:v>799</c:v>
                </c:pt>
                <c:pt idx="102">
                  <c:v>798</c:v>
                </c:pt>
                <c:pt idx="103">
                  <c:v>797</c:v>
                </c:pt>
                <c:pt idx="104">
                  <c:v>796</c:v>
                </c:pt>
                <c:pt idx="105">
                  <c:v>795</c:v>
                </c:pt>
                <c:pt idx="106">
                  <c:v>794</c:v>
                </c:pt>
                <c:pt idx="107">
                  <c:v>793</c:v>
                </c:pt>
                <c:pt idx="108">
                  <c:v>792</c:v>
                </c:pt>
                <c:pt idx="109">
                  <c:v>791</c:v>
                </c:pt>
                <c:pt idx="110">
                  <c:v>790</c:v>
                </c:pt>
                <c:pt idx="111">
                  <c:v>789</c:v>
                </c:pt>
                <c:pt idx="112">
                  <c:v>788</c:v>
                </c:pt>
                <c:pt idx="113">
                  <c:v>787</c:v>
                </c:pt>
                <c:pt idx="114">
                  <c:v>786</c:v>
                </c:pt>
                <c:pt idx="115">
                  <c:v>785</c:v>
                </c:pt>
                <c:pt idx="116">
                  <c:v>784</c:v>
                </c:pt>
                <c:pt idx="117">
                  <c:v>783</c:v>
                </c:pt>
                <c:pt idx="118">
                  <c:v>782</c:v>
                </c:pt>
                <c:pt idx="119">
                  <c:v>781</c:v>
                </c:pt>
                <c:pt idx="120">
                  <c:v>780</c:v>
                </c:pt>
                <c:pt idx="121">
                  <c:v>779</c:v>
                </c:pt>
                <c:pt idx="122">
                  <c:v>778</c:v>
                </c:pt>
                <c:pt idx="123">
                  <c:v>777</c:v>
                </c:pt>
                <c:pt idx="124">
                  <c:v>776</c:v>
                </c:pt>
                <c:pt idx="125">
                  <c:v>775</c:v>
                </c:pt>
                <c:pt idx="126">
                  <c:v>774</c:v>
                </c:pt>
                <c:pt idx="127">
                  <c:v>773</c:v>
                </c:pt>
                <c:pt idx="128">
                  <c:v>772</c:v>
                </c:pt>
                <c:pt idx="129">
                  <c:v>771</c:v>
                </c:pt>
                <c:pt idx="130">
                  <c:v>770</c:v>
                </c:pt>
                <c:pt idx="131">
                  <c:v>769</c:v>
                </c:pt>
                <c:pt idx="132">
                  <c:v>768</c:v>
                </c:pt>
                <c:pt idx="133">
                  <c:v>767</c:v>
                </c:pt>
                <c:pt idx="134">
                  <c:v>766</c:v>
                </c:pt>
                <c:pt idx="135">
                  <c:v>765</c:v>
                </c:pt>
                <c:pt idx="136">
                  <c:v>764</c:v>
                </c:pt>
                <c:pt idx="137">
                  <c:v>763</c:v>
                </c:pt>
                <c:pt idx="138">
                  <c:v>762</c:v>
                </c:pt>
                <c:pt idx="139">
                  <c:v>761</c:v>
                </c:pt>
                <c:pt idx="140">
                  <c:v>760</c:v>
                </c:pt>
                <c:pt idx="141">
                  <c:v>759</c:v>
                </c:pt>
                <c:pt idx="142">
                  <c:v>758</c:v>
                </c:pt>
                <c:pt idx="143">
                  <c:v>757</c:v>
                </c:pt>
                <c:pt idx="144">
                  <c:v>756</c:v>
                </c:pt>
                <c:pt idx="145">
                  <c:v>755</c:v>
                </c:pt>
                <c:pt idx="146">
                  <c:v>754</c:v>
                </c:pt>
                <c:pt idx="147">
                  <c:v>753</c:v>
                </c:pt>
                <c:pt idx="148">
                  <c:v>752</c:v>
                </c:pt>
                <c:pt idx="149">
                  <c:v>751</c:v>
                </c:pt>
                <c:pt idx="150">
                  <c:v>750</c:v>
                </c:pt>
                <c:pt idx="151">
                  <c:v>749</c:v>
                </c:pt>
                <c:pt idx="152">
                  <c:v>748</c:v>
                </c:pt>
                <c:pt idx="153">
                  <c:v>747</c:v>
                </c:pt>
                <c:pt idx="154">
                  <c:v>746</c:v>
                </c:pt>
                <c:pt idx="155">
                  <c:v>745</c:v>
                </c:pt>
                <c:pt idx="156">
                  <c:v>744</c:v>
                </c:pt>
                <c:pt idx="157">
                  <c:v>743</c:v>
                </c:pt>
                <c:pt idx="158">
                  <c:v>742</c:v>
                </c:pt>
                <c:pt idx="159">
                  <c:v>741</c:v>
                </c:pt>
                <c:pt idx="160">
                  <c:v>740</c:v>
                </c:pt>
                <c:pt idx="161">
                  <c:v>739</c:v>
                </c:pt>
                <c:pt idx="162">
                  <c:v>738</c:v>
                </c:pt>
                <c:pt idx="163">
                  <c:v>737</c:v>
                </c:pt>
                <c:pt idx="164">
                  <c:v>736</c:v>
                </c:pt>
                <c:pt idx="165">
                  <c:v>735</c:v>
                </c:pt>
                <c:pt idx="166">
                  <c:v>734</c:v>
                </c:pt>
                <c:pt idx="167">
                  <c:v>733</c:v>
                </c:pt>
                <c:pt idx="168">
                  <c:v>732</c:v>
                </c:pt>
                <c:pt idx="169">
                  <c:v>731</c:v>
                </c:pt>
                <c:pt idx="170">
                  <c:v>730</c:v>
                </c:pt>
                <c:pt idx="171">
                  <c:v>729</c:v>
                </c:pt>
                <c:pt idx="172">
                  <c:v>728</c:v>
                </c:pt>
                <c:pt idx="173">
                  <c:v>727</c:v>
                </c:pt>
                <c:pt idx="174">
                  <c:v>726</c:v>
                </c:pt>
                <c:pt idx="175">
                  <c:v>725</c:v>
                </c:pt>
                <c:pt idx="176">
                  <c:v>724</c:v>
                </c:pt>
                <c:pt idx="177">
                  <c:v>723</c:v>
                </c:pt>
                <c:pt idx="178">
                  <c:v>722</c:v>
                </c:pt>
                <c:pt idx="179">
                  <c:v>721</c:v>
                </c:pt>
                <c:pt idx="180">
                  <c:v>720</c:v>
                </c:pt>
                <c:pt idx="181">
                  <c:v>719</c:v>
                </c:pt>
                <c:pt idx="182">
                  <c:v>718</c:v>
                </c:pt>
                <c:pt idx="183">
                  <c:v>717</c:v>
                </c:pt>
                <c:pt idx="184">
                  <c:v>716</c:v>
                </c:pt>
                <c:pt idx="185">
                  <c:v>715</c:v>
                </c:pt>
                <c:pt idx="186">
                  <c:v>714</c:v>
                </c:pt>
                <c:pt idx="187">
                  <c:v>713</c:v>
                </c:pt>
                <c:pt idx="188">
                  <c:v>712</c:v>
                </c:pt>
                <c:pt idx="189">
                  <c:v>711</c:v>
                </c:pt>
                <c:pt idx="190">
                  <c:v>710</c:v>
                </c:pt>
                <c:pt idx="191">
                  <c:v>709</c:v>
                </c:pt>
                <c:pt idx="192">
                  <c:v>708</c:v>
                </c:pt>
                <c:pt idx="193">
                  <c:v>707</c:v>
                </c:pt>
                <c:pt idx="194">
                  <c:v>706</c:v>
                </c:pt>
                <c:pt idx="195">
                  <c:v>705</c:v>
                </c:pt>
                <c:pt idx="196">
                  <c:v>704</c:v>
                </c:pt>
                <c:pt idx="197">
                  <c:v>703</c:v>
                </c:pt>
                <c:pt idx="198">
                  <c:v>702</c:v>
                </c:pt>
                <c:pt idx="199">
                  <c:v>701</c:v>
                </c:pt>
                <c:pt idx="200">
                  <c:v>700</c:v>
                </c:pt>
                <c:pt idx="201">
                  <c:v>699</c:v>
                </c:pt>
                <c:pt idx="202">
                  <c:v>698</c:v>
                </c:pt>
                <c:pt idx="203">
                  <c:v>697</c:v>
                </c:pt>
                <c:pt idx="204">
                  <c:v>696</c:v>
                </c:pt>
                <c:pt idx="205">
                  <c:v>695</c:v>
                </c:pt>
                <c:pt idx="206">
                  <c:v>694</c:v>
                </c:pt>
                <c:pt idx="207">
                  <c:v>693</c:v>
                </c:pt>
                <c:pt idx="208">
                  <c:v>692</c:v>
                </c:pt>
                <c:pt idx="209">
                  <c:v>691</c:v>
                </c:pt>
                <c:pt idx="210">
                  <c:v>690</c:v>
                </c:pt>
                <c:pt idx="211">
                  <c:v>689</c:v>
                </c:pt>
                <c:pt idx="212">
                  <c:v>688</c:v>
                </c:pt>
                <c:pt idx="213">
                  <c:v>687</c:v>
                </c:pt>
                <c:pt idx="214">
                  <c:v>686</c:v>
                </c:pt>
                <c:pt idx="215">
                  <c:v>685</c:v>
                </c:pt>
                <c:pt idx="216">
                  <c:v>684</c:v>
                </c:pt>
                <c:pt idx="217">
                  <c:v>683</c:v>
                </c:pt>
                <c:pt idx="218">
                  <c:v>682</c:v>
                </c:pt>
                <c:pt idx="219">
                  <c:v>681</c:v>
                </c:pt>
                <c:pt idx="220">
                  <c:v>680</c:v>
                </c:pt>
                <c:pt idx="221">
                  <c:v>679</c:v>
                </c:pt>
                <c:pt idx="222">
                  <c:v>678</c:v>
                </c:pt>
                <c:pt idx="223">
                  <c:v>677</c:v>
                </c:pt>
                <c:pt idx="224">
                  <c:v>676</c:v>
                </c:pt>
                <c:pt idx="225">
                  <c:v>675</c:v>
                </c:pt>
                <c:pt idx="226">
                  <c:v>674</c:v>
                </c:pt>
                <c:pt idx="227">
                  <c:v>673</c:v>
                </c:pt>
                <c:pt idx="228">
                  <c:v>672</c:v>
                </c:pt>
                <c:pt idx="229">
                  <c:v>671</c:v>
                </c:pt>
                <c:pt idx="230">
                  <c:v>670</c:v>
                </c:pt>
                <c:pt idx="231">
                  <c:v>669</c:v>
                </c:pt>
                <c:pt idx="232">
                  <c:v>668</c:v>
                </c:pt>
                <c:pt idx="233">
                  <c:v>667</c:v>
                </c:pt>
                <c:pt idx="234">
                  <c:v>666</c:v>
                </c:pt>
                <c:pt idx="235">
                  <c:v>665</c:v>
                </c:pt>
                <c:pt idx="236">
                  <c:v>664</c:v>
                </c:pt>
                <c:pt idx="237">
                  <c:v>663</c:v>
                </c:pt>
                <c:pt idx="238">
                  <c:v>662</c:v>
                </c:pt>
                <c:pt idx="239">
                  <c:v>661</c:v>
                </c:pt>
                <c:pt idx="240">
                  <c:v>660</c:v>
                </c:pt>
                <c:pt idx="241">
                  <c:v>659</c:v>
                </c:pt>
                <c:pt idx="242">
                  <c:v>658</c:v>
                </c:pt>
                <c:pt idx="243">
                  <c:v>657</c:v>
                </c:pt>
                <c:pt idx="244">
                  <c:v>656</c:v>
                </c:pt>
                <c:pt idx="245">
                  <c:v>655</c:v>
                </c:pt>
                <c:pt idx="246">
                  <c:v>654</c:v>
                </c:pt>
                <c:pt idx="247">
                  <c:v>653</c:v>
                </c:pt>
                <c:pt idx="248">
                  <c:v>652</c:v>
                </c:pt>
                <c:pt idx="249">
                  <c:v>651</c:v>
                </c:pt>
                <c:pt idx="250">
                  <c:v>650</c:v>
                </c:pt>
                <c:pt idx="251">
                  <c:v>649</c:v>
                </c:pt>
                <c:pt idx="252">
                  <c:v>648</c:v>
                </c:pt>
                <c:pt idx="253">
                  <c:v>647</c:v>
                </c:pt>
                <c:pt idx="254">
                  <c:v>646</c:v>
                </c:pt>
                <c:pt idx="255">
                  <c:v>645</c:v>
                </c:pt>
                <c:pt idx="256">
                  <c:v>644</c:v>
                </c:pt>
                <c:pt idx="257">
                  <c:v>643</c:v>
                </c:pt>
                <c:pt idx="258">
                  <c:v>642</c:v>
                </c:pt>
                <c:pt idx="259">
                  <c:v>641</c:v>
                </c:pt>
                <c:pt idx="260">
                  <c:v>640</c:v>
                </c:pt>
                <c:pt idx="261">
                  <c:v>639</c:v>
                </c:pt>
                <c:pt idx="262">
                  <c:v>638</c:v>
                </c:pt>
                <c:pt idx="263">
                  <c:v>637</c:v>
                </c:pt>
                <c:pt idx="264">
                  <c:v>636</c:v>
                </c:pt>
                <c:pt idx="265">
                  <c:v>635</c:v>
                </c:pt>
                <c:pt idx="266">
                  <c:v>634</c:v>
                </c:pt>
                <c:pt idx="267">
                  <c:v>633</c:v>
                </c:pt>
                <c:pt idx="268">
                  <c:v>632</c:v>
                </c:pt>
                <c:pt idx="269">
                  <c:v>631</c:v>
                </c:pt>
                <c:pt idx="270">
                  <c:v>630</c:v>
                </c:pt>
                <c:pt idx="271">
                  <c:v>629</c:v>
                </c:pt>
                <c:pt idx="272">
                  <c:v>628</c:v>
                </c:pt>
                <c:pt idx="273">
                  <c:v>627</c:v>
                </c:pt>
                <c:pt idx="274">
                  <c:v>626</c:v>
                </c:pt>
                <c:pt idx="275">
                  <c:v>625</c:v>
                </c:pt>
                <c:pt idx="276">
                  <c:v>624</c:v>
                </c:pt>
                <c:pt idx="277">
                  <c:v>623</c:v>
                </c:pt>
                <c:pt idx="278">
                  <c:v>622</c:v>
                </c:pt>
                <c:pt idx="279">
                  <c:v>621</c:v>
                </c:pt>
                <c:pt idx="280">
                  <c:v>620</c:v>
                </c:pt>
                <c:pt idx="281">
                  <c:v>619</c:v>
                </c:pt>
                <c:pt idx="282">
                  <c:v>618</c:v>
                </c:pt>
                <c:pt idx="283">
                  <c:v>617</c:v>
                </c:pt>
                <c:pt idx="284">
                  <c:v>616</c:v>
                </c:pt>
                <c:pt idx="285">
                  <c:v>615</c:v>
                </c:pt>
                <c:pt idx="286">
                  <c:v>614</c:v>
                </c:pt>
                <c:pt idx="287">
                  <c:v>613</c:v>
                </c:pt>
                <c:pt idx="288">
                  <c:v>612</c:v>
                </c:pt>
                <c:pt idx="289">
                  <c:v>611</c:v>
                </c:pt>
                <c:pt idx="290">
                  <c:v>610</c:v>
                </c:pt>
                <c:pt idx="291">
                  <c:v>609</c:v>
                </c:pt>
                <c:pt idx="292">
                  <c:v>608</c:v>
                </c:pt>
                <c:pt idx="293">
                  <c:v>607</c:v>
                </c:pt>
                <c:pt idx="294">
                  <c:v>606</c:v>
                </c:pt>
                <c:pt idx="295">
                  <c:v>605</c:v>
                </c:pt>
                <c:pt idx="296">
                  <c:v>604</c:v>
                </c:pt>
                <c:pt idx="297">
                  <c:v>603</c:v>
                </c:pt>
                <c:pt idx="298">
                  <c:v>602</c:v>
                </c:pt>
                <c:pt idx="299">
                  <c:v>601</c:v>
                </c:pt>
                <c:pt idx="300">
                  <c:v>600</c:v>
                </c:pt>
                <c:pt idx="301">
                  <c:v>599</c:v>
                </c:pt>
                <c:pt idx="302">
                  <c:v>598</c:v>
                </c:pt>
                <c:pt idx="303">
                  <c:v>597</c:v>
                </c:pt>
                <c:pt idx="304">
                  <c:v>596</c:v>
                </c:pt>
                <c:pt idx="305">
                  <c:v>595</c:v>
                </c:pt>
                <c:pt idx="306">
                  <c:v>594</c:v>
                </c:pt>
                <c:pt idx="307">
                  <c:v>593</c:v>
                </c:pt>
                <c:pt idx="308">
                  <c:v>592</c:v>
                </c:pt>
                <c:pt idx="309">
                  <c:v>591</c:v>
                </c:pt>
                <c:pt idx="310">
                  <c:v>590</c:v>
                </c:pt>
                <c:pt idx="311">
                  <c:v>589</c:v>
                </c:pt>
                <c:pt idx="312">
                  <c:v>588</c:v>
                </c:pt>
                <c:pt idx="313">
                  <c:v>587</c:v>
                </c:pt>
                <c:pt idx="314">
                  <c:v>586</c:v>
                </c:pt>
                <c:pt idx="315">
                  <c:v>585</c:v>
                </c:pt>
                <c:pt idx="316">
                  <c:v>584</c:v>
                </c:pt>
                <c:pt idx="317">
                  <c:v>583</c:v>
                </c:pt>
                <c:pt idx="318">
                  <c:v>582</c:v>
                </c:pt>
                <c:pt idx="319">
                  <c:v>581</c:v>
                </c:pt>
                <c:pt idx="320">
                  <c:v>580</c:v>
                </c:pt>
                <c:pt idx="321">
                  <c:v>579</c:v>
                </c:pt>
                <c:pt idx="322">
                  <c:v>578</c:v>
                </c:pt>
                <c:pt idx="323">
                  <c:v>577</c:v>
                </c:pt>
                <c:pt idx="324">
                  <c:v>576</c:v>
                </c:pt>
                <c:pt idx="325">
                  <c:v>575</c:v>
                </c:pt>
                <c:pt idx="326">
                  <c:v>574</c:v>
                </c:pt>
                <c:pt idx="327">
                  <c:v>573</c:v>
                </c:pt>
                <c:pt idx="328">
                  <c:v>572</c:v>
                </c:pt>
                <c:pt idx="329">
                  <c:v>571</c:v>
                </c:pt>
                <c:pt idx="330">
                  <c:v>570</c:v>
                </c:pt>
                <c:pt idx="331">
                  <c:v>569</c:v>
                </c:pt>
                <c:pt idx="332">
                  <c:v>568</c:v>
                </c:pt>
                <c:pt idx="333">
                  <c:v>567</c:v>
                </c:pt>
                <c:pt idx="334">
                  <c:v>566</c:v>
                </c:pt>
                <c:pt idx="335">
                  <c:v>565</c:v>
                </c:pt>
                <c:pt idx="336">
                  <c:v>564</c:v>
                </c:pt>
                <c:pt idx="337">
                  <c:v>563</c:v>
                </c:pt>
                <c:pt idx="338">
                  <c:v>562</c:v>
                </c:pt>
                <c:pt idx="339">
                  <c:v>561</c:v>
                </c:pt>
                <c:pt idx="340">
                  <c:v>560</c:v>
                </c:pt>
                <c:pt idx="341">
                  <c:v>559</c:v>
                </c:pt>
                <c:pt idx="342">
                  <c:v>558</c:v>
                </c:pt>
                <c:pt idx="343">
                  <c:v>557</c:v>
                </c:pt>
                <c:pt idx="344">
                  <c:v>556</c:v>
                </c:pt>
                <c:pt idx="345">
                  <c:v>555</c:v>
                </c:pt>
                <c:pt idx="346">
                  <c:v>554</c:v>
                </c:pt>
                <c:pt idx="347">
                  <c:v>553</c:v>
                </c:pt>
                <c:pt idx="348">
                  <c:v>552</c:v>
                </c:pt>
                <c:pt idx="349">
                  <c:v>551</c:v>
                </c:pt>
                <c:pt idx="350">
                  <c:v>550</c:v>
                </c:pt>
                <c:pt idx="351">
                  <c:v>549</c:v>
                </c:pt>
                <c:pt idx="352">
                  <c:v>548</c:v>
                </c:pt>
                <c:pt idx="353">
                  <c:v>547</c:v>
                </c:pt>
                <c:pt idx="354">
                  <c:v>546</c:v>
                </c:pt>
                <c:pt idx="355">
                  <c:v>545</c:v>
                </c:pt>
                <c:pt idx="356">
                  <c:v>544</c:v>
                </c:pt>
                <c:pt idx="357">
                  <c:v>543</c:v>
                </c:pt>
                <c:pt idx="358">
                  <c:v>542</c:v>
                </c:pt>
                <c:pt idx="359">
                  <c:v>541</c:v>
                </c:pt>
                <c:pt idx="360">
                  <c:v>540</c:v>
                </c:pt>
                <c:pt idx="361">
                  <c:v>539</c:v>
                </c:pt>
                <c:pt idx="362">
                  <c:v>538</c:v>
                </c:pt>
                <c:pt idx="363">
                  <c:v>537</c:v>
                </c:pt>
                <c:pt idx="364">
                  <c:v>536</c:v>
                </c:pt>
                <c:pt idx="365">
                  <c:v>535</c:v>
                </c:pt>
                <c:pt idx="366">
                  <c:v>534</c:v>
                </c:pt>
                <c:pt idx="367">
                  <c:v>533</c:v>
                </c:pt>
                <c:pt idx="368">
                  <c:v>532</c:v>
                </c:pt>
                <c:pt idx="369">
                  <c:v>531</c:v>
                </c:pt>
                <c:pt idx="370">
                  <c:v>530</c:v>
                </c:pt>
                <c:pt idx="371">
                  <c:v>529</c:v>
                </c:pt>
                <c:pt idx="372">
                  <c:v>528</c:v>
                </c:pt>
                <c:pt idx="373">
                  <c:v>527</c:v>
                </c:pt>
                <c:pt idx="374">
                  <c:v>526</c:v>
                </c:pt>
                <c:pt idx="375">
                  <c:v>525</c:v>
                </c:pt>
                <c:pt idx="376">
                  <c:v>524</c:v>
                </c:pt>
                <c:pt idx="377">
                  <c:v>523</c:v>
                </c:pt>
                <c:pt idx="378">
                  <c:v>522</c:v>
                </c:pt>
                <c:pt idx="379">
                  <c:v>521</c:v>
                </c:pt>
                <c:pt idx="380">
                  <c:v>520</c:v>
                </c:pt>
                <c:pt idx="381">
                  <c:v>519</c:v>
                </c:pt>
                <c:pt idx="382">
                  <c:v>518</c:v>
                </c:pt>
                <c:pt idx="383">
                  <c:v>517</c:v>
                </c:pt>
                <c:pt idx="384">
                  <c:v>516</c:v>
                </c:pt>
                <c:pt idx="385">
                  <c:v>515</c:v>
                </c:pt>
                <c:pt idx="386">
                  <c:v>514</c:v>
                </c:pt>
                <c:pt idx="387">
                  <c:v>513</c:v>
                </c:pt>
                <c:pt idx="388">
                  <c:v>512</c:v>
                </c:pt>
                <c:pt idx="389">
                  <c:v>511</c:v>
                </c:pt>
                <c:pt idx="390">
                  <c:v>510</c:v>
                </c:pt>
                <c:pt idx="391">
                  <c:v>509</c:v>
                </c:pt>
                <c:pt idx="392">
                  <c:v>508</c:v>
                </c:pt>
                <c:pt idx="393">
                  <c:v>507</c:v>
                </c:pt>
                <c:pt idx="394">
                  <c:v>506</c:v>
                </c:pt>
                <c:pt idx="395">
                  <c:v>505</c:v>
                </c:pt>
                <c:pt idx="396">
                  <c:v>504</c:v>
                </c:pt>
                <c:pt idx="397">
                  <c:v>503</c:v>
                </c:pt>
                <c:pt idx="398">
                  <c:v>502</c:v>
                </c:pt>
                <c:pt idx="399">
                  <c:v>501</c:v>
                </c:pt>
                <c:pt idx="400">
                  <c:v>500</c:v>
                </c:pt>
                <c:pt idx="401">
                  <c:v>499</c:v>
                </c:pt>
                <c:pt idx="402">
                  <c:v>498</c:v>
                </c:pt>
                <c:pt idx="403">
                  <c:v>497</c:v>
                </c:pt>
                <c:pt idx="404">
                  <c:v>496</c:v>
                </c:pt>
                <c:pt idx="405">
                  <c:v>495</c:v>
                </c:pt>
                <c:pt idx="406">
                  <c:v>494</c:v>
                </c:pt>
                <c:pt idx="407">
                  <c:v>493</c:v>
                </c:pt>
                <c:pt idx="408">
                  <c:v>492</c:v>
                </c:pt>
                <c:pt idx="409">
                  <c:v>491</c:v>
                </c:pt>
                <c:pt idx="410">
                  <c:v>490</c:v>
                </c:pt>
                <c:pt idx="411">
                  <c:v>489</c:v>
                </c:pt>
                <c:pt idx="412">
                  <c:v>488</c:v>
                </c:pt>
                <c:pt idx="413">
                  <c:v>487</c:v>
                </c:pt>
                <c:pt idx="414">
                  <c:v>486</c:v>
                </c:pt>
                <c:pt idx="415">
                  <c:v>485</c:v>
                </c:pt>
                <c:pt idx="416">
                  <c:v>484</c:v>
                </c:pt>
                <c:pt idx="417">
                  <c:v>483</c:v>
                </c:pt>
                <c:pt idx="418">
                  <c:v>482</c:v>
                </c:pt>
                <c:pt idx="419">
                  <c:v>481</c:v>
                </c:pt>
                <c:pt idx="420">
                  <c:v>480</c:v>
                </c:pt>
                <c:pt idx="421">
                  <c:v>479</c:v>
                </c:pt>
                <c:pt idx="422">
                  <c:v>478</c:v>
                </c:pt>
                <c:pt idx="423">
                  <c:v>477</c:v>
                </c:pt>
                <c:pt idx="424">
                  <c:v>476</c:v>
                </c:pt>
                <c:pt idx="425">
                  <c:v>475</c:v>
                </c:pt>
                <c:pt idx="426">
                  <c:v>474</c:v>
                </c:pt>
                <c:pt idx="427">
                  <c:v>473</c:v>
                </c:pt>
                <c:pt idx="428">
                  <c:v>472</c:v>
                </c:pt>
                <c:pt idx="429">
                  <c:v>471</c:v>
                </c:pt>
                <c:pt idx="430">
                  <c:v>470</c:v>
                </c:pt>
                <c:pt idx="431">
                  <c:v>469</c:v>
                </c:pt>
                <c:pt idx="432">
                  <c:v>468</c:v>
                </c:pt>
                <c:pt idx="433">
                  <c:v>467</c:v>
                </c:pt>
                <c:pt idx="434">
                  <c:v>466</c:v>
                </c:pt>
                <c:pt idx="435">
                  <c:v>465</c:v>
                </c:pt>
                <c:pt idx="436">
                  <c:v>464</c:v>
                </c:pt>
                <c:pt idx="437">
                  <c:v>463</c:v>
                </c:pt>
                <c:pt idx="438">
                  <c:v>462</c:v>
                </c:pt>
                <c:pt idx="439">
                  <c:v>461</c:v>
                </c:pt>
                <c:pt idx="440">
                  <c:v>460</c:v>
                </c:pt>
                <c:pt idx="441">
                  <c:v>459</c:v>
                </c:pt>
                <c:pt idx="442">
                  <c:v>458</c:v>
                </c:pt>
                <c:pt idx="443">
                  <c:v>457</c:v>
                </c:pt>
                <c:pt idx="444">
                  <c:v>456</c:v>
                </c:pt>
                <c:pt idx="445">
                  <c:v>455</c:v>
                </c:pt>
                <c:pt idx="446">
                  <c:v>454</c:v>
                </c:pt>
                <c:pt idx="447">
                  <c:v>453</c:v>
                </c:pt>
                <c:pt idx="448">
                  <c:v>452</c:v>
                </c:pt>
                <c:pt idx="449">
                  <c:v>451</c:v>
                </c:pt>
                <c:pt idx="450">
                  <c:v>450</c:v>
                </c:pt>
                <c:pt idx="451">
                  <c:v>449</c:v>
                </c:pt>
                <c:pt idx="452">
                  <c:v>448</c:v>
                </c:pt>
                <c:pt idx="453">
                  <c:v>447</c:v>
                </c:pt>
                <c:pt idx="454">
                  <c:v>446</c:v>
                </c:pt>
                <c:pt idx="455">
                  <c:v>445</c:v>
                </c:pt>
                <c:pt idx="456">
                  <c:v>444</c:v>
                </c:pt>
                <c:pt idx="457">
                  <c:v>443</c:v>
                </c:pt>
                <c:pt idx="458">
                  <c:v>442</c:v>
                </c:pt>
                <c:pt idx="459">
                  <c:v>441</c:v>
                </c:pt>
                <c:pt idx="460">
                  <c:v>440</c:v>
                </c:pt>
                <c:pt idx="461">
                  <c:v>439</c:v>
                </c:pt>
                <c:pt idx="462">
                  <c:v>438</c:v>
                </c:pt>
                <c:pt idx="463">
                  <c:v>437</c:v>
                </c:pt>
                <c:pt idx="464">
                  <c:v>436</c:v>
                </c:pt>
                <c:pt idx="465">
                  <c:v>435</c:v>
                </c:pt>
                <c:pt idx="466">
                  <c:v>434</c:v>
                </c:pt>
                <c:pt idx="467">
                  <c:v>433</c:v>
                </c:pt>
                <c:pt idx="468">
                  <c:v>432</c:v>
                </c:pt>
                <c:pt idx="469">
                  <c:v>431</c:v>
                </c:pt>
                <c:pt idx="470">
                  <c:v>430</c:v>
                </c:pt>
                <c:pt idx="471">
                  <c:v>429</c:v>
                </c:pt>
                <c:pt idx="472">
                  <c:v>428</c:v>
                </c:pt>
                <c:pt idx="473">
                  <c:v>427</c:v>
                </c:pt>
                <c:pt idx="474">
                  <c:v>426</c:v>
                </c:pt>
                <c:pt idx="475">
                  <c:v>425</c:v>
                </c:pt>
                <c:pt idx="476">
                  <c:v>424</c:v>
                </c:pt>
                <c:pt idx="477">
                  <c:v>423</c:v>
                </c:pt>
                <c:pt idx="478">
                  <c:v>422</c:v>
                </c:pt>
                <c:pt idx="479">
                  <c:v>421</c:v>
                </c:pt>
                <c:pt idx="480">
                  <c:v>420</c:v>
                </c:pt>
                <c:pt idx="481">
                  <c:v>419</c:v>
                </c:pt>
                <c:pt idx="482">
                  <c:v>418</c:v>
                </c:pt>
                <c:pt idx="483">
                  <c:v>417</c:v>
                </c:pt>
                <c:pt idx="484">
                  <c:v>416</c:v>
                </c:pt>
                <c:pt idx="485">
                  <c:v>415</c:v>
                </c:pt>
                <c:pt idx="486">
                  <c:v>414</c:v>
                </c:pt>
                <c:pt idx="487">
                  <c:v>413</c:v>
                </c:pt>
                <c:pt idx="488">
                  <c:v>412</c:v>
                </c:pt>
                <c:pt idx="489">
                  <c:v>411</c:v>
                </c:pt>
                <c:pt idx="490">
                  <c:v>410</c:v>
                </c:pt>
                <c:pt idx="491">
                  <c:v>409</c:v>
                </c:pt>
                <c:pt idx="492">
                  <c:v>408</c:v>
                </c:pt>
                <c:pt idx="493">
                  <c:v>407</c:v>
                </c:pt>
                <c:pt idx="494">
                  <c:v>406</c:v>
                </c:pt>
                <c:pt idx="495">
                  <c:v>405</c:v>
                </c:pt>
                <c:pt idx="496">
                  <c:v>404</c:v>
                </c:pt>
                <c:pt idx="497">
                  <c:v>403</c:v>
                </c:pt>
                <c:pt idx="498">
                  <c:v>402</c:v>
                </c:pt>
                <c:pt idx="499">
                  <c:v>401</c:v>
                </c:pt>
                <c:pt idx="500">
                  <c:v>400</c:v>
                </c:pt>
                <c:pt idx="501">
                  <c:v>399</c:v>
                </c:pt>
                <c:pt idx="502">
                  <c:v>398</c:v>
                </c:pt>
                <c:pt idx="503">
                  <c:v>397</c:v>
                </c:pt>
                <c:pt idx="504">
                  <c:v>396</c:v>
                </c:pt>
                <c:pt idx="505">
                  <c:v>395</c:v>
                </c:pt>
                <c:pt idx="506">
                  <c:v>394</c:v>
                </c:pt>
                <c:pt idx="507">
                  <c:v>393</c:v>
                </c:pt>
                <c:pt idx="508">
                  <c:v>392</c:v>
                </c:pt>
                <c:pt idx="509">
                  <c:v>391</c:v>
                </c:pt>
                <c:pt idx="510">
                  <c:v>390</c:v>
                </c:pt>
                <c:pt idx="511">
                  <c:v>389</c:v>
                </c:pt>
                <c:pt idx="512">
                  <c:v>388</c:v>
                </c:pt>
                <c:pt idx="513">
                  <c:v>387</c:v>
                </c:pt>
                <c:pt idx="514">
                  <c:v>386</c:v>
                </c:pt>
                <c:pt idx="515">
                  <c:v>385</c:v>
                </c:pt>
                <c:pt idx="516">
                  <c:v>384</c:v>
                </c:pt>
                <c:pt idx="517">
                  <c:v>383</c:v>
                </c:pt>
                <c:pt idx="518">
                  <c:v>382</c:v>
                </c:pt>
                <c:pt idx="519">
                  <c:v>381</c:v>
                </c:pt>
                <c:pt idx="520">
                  <c:v>380</c:v>
                </c:pt>
                <c:pt idx="521">
                  <c:v>379</c:v>
                </c:pt>
                <c:pt idx="522">
                  <c:v>378</c:v>
                </c:pt>
                <c:pt idx="523">
                  <c:v>377</c:v>
                </c:pt>
                <c:pt idx="524">
                  <c:v>376</c:v>
                </c:pt>
                <c:pt idx="525">
                  <c:v>375</c:v>
                </c:pt>
                <c:pt idx="526">
                  <c:v>374</c:v>
                </c:pt>
                <c:pt idx="527">
                  <c:v>373</c:v>
                </c:pt>
                <c:pt idx="528">
                  <c:v>372</c:v>
                </c:pt>
                <c:pt idx="529">
                  <c:v>371</c:v>
                </c:pt>
                <c:pt idx="530">
                  <c:v>370</c:v>
                </c:pt>
                <c:pt idx="531">
                  <c:v>369</c:v>
                </c:pt>
                <c:pt idx="532">
                  <c:v>368</c:v>
                </c:pt>
                <c:pt idx="533">
                  <c:v>367</c:v>
                </c:pt>
                <c:pt idx="534">
                  <c:v>366</c:v>
                </c:pt>
                <c:pt idx="535">
                  <c:v>365</c:v>
                </c:pt>
                <c:pt idx="536">
                  <c:v>364</c:v>
                </c:pt>
                <c:pt idx="537">
                  <c:v>363</c:v>
                </c:pt>
                <c:pt idx="538">
                  <c:v>362</c:v>
                </c:pt>
                <c:pt idx="539">
                  <c:v>361</c:v>
                </c:pt>
                <c:pt idx="540">
                  <c:v>360</c:v>
                </c:pt>
                <c:pt idx="541">
                  <c:v>359</c:v>
                </c:pt>
                <c:pt idx="542">
                  <c:v>358</c:v>
                </c:pt>
                <c:pt idx="543">
                  <c:v>357</c:v>
                </c:pt>
                <c:pt idx="544">
                  <c:v>356</c:v>
                </c:pt>
                <c:pt idx="545">
                  <c:v>355</c:v>
                </c:pt>
                <c:pt idx="546">
                  <c:v>354</c:v>
                </c:pt>
                <c:pt idx="547">
                  <c:v>353</c:v>
                </c:pt>
                <c:pt idx="548">
                  <c:v>352</c:v>
                </c:pt>
                <c:pt idx="549">
                  <c:v>351</c:v>
                </c:pt>
                <c:pt idx="550">
                  <c:v>350</c:v>
                </c:pt>
                <c:pt idx="551">
                  <c:v>349</c:v>
                </c:pt>
                <c:pt idx="552">
                  <c:v>348</c:v>
                </c:pt>
                <c:pt idx="553">
                  <c:v>347</c:v>
                </c:pt>
                <c:pt idx="554">
                  <c:v>346</c:v>
                </c:pt>
                <c:pt idx="555">
                  <c:v>345</c:v>
                </c:pt>
                <c:pt idx="556">
                  <c:v>344</c:v>
                </c:pt>
                <c:pt idx="557">
                  <c:v>343</c:v>
                </c:pt>
                <c:pt idx="558">
                  <c:v>342</c:v>
                </c:pt>
                <c:pt idx="559">
                  <c:v>341</c:v>
                </c:pt>
                <c:pt idx="560">
                  <c:v>340</c:v>
                </c:pt>
                <c:pt idx="561">
                  <c:v>339</c:v>
                </c:pt>
                <c:pt idx="562">
                  <c:v>338</c:v>
                </c:pt>
                <c:pt idx="563">
                  <c:v>337</c:v>
                </c:pt>
                <c:pt idx="564">
                  <c:v>336</c:v>
                </c:pt>
                <c:pt idx="565">
                  <c:v>335</c:v>
                </c:pt>
                <c:pt idx="566">
                  <c:v>334</c:v>
                </c:pt>
                <c:pt idx="567">
                  <c:v>333</c:v>
                </c:pt>
                <c:pt idx="568">
                  <c:v>332</c:v>
                </c:pt>
                <c:pt idx="569">
                  <c:v>331</c:v>
                </c:pt>
                <c:pt idx="570">
                  <c:v>330</c:v>
                </c:pt>
                <c:pt idx="571">
                  <c:v>329</c:v>
                </c:pt>
                <c:pt idx="572">
                  <c:v>328</c:v>
                </c:pt>
                <c:pt idx="573">
                  <c:v>327</c:v>
                </c:pt>
                <c:pt idx="574">
                  <c:v>326</c:v>
                </c:pt>
                <c:pt idx="575">
                  <c:v>325</c:v>
                </c:pt>
                <c:pt idx="576">
                  <c:v>324</c:v>
                </c:pt>
                <c:pt idx="577">
                  <c:v>323</c:v>
                </c:pt>
                <c:pt idx="578">
                  <c:v>322</c:v>
                </c:pt>
                <c:pt idx="579">
                  <c:v>321</c:v>
                </c:pt>
                <c:pt idx="580">
                  <c:v>320</c:v>
                </c:pt>
                <c:pt idx="581">
                  <c:v>319</c:v>
                </c:pt>
                <c:pt idx="582">
                  <c:v>318</c:v>
                </c:pt>
                <c:pt idx="583">
                  <c:v>317</c:v>
                </c:pt>
                <c:pt idx="584">
                  <c:v>316</c:v>
                </c:pt>
                <c:pt idx="585">
                  <c:v>315</c:v>
                </c:pt>
                <c:pt idx="586">
                  <c:v>314</c:v>
                </c:pt>
                <c:pt idx="587">
                  <c:v>313</c:v>
                </c:pt>
                <c:pt idx="588">
                  <c:v>312</c:v>
                </c:pt>
                <c:pt idx="589">
                  <c:v>311</c:v>
                </c:pt>
                <c:pt idx="590">
                  <c:v>310</c:v>
                </c:pt>
                <c:pt idx="591">
                  <c:v>309</c:v>
                </c:pt>
                <c:pt idx="592">
                  <c:v>308</c:v>
                </c:pt>
                <c:pt idx="593">
                  <c:v>307</c:v>
                </c:pt>
                <c:pt idx="594">
                  <c:v>306</c:v>
                </c:pt>
                <c:pt idx="595">
                  <c:v>305</c:v>
                </c:pt>
                <c:pt idx="596">
                  <c:v>304</c:v>
                </c:pt>
                <c:pt idx="597">
                  <c:v>303</c:v>
                </c:pt>
                <c:pt idx="598">
                  <c:v>302</c:v>
                </c:pt>
                <c:pt idx="599">
                  <c:v>301</c:v>
                </c:pt>
                <c:pt idx="600">
                  <c:v>300</c:v>
                </c:pt>
                <c:pt idx="601">
                  <c:v>299</c:v>
                </c:pt>
                <c:pt idx="602">
                  <c:v>298</c:v>
                </c:pt>
                <c:pt idx="603">
                  <c:v>297</c:v>
                </c:pt>
                <c:pt idx="604">
                  <c:v>296</c:v>
                </c:pt>
                <c:pt idx="605">
                  <c:v>295</c:v>
                </c:pt>
                <c:pt idx="606">
                  <c:v>294</c:v>
                </c:pt>
                <c:pt idx="607">
                  <c:v>293</c:v>
                </c:pt>
                <c:pt idx="608">
                  <c:v>292</c:v>
                </c:pt>
                <c:pt idx="609">
                  <c:v>291</c:v>
                </c:pt>
                <c:pt idx="610">
                  <c:v>290</c:v>
                </c:pt>
                <c:pt idx="611">
                  <c:v>289</c:v>
                </c:pt>
                <c:pt idx="612">
                  <c:v>288</c:v>
                </c:pt>
                <c:pt idx="613">
                  <c:v>287</c:v>
                </c:pt>
                <c:pt idx="614">
                  <c:v>286</c:v>
                </c:pt>
                <c:pt idx="615">
                  <c:v>285</c:v>
                </c:pt>
                <c:pt idx="616">
                  <c:v>284</c:v>
                </c:pt>
                <c:pt idx="617">
                  <c:v>283</c:v>
                </c:pt>
                <c:pt idx="618">
                  <c:v>282</c:v>
                </c:pt>
                <c:pt idx="619">
                  <c:v>281</c:v>
                </c:pt>
                <c:pt idx="620">
                  <c:v>280</c:v>
                </c:pt>
                <c:pt idx="621">
                  <c:v>279</c:v>
                </c:pt>
                <c:pt idx="622">
                  <c:v>278</c:v>
                </c:pt>
                <c:pt idx="623">
                  <c:v>277</c:v>
                </c:pt>
                <c:pt idx="624">
                  <c:v>276</c:v>
                </c:pt>
                <c:pt idx="625">
                  <c:v>275</c:v>
                </c:pt>
                <c:pt idx="626">
                  <c:v>274</c:v>
                </c:pt>
                <c:pt idx="627">
                  <c:v>273</c:v>
                </c:pt>
                <c:pt idx="628">
                  <c:v>272</c:v>
                </c:pt>
                <c:pt idx="629">
                  <c:v>271</c:v>
                </c:pt>
                <c:pt idx="630">
                  <c:v>270</c:v>
                </c:pt>
                <c:pt idx="631">
                  <c:v>269</c:v>
                </c:pt>
                <c:pt idx="632">
                  <c:v>268</c:v>
                </c:pt>
                <c:pt idx="633">
                  <c:v>267</c:v>
                </c:pt>
                <c:pt idx="634">
                  <c:v>266</c:v>
                </c:pt>
                <c:pt idx="635">
                  <c:v>265</c:v>
                </c:pt>
                <c:pt idx="636">
                  <c:v>264</c:v>
                </c:pt>
                <c:pt idx="637">
                  <c:v>263</c:v>
                </c:pt>
                <c:pt idx="638">
                  <c:v>262</c:v>
                </c:pt>
                <c:pt idx="639">
                  <c:v>261</c:v>
                </c:pt>
                <c:pt idx="640">
                  <c:v>260</c:v>
                </c:pt>
                <c:pt idx="641">
                  <c:v>259</c:v>
                </c:pt>
                <c:pt idx="642">
                  <c:v>258</c:v>
                </c:pt>
                <c:pt idx="643">
                  <c:v>257</c:v>
                </c:pt>
                <c:pt idx="644">
                  <c:v>256</c:v>
                </c:pt>
                <c:pt idx="645">
                  <c:v>255</c:v>
                </c:pt>
                <c:pt idx="646">
                  <c:v>254</c:v>
                </c:pt>
                <c:pt idx="647">
                  <c:v>253</c:v>
                </c:pt>
                <c:pt idx="648">
                  <c:v>252</c:v>
                </c:pt>
                <c:pt idx="649">
                  <c:v>251</c:v>
                </c:pt>
                <c:pt idx="650">
                  <c:v>250</c:v>
                </c:pt>
              </c:numCache>
            </c:numRef>
          </c:xVal>
          <c:yVal>
            <c:numRef>
              <c:f>test!$C$3:$C$653</c:f>
              <c:numCache>
                <c:formatCode>General</c:formatCode>
                <c:ptCount val="651"/>
                <c:pt idx="0">
                  <c:v>0.11345473638979468</c:v>
                </c:pt>
                <c:pt idx="1">
                  <c:v>4.7124775135765115E-2</c:v>
                </c:pt>
                <c:pt idx="2">
                  <c:v>-3.3704037781043583E-2</c:v>
                </c:pt>
                <c:pt idx="3">
                  <c:v>-0.13193574582299053</c:v>
                </c:pt>
                <c:pt idx="4">
                  <c:v>0.12563177848716736</c:v>
                </c:pt>
                <c:pt idx="5">
                  <c:v>-2.8865515860130874E-2</c:v>
                </c:pt>
                <c:pt idx="6">
                  <c:v>0.19602994110283875</c:v>
                </c:pt>
                <c:pt idx="7">
                  <c:v>-3.5754638539440831E-2</c:v>
                </c:pt>
                <c:pt idx="8">
                  <c:v>-2.1798669225371922E-2</c:v>
                </c:pt>
                <c:pt idx="9">
                  <c:v>-4.8617725424155239E-2</c:v>
                </c:pt>
                <c:pt idx="10">
                  <c:v>0.15344944958908519</c:v>
                </c:pt>
                <c:pt idx="11">
                  <c:v>-1.2570117845000475E-2</c:v>
                </c:pt>
                <c:pt idx="12">
                  <c:v>7.6997934862931924E-2</c:v>
                </c:pt>
                <c:pt idx="13">
                  <c:v>6.6852494471498686E-2</c:v>
                </c:pt>
                <c:pt idx="14">
                  <c:v>-4.1175634864107913E-2</c:v>
                </c:pt>
                <c:pt idx="15">
                  <c:v>3.9721984886315932E-2</c:v>
                </c:pt>
                <c:pt idx="16">
                  <c:v>-2.1307963432048674E-2</c:v>
                </c:pt>
                <c:pt idx="17">
                  <c:v>-0.11512583869153079</c:v>
                </c:pt>
                <c:pt idx="18">
                  <c:v>3.482026784116448E-2</c:v>
                </c:pt>
                <c:pt idx="19">
                  <c:v>-4.7666700905630195E-2</c:v>
                </c:pt>
                <c:pt idx="20">
                  <c:v>5.6144406287526351E-2</c:v>
                </c:pt>
                <c:pt idx="21">
                  <c:v>4.6469530757428214E-3</c:v>
                </c:pt>
                <c:pt idx="22">
                  <c:v>2.0013468689114907E-2</c:v>
                </c:pt>
                <c:pt idx="23">
                  <c:v>2.104687948774913E-2</c:v>
                </c:pt>
                <c:pt idx="24">
                  <c:v>-3.4527227933482826E-2</c:v>
                </c:pt>
                <c:pt idx="25">
                  <c:v>-1.3857650336432076E-2</c:v>
                </c:pt>
                <c:pt idx="26">
                  <c:v>-5.3878983802030066E-2</c:v>
                </c:pt>
                <c:pt idx="27">
                  <c:v>3.9196362536134434E-2</c:v>
                </c:pt>
                <c:pt idx="28">
                  <c:v>-3.1848445798571795E-2</c:v>
                </c:pt>
                <c:pt idx="29">
                  <c:v>3.3092983381257338E-2</c:v>
                </c:pt>
                <c:pt idx="30">
                  <c:v>-1.801785497685688E-3</c:v>
                </c:pt>
                <c:pt idx="31">
                  <c:v>4.367589717066598E-2</c:v>
                </c:pt>
                <c:pt idx="32">
                  <c:v>6.6206072309762651E-2</c:v>
                </c:pt>
                <c:pt idx="33">
                  <c:v>-8.0106032927230973E-3</c:v>
                </c:pt>
                <c:pt idx="34">
                  <c:v>-1.723731610594708E-2</c:v>
                </c:pt>
                <c:pt idx="35">
                  <c:v>5.9061702790852225E-2</c:v>
                </c:pt>
                <c:pt idx="36">
                  <c:v>-1.8713171726316979E-2</c:v>
                </c:pt>
                <c:pt idx="37">
                  <c:v>6.3972511183517308E-2</c:v>
                </c:pt>
                <c:pt idx="38">
                  <c:v>1.03678799634612E-2</c:v>
                </c:pt>
                <c:pt idx="39">
                  <c:v>6.8182476577832371E-4</c:v>
                </c:pt>
                <c:pt idx="40">
                  <c:v>2.0581572004963515E-2</c:v>
                </c:pt>
                <c:pt idx="41">
                  <c:v>5.7512337415887398E-3</c:v>
                </c:pt>
                <c:pt idx="42">
                  <c:v>-1.3430062728808059E-2</c:v>
                </c:pt>
                <c:pt idx="43">
                  <c:v>2.4163634388212814E-4</c:v>
                </c:pt>
                <c:pt idx="44">
                  <c:v>1.9107355791464138E-3</c:v>
                </c:pt>
                <c:pt idx="45">
                  <c:v>7.8259129974408304E-3</c:v>
                </c:pt>
                <c:pt idx="46">
                  <c:v>-3.4088030122093362E-2</c:v>
                </c:pt>
                <c:pt idx="47">
                  <c:v>3.2062060844238655E-2</c:v>
                </c:pt>
                <c:pt idx="48">
                  <c:v>1.5711595963698508E-2</c:v>
                </c:pt>
                <c:pt idx="49">
                  <c:v>1.609086713291566E-3</c:v>
                </c:pt>
                <c:pt idx="50">
                  <c:v>-1.5757343089673106E-2</c:v>
                </c:pt>
                <c:pt idx="51">
                  <c:v>2.6431207706393307E-2</c:v>
                </c:pt>
                <c:pt idx="52">
                  <c:v>-9.0644929358330364E-3</c:v>
                </c:pt>
                <c:pt idx="53">
                  <c:v>1.4094612127377832E-2</c:v>
                </c:pt>
                <c:pt idx="54">
                  <c:v>-1.7635927163454544E-2</c:v>
                </c:pt>
                <c:pt idx="55">
                  <c:v>-8.2964838069141695E-3</c:v>
                </c:pt>
                <c:pt idx="56">
                  <c:v>6.3074751324116397E-3</c:v>
                </c:pt>
                <c:pt idx="57">
                  <c:v>3.1763533139042954E-2</c:v>
                </c:pt>
                <c:pt idx="58">
                  <c:v>-7.9252634954163764E-3</c:v>
                </c:pt>
                <c:pt idx="59">
                  <c:v>-1.430210697162888E-2</c:v>
                </c:pt>
                <c:pt idx="60">
                  <c:v>-2.3439122106726506E-2</c:v>
                </c:pt>
                <c:pt idx="61">
                  <c:v>-1.6722411550825076E-2</c:v>
                </c:pt>
                <c:pt idx="62">
                  <c:v>2.9104806925199272E-2</c:v>
                </c:pt>
                <c:pt idx="63">
                  <c:v>-8.816402608219618E-3</c:v>
                </c:pt>
                <c:pt idx="64">
                  <c:v>7.0693530340631087E-3</c:v>
                </c:pt>
                <c:pt idx="65">
                  <c:v>-6.988201371757494E-3</c:v>
                </c:pt>
                <c:pt idx="66">
                  <c:v>-8.3013431429927419E-3</c:v>
                </c:pt>
                <c:pt idx="67">
                  <c:v>1.5579263043622815E-2</c:v>
                </c:pt>
                <c:pt idx="68">
                  <c:v>5.310672439460179E-2</c:v>
                </c:pt>
                <c:pt idx="69">
                  <c:v>2.645797677438378E-2</c:v>
                </c:pt>
                <c:pt idx="70">
                  <c:v>-3.6591248901379173E-2</c:v>
                </c:pt>
                <c:pt idx="71">
                  <c:v>-2.4308841004759556E-3</c:v>
                </c:pt>
                <c:pt idx="72">
                  <c:v>3.2420755765482832E-2</c:v>
                </c:pt>
                <c:pt idx="73">
                  <c:v>3.0259817437504749E-2</c:v>
                </c:pt>
                <c:pt idx="74">
                  <c:v>1.3485504815108481E-3</c:v>
                </c:pt>
                <c:pt idx="75">
                  <c:v>1.7182804254658925E-2</c:v>
                </c:pt>
                <c:pt idx="76">
                  <c:v>-4.3507847945281779E-2</c:v>
                </c:pt>
                <c:pt idx="77">
                  <c:v>-3.6979521668196146E-2</c:v>
                </c:pt>
                <c:pt idx="78">
                  <c:v>-2.2821862002036807E-2</c:v>
                </c:pt>
                <c:pt idx="79">
                  <c:v>-3.2048053005890864E-2</c:v>
                </c:pt>
                <c:pt idx="80">
                  <c:v>8.0905172579737671E-4</c:v>
                </c:pt>
                <c:pt idx="81">
                  <c:v>2.7646108227076006E-2</c:v>
                </c:pt>
                <c:pt idx="82">
                  <c:v>1.0882313682035299E-2</c:v>
                </c:pt>
                <c:pt idx="83">
                  <c:v>8.2057899998837624E-3</c:v>
                </c:pt>
                <c:pt idx="84">
                  <c:v>2.6314282336195167E-2</c:v>
                </c:pt>
                <c:pt idx="85">
                  <c:v>-1.1531841621563298E-2</c:v>
                </c:pt>
                <c:pt idx="86">
                  <c:v>-9.8469740346352492E-3</c:v>
                </c:pt>
                <c:pt idx="87">
                  <c:v>1.9835485873146513E-2</c:v>
                </c:pt>
                <c:pt idx="88">
                  <c:v>-2.0570043763508118E-2</c:v>
                </c:pt>
                <c:pt idx="89">
                  <c:v>2.2842657389243511E-2</c:v>
                </c:pt>
                <c:pt idx="90">
                  <c:v>-3.1292387857381428E-2</c:v>
                </c:pt>
                <c:pt idx="91">
                  <c:v>3.3450713677409802E-2</c:v>
                </c:pt>
                <c:pt idx="92">
                  <c:v>1.5793996511382906E-2</c:v>
                </c:pt>
                <c:pt idx="93">
                  <c:v>-7.1460640702302371E-3</c:v>
                </c:pt>
                <c:pt idx="94">
                  <c:v>1.1305414980965229E-2</c:v>
                </c:pt>
                <c:pt idx="95">
                  <c:v>-8.6839657180318632E-3</c:v>
                </c:pt>
                <c:pt idx="96">
                  <c:v>-5.5267198683352503E-3</c:v>
                </c:pt>
                <c:pt idx="97">
                  <c:v>-8.8901118038776303E-3</c:v>
                </c:pt>
                <c:pt idx="98">
                  <c:v>1.9029411383201196E-2</c:v>
                </c:pt>
                <c:pt idx="99">
                  <c:v>-6.7802330458253315E-3</c:v>
                </c:pt>
                <c:pt idx="100">
                  <c:v>2.7971054920496351E-2</c:v>
                </c:pt>
                <c:pt idx="101">
                  <c:v>9.9796500059357151E-3</c:v>
                </c:pt>
                <c:pt idx="102">
                  <c:v>1.3030846888480918E-2</c:v>
                </c:pt>
                <c:pt idx="103">
                  <c:v>-1.8314369077532599E-2</c:v>
                </c:pt>
                <c:pt idx="104">
                  <c:v>-2.0139492444122165E-2</c:v>
                </c:pt>
                <c:pt idx="105">
                  <c:v>-2.1907268423330593E-3</c:v>
                </c:pt>
                <c:pt idx="106">
                  <c:v>-7.0756773001825453E-3</c:v>
                </c:pt>
                <c:pt idx="107">
                  <c:v>6.469452827294848E-4</c:v>
                </c:pt>
                <c:pt idx="108">
                  <c:v>-1.9696440562893287E-3</c:v>
                </c:pt>
                <c:pt idx="109">
                  <c:v>-1.2491533008088968E-2</c:v>
                </c:pt>
                <c:pt idx="110">
                  <c:v>3.57129024616508E-3</c:v>
                </c:pt>
                <c:pt idx="111">
                  <c:v>-8.2612781984806663E-3</c:v>
                </c:pt>
                <c:pt idx="112">
                  <c:v>-2.5654978956624274E-3</c:v>
                </c:pt>
                <c:pt idx="113">
                  <c:v>-8.9925203616784515E-3</c:v>
                </c:pt>
                <c:pt idx="114">
                  <c:v>1.782624437061283E-2</c:v>
                </c:pt>
                <c:pt idx="115">
                  <c:v>2.3183926382722804E-3</c:v>
                </c:pt>
                <c:pt idx="116">
                  <c:v>6.062311791615837E-3</c:v>
                </c:pt>
                <c:pt idx="117">
                  <c:v>-7.9856503345109714E-3</c:v>
                </c:pt>
                <c:pt idx="118">
                  <c:v>-6.365065158562271E-4</c:v>
                </c:pt>
                <c:pt idx="119">
                  <c:v>7.4657280721054401E-3</c:v>
                </c:pt>
                <c:pt idx="120">
                  <c:v>-2.388075596892652E-3</c:v>
                </c:pt>
                <c:pt idx="121">
                  <c:v>-1.8043457852003199E-2</c:v>
                </c:pt>
                <c:pt idx="122">
                  <c:v>1.5881388867579158E-2</c:v>
                </c:pt>
                <c:pt idx="123">
                  <c:v>-7.4927781116685798E-4</c:v>
                </c:pt>
                <c:pt idx="124">
                  <c:v>-6.4780990736587494E-3</c:v>
                </c:pt>
                <c:pt idx="125">
                  <c:v>-6.8992007891030566E-3</c:v>
                </c:pt>
                <c:pt idx="126">
                  <c:v>3.7699863334409592E-3</c:v>
                </c:pt>
                <c:pt idx="127">
                  <c:v>-1.2596328723061651E-3</c:v>
                </c:pt>
                <c:pt idx="128">
                  <c:v>7.9573918655855662E-3</c:v>
                </c:pt>
                <c:pt idx="129">
                  <c:v>8.9785402359483808E-3</c:v>
                </c:pt>
                <c:pt idx="130">
                  <c:v>-6.0139483259433017E-3</c:v>
                </c:pt>
                <c:pt idx="131">
                  <c:v>-6.6397285520593072E-3</c:v>
                </c:pt>
                <c:pt idx="132">
                  <c:v>1.9784210254181419E-2</c:v>
                </c:pt>
                <c:pt idx="133">
                  <c:v>1.8771724700694568E-2</c:v>
                </c:pt>
                <c:pt idx="134">
                  <c:v>-5.8423637394061003E-3</c:v>
                </c:pt>
                <c:pt idx="135">
                  <c:v>9.0728954380486157E-3</c:v>
                </c:pt>
                <c:pt idx="136">
                  <c:v>7.1735084123089876E-3</c:v>
                </c:pt>
                <c:pt idx="137">
                  <c:v>1.8400484006633806E-2</c:v>
                </c:pt>
                <c:pt idx="138">
                  <c:v>-1.7146167157821586E-2</c:v>
                </c:pt>
                <c:pt idx="139">
                  <c:v>-8.7291737006843159E-4</c:v>
                </c:pt>
                <c:pt idx="140">
                  <c:v>-3.4115252074202935E-3</c:v>
                </c:pt>
                <c:pt idx="141">
                  <c:v>-3.1604344868728942E-3</c:v>
                </c:pt>
                <c:pt idx="142">
                  <c:v>-9.4072258962343402E-3</c:v>
                </c:pt>
                <c:pt idx="143">
                  <c:v>-3.8914589406458108E-4</c:v>
                </c:pt>
                <c:pt idx="144">
                  <c:v>6.1904784330918863E-3</c:v>
                </c:pt>
                <c:pt idx="145">
                  <c:v>-6.0841867437464836E-4</c:v>
                </c:pt>
                <c:pt idx="146">
                  <c:v>-1.0760652720900113E-2</c:v>
                </c:pt>
                <c:pt idx="147">
                  <c:v>-2.0009524433956196E-3</c:v>
                </c:pt>
                <c:pt idx="148">
                  <c:v>-4.7970349697166988E-3</c:v>
                </c:pt>
                <c:pt idx="149">
                  <c:v>2.6592625847068094E-3</c:v>
                </c:pt>
                <c:pt idx="150">
                  <c:v>-1.0021179880488654E-2</c:v>
                </c:pt>
                <c:pt idx="151">
                  <c:v>8.9006871402697342E-3</c:v>
                </c:pt>
                <c:pt idx="152">
                  <c:v>-1.1914239994975637E-2</c:v>
                </c:pt>
                <c:pt idx="153">
                  <c:v>2.0210935334788161E-3</c:v>
                </c:pt>
                <c:pt idx="154">
                  <c:v>-6.1206740125695101E-3</c:v>
                </c:pt>
                <c:pt idx="155">
                  <c:v>5.5226499841531046E-3</c:v>
                </c:pt>
                <c:pt idx="156">
                  <c:v>-8.4417131026510266E-3</c:v>
                </c:pt>
                <c:pt idx="157">
                  <c:v>-3.0629341587892823E-3</c:v>
                </c:pt>
                <c:pt idx="158">
                  <c:v>1.7705939138232425E-3</c:v>
                </c:pt>
                <c:pt idx="159">
                  <c:v>-8.785966624573387E-3</c:v>
                </c:pt>
                <c:pt idx="160">
                  <c:v>-7.8524511500377321E-3</c:v>
                </c:pt>
                <c:pt idx="161">
                  <c:v>-1.3969936525430974E-2</c:v>
                </c:pt>
                <c:pt idx="162">
                  <c:v>-4.1988900891204014E-3</c:v>
                </c:pt>
                <c:pt idx="163">
                  <c:v>5.1774669797153847E-3</c:v>
                </c:pt>
                <c:pt idx="164">
                  <c:v>-8.9996421994525677E-3</c:v>
                </c:pt>
                <c:pt idx="165">
                  <c:v>-1.2843249039471889E-3</c:v>
                </c:pt>
                <c:pt idx="166">
                  <c:v>-5.8829627276408333E-3</c:v>
                </c:pt>
                <c:pt idx="167">
                  <c:v>8.7991955322074575E-4</c:v>
                </c:pt>
                <c:pt idx="168">
                  <c:v>-1.1339982304820549E-4</c:v>
                </c:pt>
                <c:pt idx="169">
                  <c:v>-1.1178687217040561E-3</c:v>
                </c:pt>
                <c:pt idx="170">
                  <c:v>-5.1995962786706377E-3</c:v>
                </c:pt>
                <c:pt idx="171">
                  <c:v>-7.8802169369568444E-3</c:v>
                </c:pt>
                <c:pt idx="172">
                  <c:v>-2.3515654650343334E-3</c:v>
                </c:pt>
                <c:pt idx="173">
                  <c:v>7.8870907141208452E-3</c:v>
                </c:pt>
                <c:pt idx="174">
                  <c:v>2.2143330556648631E-3</c:v>
                </c:pt>
                <c:pt idx="175">
                  <c:v>-2.61014901532925E-3</c:v>
                </c:pt>
                <c:pt idx="176">
                  <c:v>1.6983091418514717E-4</c:v>
                </c:pt>
                <c:pt idx="177">
                  <c:v>-5.4113826995490135E-4</c:v>
                </c:pt>
                <c:pt idx="178">
                  <c:v>-1.3715684672149339E-3</c:v>
                </c:pt>
                <c:pt idx="179">
                  <c:v>-2.8593196428545594E-3</c:v>
                </c:pt>
                <c:pt idx="180">
                  <c:v>9.4384207130659755E-3</c:v>
                </c:pt>
                <c:pt idx="181">
                  <c:v>7.3304742605023593E-3</c:v>
                </c:pt>
                <c:pt idx="182">
                  <c:v>6.1781976379710769E-3</c:v>
                </c:pt>
                <c:pt idx="183">
                  <c:v>8.0532941552095491E-3</c:v>
                </c:pt>
                <c:pt idx="184">
                  <c:v>1.5294057191609292E-2</c:v>
                </c:pt>
                <c:pt idx="185">
                  <c:v>6.3001290711246051E-3</c:v>
                </c:pt>
                <c:pt idx="186">
                  <c:v>2.1206566084505203E-3</c:v>
                </c:pt>
                <c:pt idx="187">
                  <c:v>1.1372108355315351E-2</c:v>
                </c:pt>
                <c:pt idx="188">
                  <c:v>1.4389742490703111E-2</c:v>
                </c:pt>
                <c:pt idx="189">
                  <c:v>6.9500673070451106E-3</c:v>
                </c:pt>
                <c:pt idx="190">
                  <c:v>4.8636127602672136E-3</c:v>
                </c:pt>
                <c:pt idx="191">
                  <c:v>1.0854325707014376E-2</c:v>
                </c:pt>
                <c:pt idx="192">
                  <c:v>1.3230647722488015E-2</c:v>
                </c:pt>
                <c:pt idx="193">
                  <c:v>1.4864198896873052E-2</c:v>
                </c:pt>
                <c:pt idx="194">
                  <c:v>1.6112699876722477E-2</c:v>
                </c:pt>
                <c:pt idx="195">
                  <c:v>1.1404411423750562E-2</c:v>
                </c:pt>
                <c:pt idx="196">
                  <c:v>1.0332749774669032E-2</c:v>
                </c:pt>
                <c:pt idx="197">
                  <c:v>2.661592100748561E-2</c:v>
                </c:pt>
                <c:pt idx="198">
                  <c:v>3.7454089337308469E-2</c:v>
                </c:pt>
                <c:pt idx="199">
                  <c:v>3.2421995565023336E-2</c:v>
                </c:pt>
                <c:pt idx="200">
                  <c:v>2.8877050212196796E-2</c:v>
                </c:pt>
                <c:pt idx="201">
                  <c:v>4.2329636509775379E-2</c:v>
                </c:pt>
                <c:pt idx="202">
                  <c:v>5.2478904835391173E-2</c:v>
                </c:pt>
                <c:pt idx="203">
                  <c:v>6.2378099541951171E-2</c:v>
                </c:pt>
                <c:pt idx="204">
                  <c:v>6.6117375441084661E-2</c:v>
                </c:pt>
                <c:pt idx="205">
                  <c:v>6.5363976886979092E-2</c:v>
                </c:pt>
                <c:pt idx="206">
                  <c:v>8.3876739649434665E-2</c:v>
                </c:pt>
                <c:pt idx="207">
                  <c:v>9.7796810330420342E-2</c:v>
                </c:pt>
                <c:pt idx="208">
                  <c:v>0.10455679004939751</c:v>
                </c:pt>
                <c:pt idx="209">
                  <c:v>0.12144379406659753</c:v>
                </c:pt>
                <c:pt idx="210">
                  <c:v>0.13425136566076248</c:v>
                </c:pt>
                <c:pt idx="211">
                  <c:v>0.13829229040386468</c:v>
                </c:pt>
                <c:pt idx="212">
                  <c:v>0.16182718770585042</c:v>
                </c:pt>
                <c:pt idx="213">
                  <c:v>0.17607463473954127</c:v>
                </c:pt>
                <c:pt idx="214">
                  <c:v>0.18727805975858031</c:v>
                </c:pt>
                <c:pt idx="215">
                  <c:v>0.19530839719202872</c:v>
                </c:pt>
                <c:pt idx="216">
                  <c:v>0.20501296631397153</c:v>
                </c:pt>
                <c:pt idx="217">
                  <c:v>0.21886708558266776</c:v>
                </c:pt>
                <c:pt idx="218">
                  <c:v>0.22266503614621175</c:v>
                </c:pt>
                <c:pt idx="219">
                  <c:v>0.23614974920185214</c:v>
                </c:pt>
                <c:pt idx="220">
                  <c:v>0.2391863028992342</c:v>
                </c:pt>
                <c:pt idx="221">
                  <c:v>0.25422629211255787</c:v>
                </c:pt>
                <c:pt idx="222">
                  <c:v>0.24577410693078233</c:v>
                </c:pt>
                <c:pt idx="223">
                  <c:v>0.25730744394325977</c:v>
                </c:pt>
                <c:pt idx="224">
                  <c:v>0.25781687363647821</c:v>
                </c:pt>
                <c:pt idx="225">
                  <c:v>0.27512458395221595</c:v>
                </c:pt>
                <c:pt idx="226">
                  <c:v>0.2765788906534033</c:v>
                </c:pt>
                <c:pt idx="227">
                  <c:v>0.26223080004785354</c:v>
                </c:pt>
                <c:pt idx="228">
                  <c:v>0.26994081384993812</c:v>
                </c:pt>
                <c:pt idx="229">
                  <c:v>0.26549411119176264</c:v>
                </c:pt>
                <c:pt idx="230">
                  <c:v>0.2576313715216636</c:v>
                </c:pt>
                <c:pt idx="231">
                  <c:v>0.25464968898381984</c:v>
                </c:pt>
                <c:pt idx="232">
                  <c:v>0.25828548830336567</c:v>
                </c:pt>
                <c:pt idx="233">
                  <c:v>0.23198904546188967</c:v>
                </c:pt>
                <c:pt idx="234">
                  <c:v>0.22566067696432715</c:v>
                </c:pt>
                <c:pt idx="235">
                  <c:v>0.21714220608134691</c:v>
                </c:pt>
                <c:pt idx="236">
                  <c:v>0.21348887738558689</c:v>
                </c:pt>
                <c:pt idx="237">
                  <c:v>0.19822333741811141</c:v>
                </c:pt>
                <c:pt idx="238">
                  <c:v>0.18451732958726705</c:v>
                </c:pt>
                <c:pt idx="239">
                  <c:v>0.17374421538081231</c:v>
                </c:pt>
                <c:pt idx="240">
                  <c:v>0.16542120984054159</c:v>
                </c:pt>
                <c:pt idx="241">
                  <c:v>0.16049528537543406</c:v>
                </c:pt>
                <c:pt idx="242">
                  <c:v>0.1416236320121263</c:v>
                </c:pt>
                <c:pt idx="243">
                  <c:v>0.13346519928602094</c:v>
                </c:pt>
                <c:pt idx="244">
                  <c:v>0.12117498231290054</c:v>
                </c:pt>
                <c:pt idx="245">
                  <c:v>0.12155828977094499</c:v>
                </c:pt>
                <c:pt idx="246">
                  <c:v>0.1117043209929004</c:v>
                </c:pt>
                <c:pt idx="247">
                  <c:v>0.10451350051032467</c:v>
                </c:pt>
                <c:pt idx="248">
                  <c:v>0.10102888644956727</c:v>
                </c:pt>
                <c:pt idx="249">
                  <c:v>9.7956315912055295E-2</c:v>
                </c:pt>
                <c:pt idx="250">
                  <c:v>9.5808353430504395E-2</c:v>
                </c:pt>
                <c:pt idx="251">
                  <c:v>9.6331827022577463E-2</c:v>
                </c:pt>
                <c:pt idx="252">
                  <c:v>8.9999006883967905E-2</c:v>
                </c:pt>
                <c:pt idx="253">
                  <c:v>8.484955773042463E-2</c:v>
                </c:pt>
                <c:pt idx="254">
                  <c:v>8.9314874026117735E-2</c:v>
                </c:pt>
                <c:pt idx="255">
                  <c:v>8.5649380728758634E-2</c:v>
                </c:pt>
                <c:pt idx="256">
                  <c:v>8.674400796503326E-2</c:v>
                </c:pt>
                <c:pt idx="257">
                  <c:v>8.5714052086328776E-2</c:v>
                </c:pt>
                <c:pt idx="258">
                  <c:v>8.8686541832207436E-2</c:v>
                </c:pt>
                <c:pt idx="259">
                  <c:v>9.3128874200121434E-2</c:v>
                </c:pt>
                <c:pt idx="260">
                  <c:v>9.3465700156768278E-2</c:v>
                </c:pt>
                <c:pt idx="261">
                  <c:v>9.0975298251737016E-2</c:v>
                </c:pt>
                <c:pt idx="262">
                  <c:v>9.91919286775855E-2</c:v>
                </c:pt>
                <c:pt idx="263">
                  <c:v>9.8327417994620275E-2</c:v>
                </c:pt>
                <c:pt idx="264">
                  <c:v>0.10397213874064441</c:v>
                </c:pt>
                <c:pt idx="265">
                  <c:v>0.10141573241509054</c:v>
                </c:pt>
                <c:pt idx="266">
                  <c:v>9.9101187380719283E-2</c:v>
                </c:pt>
                <c:pt idx="267">
                  <c:v>9.7032245948752982E-2</c:v>
                </c:pt>
                <c:pt idx="268">
                  <c:v>9.8213566399397753E-2</c:v>
                </c:pt>
                <c:pt idx="269">
                  <c:v>0.10272041114395483</c:v>
                </c:pt>
                <c:pt idx="270">
                  <c:v>0.1055133424599454</c:v>
                </c:pt>
                <c:pt idx="271">
                  <c:v>0.10076499925264856</c:v>
                </c:pt>
                <c:pt idx="272">
                  <c:v>0.10582938584063113</c:v>
                </c:pt>
                <c:pt idx="273">
                  <c:v>9.9284855021094798E-2</c:v>
                </c:pt>
                <c:pt idx="274">
                  <c:v>9.9629618139920481E-2</c:v>
                </c:pt>
                <c:pt idx="275">
                  <c:v>0.10077135877425107</c:v>
                </c:pt>
                <c:pt idx="276">
                  <c:v>0.10316683676581236</c:v>
                </c:pt>
                <c:pt idx="277">
                  <c:v>9.1073597577164295E-2</c:v>
                </c:pt>
                <c:pt idx="278">
                  <c:v>9.0514074512725334E-2</c:v>
                </c:pt>
                <c:pt idx="279">
                  <c:v>9.8799819795546528E-2</c:v>
                </c:pt>
                <c:pt idx="280">
                  <c:v>0.10018685014125013</c:v>
                </c:pt>
                <c:pt idx="281">
                  <c:v>9.6581702930991359E-2</c:v>
                </c:pt>
                <c:pt idx="282">
                  <c:v>9.7350971716746296E-2</c:v>
                </c:pt>
                <c:pt idx="283">
                  <c:v>9.4951730994193267E-2</c:v>
                </c:pt>
                <c:pt idx="284">
                  <c:v>9.4109588691296014E-2</c:v>
                </c:pt>
                <c:pt idx="285">
                  <c:v>9.154600754162108E-2</c:v>
                </c:pt>
                <c:pt idx="286">
                  <c:v>8.9236855843278756E-2</c:v>
                </c:pt>
                <c:pt idx="287">
                  <c:v>8.8441064600379718E-2</c:v>
                </c:pt>
                <c:pt idx="288">
                  <c:v>8.4668776324872491E-2</c:v>
                </c:pt>
                <c:pt idx="289">
                  <c:v>8.3703043378598449E-2</c:v>
                </c:pt>
                <c:pt idx="290">
                  <c:v>8.3224408426646926E-2</c:v>
                </c:pt>
                <c:pt idx="291">
                  <c:v>8.2185667472895144E-2</c:v>
                </c:pt>
                <c:pt idx="292">
                  <c:v>7.7606471020565698E-2</c:v>
                </c:pt>
                <c:pt idx="293">
                  <c:v>7.530837510626906E-2</c:v>
                </c:pt>
                <c:pt idx="294">
                  <c:v>7.151204908530126E-2</c:v>
                </c:pt>
                <c:pt idx="295">
                  <c:v>7.2955359073136994E-2</c:v>
                </c:pt>
                <c:pt idx="296">
                  <c:v>6.6607742874670514E-2</c:v>
                </c:pt>
                <c:pt idx="297">
                  <c:v>7.1942757350203182E-2</c:v>
                </c:pt>
                <c:pt idx="298">
                  <c:v>6.7745274410166895E-2</c:v>
                </c:pt>
                <c:pt idx="299">
                  <c:v>7.0198051237667008E-2</c:v>
                </c:pt>
                <c:pt idx="300">
                  <c:v>7.0676800325843017E-2</c:v>
                </c:pt>
                <c:pt idx="301">
                  <c:v>6.9225695829694428E-2</c:v>
                </c:pt>
                <c:pt idx="302">
                  <c:v>7.213887903639038E-2</c:v>
                </c:pt>
                <c:pt idx="303">
                  <c:v>7.0212653648949769E-2</c:v>
                </c:pt>
                <c:pt idx="304">
                  <c:v>6.7722579904714267E-2</c:v>
                </c:pt>
                <c:pt idx="305">
                  <c:v>7.401626458132711E-2</c:v>
                </c:pt>
                <c:pt idx="306">
                  <c:v>7.3876440877858079E-2</c:v>
                </c:pt>
                <c:pt idx="307">
                  <c:v>7.1428608983133343E-2</c:v>
                </c:pt>
                <c:pt idx="308">
                  <c:v>7.3965629002853361E-2</c:v>
                </c:pt>
                <c:pt idx="309">
                  <c:v>7.7923476472230538E-2</c:v>
                </c:pt>
                <c:pt idx="310">
                  <c:v>7.7769364270396824E-2</c:v>
                </c:pt>
                <c:pt idx="311">
                  <c:v>8.224671472628961E-2</c:v>
                </c:pt>
                <c:pt idx="312">
                  <c:v>7.7528758587114249E-2</c:v>
                </c:pt>
                <c:pt idx="313">
                  <c:v>7.7367324770812818E-2</c:v>
                </c:pt>
                <c:pt idx="314">
                  <c:v>7.5972581486443258E-2</c:v>
                </c:pt>
                <c:pt idx="315">
                  <c:v>7.9437729707130991E-2</c:v>
                </c:pt>
                <c:pt idx="316">
                  <c:v>7.4802891593674897E-2</c:v>
                </c:pt>
                <c:pt idx="317">
                  <c:v>7.4793462387616527E-2</c:v>
                </c:pt>
                <c:pt idx="318">
                  <c:v>7.6071056097972545E-2</c:v>
                </c:pt>
                <c:pt idx="319">
                  <c:v>7.5027309061567835E-2</c:v>
                </c:pt>
                <c:pt idx="320">
                  <c:v>6.9976122530393647E-2</c:v>
                </c:pt>
                <c:pt idx="321">
                  <c:v>7.2583274521709693E-2</c:v>
                </c:pt>
                <c:pt idx="322">
                  <c:v>7.2241246820310828E-2</c:v>
                </c:pt>
                <c:pt idx="323">
                  <c:v>7.1888946070807314E-2</c:v>
                </c:pt>
                <c:pt idx="324">
                  <c:v>6.9739295883277763E-2</c:v>
                </c:pt>
                <c:pt idx="325">
                  <c:v>7.0808173199407659E-2</c:v>
                </c:pt>
                <c:pt idx="326">
                  <c:v>6.9474169383633946E-2</c:v>
                </c:pt>
                <c:pt idx="327">
                  <c:v>7.7051505613639951E-2</c:v>
                </c:pt>
                <c:pt idx="328">
                  <c:v>6.9857760157771578E-2</c:v>
                </c:pt>
                <c:pt idx="329">
                  <c:v>7.2362668700333296E-2</c:v>
                </c:pt>
                <c:pt idx="330">
                  <c:v>7.3443443607144027E-2</c:v>
                </c:pt>
                <c:pt idx="331">
                  <c:v>7.1816573987037821E-2</c:v>
                </c:pt>
                <c:pt idx="332">
                  <c:v>7.3768129409011104E-2</c:v>
                </c:pt>
                <c:pt idx="333">
                  <c:v>7.6510620808627056E-2</c:v>
                </c:pt>
                <c:pt idx="334">
                  <c:v>7.4239903405987323E-2</c:v>
                </c:pt>
                <c:pt idx="335">
                  <c:v>8.3198130590899005E-2</c:v>
                </c:pt>
                <c:pt idx="336">
                  <c:v>7.8876604533410194E-2</c:v>
                </c:pt>
                <c:pt idx="337">
                  <c:v>8.1503988729903581E-2</c:v>
                </c:pt>
                <c:pt idx="338">
                  <c:v>8.1231112610421791E-2</c:v>
                </c:pt>
                <c:pt idx="339">
                  <c:v>8.6952579648096107E-2</c:v>
                </c:pt>
                <c:pt idx="340">
                  <c:v>8.9326541287052363E-2</c:v>
                </c:pt>
                <c:pt idx="341">
                  <c:v>9.2204380280384884E-2</c:v>
                </c:pt>
                <c:pt idx="342">
                  <c:v>9.0397022769761345E-2</c:v>
                </c:pt>
                <c:pt idx="343">
                  <c:v>0.1012446125807541</c:v>
                </c:pt>
                <c:pt idx="344">
                  <c:v>9.8452035929675871E-2</c:v>
                </c:pt>
                <c:pt idx="345">
                  <c:v>0.10319737467321648</c:v>
                </c:pt>
                <c:pt idx="346">
                  <c:v>0.10053957079825179</c:v>
                </c:pt>
                <c:pt idx="347">
                  <c:v>0.10345142910552582</c:v>
                </c:pt>
                <c:pt idx="348">
                  <c:v>0.10358923079221487</c:v>
                </c:pt>
                <c:pt idx="349">
                  <c:v>0.1087073185723049</c:v>
                </c:pt>
                <c:pt idx="350">
                  <c:v>0.12147349625171364</c:v>
                </c:pt>
                <c:pt idx="351">
                  <c:v>0.11283073762988471</c:v>
                </c:pt>
                <c:pt idx="352">
                  <c:v>0.12129180169070719</c:v>
                </c:pt>
                <c:pt idx="353">
                  <c:v>0.12247071694201817</c:v>
                </c:pt>
                <c:pt idx="354">
                  <c:v>0.12865227033973697</c:v>
                </c:pt>
                <c:pt idx="355">
                  <c:v>0.12826751975333778</c:v>
                </c:pt>
                <c:pt idx="356">
                  <c:v>0.13994687282454302</c:v>
                </c:pt>
                <c:pt idx="357">
                  <c:v>0.13864677622189744</c:v>
                </c:pt>
                <c:pt idx="358">
                  <c:v>0.13611586911074494</c:v>
                </c:pt>
                <c:pt idx="359">
                  <c:v>0.13255724824658638</c:v>
                </c:pt>
                <c:pt idx="360">
                  <c:v>0.13822885832713352</c:v>
                </c:pt>
                <c:pt idx="361">
                  <c:v>0.139696886872613</c:v>
                </c:pt>
                <c:pt idx="362">
                  <c:v>0.14465257874353632</c:v>
                </c:pt>
                <c:pt idx="363">
                  <c:v>0.13861702512125654</c:v>
                </c:pt>
                <c:pt idx="364">
                  <c:v>0.14932325029126209</c:v>
                </c:pt>
                <c:pt idx="365">
                  <c:v>0.15015161771974789</c:v>
                </c:pt>
                <c:pt idx="366">
                  <c:v>0.15158861508798097</c:v>
                </c:pt>
                <c:pt idx="367">
                  <c:v>0.15195934212963649</c:v>
                </c:pt>
                <c:pt idx="368">
                  <c:v>0.15710895842763734</c:v>
                </c:pt>
                <c:pt idx="369">
                  <c:v>0.15161327043844991</c:v>
                </c:pt>
                <c:pt idx="370">
                  <c:v>0.16057724971701121</c:v>
                </c:pt>
                <c:pt idx="371">
                  <c:v>0.15593726693785842</c:v>
                </c:pt>
                <c:pt idx="372">
                  <c:v>0.16037147869396104</c:v>
                </c:pt>
                <c:pt idx="373">
                  <c:v>0.1564015032822707</c:v>
                </c:pt>
                <c:pt idx="374">
                  <c:v>0.15715952471458919</c:v>
                </c:pt>
                <c:pt idx="375">
                  <c:v>0.1640008287587269</c:v>
                </c:pt>
                <c:pt idx="376">
                  <c:v>0.16579782350995448</c:v>
                </c:pt>
                <c:pt idx="377">
                  <c:v>0.16843603519615841</c:v>
                </c:pt>
                <c:pt idx="378">
                  <c:v>0.1716252579889056</c:v>
                </c:pt>
                <c:pt idx="379">
                  <c:v>0.17545833263500843</c:v>
                </c:pt>
                <c:pt idx="380">
                  <c:v>0.17264525061782904</c:v>
                </c:pt>
                <c:pt idx="381">
                  <c:v>0.17173023889049782</c:v>
                </c:pt>
                <c:pt idx="382">
                  <c:v>0.17936323717951372</c:v>
                </c:pt>
                <c:pt idx="383">
                  <c:v>0.17501448749858672</c:v>
                </c:pt>
                <c:pt idx="384">
                  <c:v>0.17905983943591661</c:v>
                </c:pt>
                <c:pt idx="385">
                  <c:v>0.17956413258319656</c:v>
                </c:pt>
                <c:pt idx="386">
                  <c:v>0.17925890852869081</c:v>
                </c:pt>
                <c:pt idx="387">
                  <c:v>0.18721001294528059</c:v>
                </c:pt>
                <c:pt idx="388">
                  <c:v>0.18421487763136024</c:v>
                </c:pt>
                <c:pt idx="389">
                  <c:v>0.18798869465380513</c:v>
                </c:pt>
                <c:pt idx="390">
                  <c:v>0.19298009765924312</c:v>
                </c:pt>
                <c:pt idx="391">
                  <c:v>0.19066609888106112</c:v>
                </c:pt>
                <c:pt idx="392">
                  <c:v>0.19886021825108952</c:v>
                </c:pt>
                <c:pt idx="393">
                  <c:v>0.2001854430980492</c:v>
                </c:pt>
                <c:pt idx="394">
                  <c:v>0.20118137557010382</c:v>
                </c:pt>
                <c:pt idx="395">
                  <c:v>0.19926174817565631</c:v>
                </c:pt>
                <c:pt idx="396">
                  <c:v>0.20507338169259381</c:v>
                </c:pt>
                <c:pt idx="397">
                  <c:v>0.20229080090164647</c:v>
                </c:pt>
                <c:pt idx="398">
                  <c:v>0.21460629288754146</c:v>
                </c:pt>
                <c:pt idx="399">
                  <c:v>0.21328421518009014</c:v>
                </c:pt>
                <c:pt idx="400">
                  <c:v>0.22076120971377783</c:v>
                </c:pt>
                <c:pt idx="401">
                  <c:v>0.22018671731690498</c:v>
                </c:pt>
                <c:pt idx="402">
                  <c:v>0.21888154941090671</c:v>
                </c:pt>
                <c:pt idx="403">
                  <c:v>0.22305614625421347</c:v>
                </c:pt>
                <c:pt idx="404">
                  <c:v>0.22390152131520197</c:v>
                </c:pt>
                <c:pt idx="405">
                  <c:v>0.22541643903522451</c:v>
                </c:pt>
                <c:pt idx="406">
                  <c:v>0.22826168549402301</c:v>
                </c:pt>
                <c:pt idx="407">
                  <c:v>0.23150940766507871</c:v>
                </c:pt>
                <c:pt idx="408">
                  <c:v>0.23411597669714737</c:v>
                </c:pt>
                <c:pt idx="409">
                  <c:v>0.22762619071034434</c:v>
                </c:pt>
                <c:pt idx="410">
                  <c:v>0.23206330500644529</c:v>
                </c:pt>
                <c:pt idx="411">
                  <c:v>0.22752910212622846</c:v>
                </c:pt>
                <c:pt idx="412">
                  <c:v>0.22986875093620834</c:v>
                </c:pt>
                <c:pt idx="413">
                  <c:v>0.23084790409198147</c:v>
                </c:pt>
                <c:pt idx="414">
                  <c:v>0.22968613505621707</c:v>
                </c:pt>
                <c:pt idx="415">
                  <c:v>0.22725808899882724</c:v>
                </c:pt>
                <c:pt idx="416">
                  <c:v>0.23136821014666292</c:v>
                </c:pt>
                <c:pt idx="417">
                  <c:v>0.22176327339121374</c:v>
                </c:pt>
                <c:pt idx="418">
                  <c:v>0.23023134106087753</c:v>
                </c:pt>
                <c:pt idx="419">
                  <c:v>0.2237980569043086</c:v>
                </c:pt>
                <c:pt idx="420">
                  <c:v>0.22393206327154216</c:v>
                </c:pt>
                <c:pt idx="421">
                  <c:v>0.22885347901654737</c:v>
                </c:pt>
                <c:pt idx="422">
                  <c:v>0.23171843998574784</c:v>
                </c:pt>
                <c:pt idx="423">
                  <c:v>0.23476544611004488</c:v>
                </c:pt>
                <c:pt idx="424">
                  <c:v>0.24019956912917623</c:v>
                </c:pt>
                <c:pt idx="425">
                  <c:v>0.24763172090814795</c:v>
                </c:pt>
                <c:pt idx="426">
                  <c:v>0.24195523520823348</c:v>
                </c:pt>
                <c:pt idx="427">
                  <c:v>0.24457515920721531</c:v>
                </c:pt>
                <c:pt idx="428">
                  <c:v>0.25135506947469066</c:v>
                </c:pt>
                <c:pt idx="429">
                  <c:v>0.2471806193998444</c:v>
                </c:pt>
                <c:pt idx="430">
                  <c:v>0.26063619289739126</c:v>
                </c:pt>
                <c:pt idx="431">
                  <c:v>0.26696425142154107</c:v>
                </c:pt>
                <c:pt idx="432">
                  <c:v>0.26344714683755222</c:v>
                </c:pt>
                <c:pt idx="433">
                  <c:v>0.26905583045499382</c:v>
                </c:pt>
                <c:pt idx="434">
                  <c:v>0.27264006858739748</c:v>
                </c:pt>
                <c:pt idx="435">
                  <c:v>0.28285106707528318</c:v>
                </c:pt>
                <c:pt idx="436">
                  <c:v>0.27533682852366248</c:v>
                </c:pt>
                <c:pt idx="437">
                  <c:v>0.28857317824396855</c:v>
                </c:pt>
                <c:pt idx="438">
                  <c:v>0.28485274856637138</c:v>
                </c:pt>
                <c:pt idx="439">
                  <c:v>0.29120340781386039</c:v>
                </c:pt>
                <c:pt idx="440">
                  <c:v>0.29275441164364857</c:v>
                </c:pt>
                <c:pt idx="441">
                  <c:v>0.29714516675999303</c:v>
                </c:pt>
                <c:pt idx="442">
                  <c:v>0.29143169820946413</c:v>
                </c:pt>
                <c:pt idx="443">
                  <c:v>0.2964683188135524</c:v>
                </c:pt>
                <c:pt idx="444">
                  <c:v>0.30016047312921323</c:v>
                </c:pt>
                <c:pt idx="445">
                  <c:v>0.2962152266054251</c:v>
                </c:pt>
                <c:pt idx="446">
                  <c:v>0.30176223901748311</c:v>
                </c:pt>
                <c:pt idx="447">
                  <c:v>0.29973109199611969</c:v>
                </c:pt>
                <c:pt idx="448">
                  <c:v>0.30602578750603332</c:v>
                </c:pt>
                <c:pt idx="449">
                  <c:v>0.31405967986156619</c:v>
                </c:pt>
                <c:pt idx="450">
                  <c:v>0.31009877905668037</c:v>
                </c:pt>
                <c:pt idx="451">
                  <c:v>0.31164981549681842</c:v>
                </c:pt>
                <c:pt idx="452">
                  <c:v>0.31578649987567858</c:v>
                </c:pt>
                <c:pt idx="453">
                  <c:v>0.31648728556980232</c:v>
                </c:pt>
                <c:pt idx="454">
                  <c:v>0.32637805808228454</c:v>
                </c:pt>
                <c:pt idx="455">
                  <c:v>0.33576766817238968</c:v>
                </c:pt>
                <c:pt idx="456">
                  <c:v>0.33760605694780416</c:v>
                </c:pt>
                <c:pt idx="457">
                  <c:v>0.33088317025427427</c:v>
                </c:pt>
                <c:pt idx="458">
                  <c:v>0.34500859607786194</c:v>
                </c:pt>
                <c:pt idx="459">
                  <c:v>0.33766270550272626</c:v>
                </c:pt>
                <c:pt idx="460">
                  <c:v>0.33768732828661763</c:v>
                </c:pt>
                <c:pt idx="461">
                  <c:v>0.35471937806237741</c:v>
                </c:pt>
                <c:pt idx="462">
                  <c:v>0.34138321659676735</c:v>
                </c:pt>
                <c:pt idx="463">
                  <c:v>0.35445775748174879</c:v>
                </c:pt>
                <c:pt idx="464">
                  <c:v>0.35175199621347891</c:v>
                </c:pt>
                <c:pt idx="465">
                  <c:v>0.3441149050629228</c:v>
                </c:pt>
                <c:pt idx="466">
                  <c:v>0.34775111205561399</c:v>
                </c:pt>
                <c:pt idx="467">
                  <c:v>0.34151702736756029</c:v>
                </c:pt>
                <c:pt idx="468">
                  <c:v>0.33635672227232338</c:v>
                </c:pt>
                <c:pt idx="469">
                  <c:v>0.34576443241976496</c:v>
                </c:pt>
                <c:pt idx="470">
                  <c:v>0.33784553334999157</c:v>
                </c:pt>
                <c:pt idx="471">
                  <c:v>0.33345156578589458</c:v>
                </c:pt>
                <c:pt idx="472">
                  <c:v>0.33856076674226843</c:v>
                </c:pt>
                <c:pt idx="473">
                  <c:v>0.32878958557487487</c:v>
                </c:pt>
                <c:pt idx="474">
                  <c:v>0.3357911819855246</c:v>
                </c:pt>
                <c:pt idx="475">
                  <c:v>0.33133613064006401</c:v>
                </c:pt>
                <c:pt idx="476">
                  <c:v>0.3237533398803793</c:v>
                </c:pt>
                <c:pt idx="477">
                  <c:v>0.32799523356459753</c:v>
                </c:pt>
                <c:pt idx="478">
                  <c:v>0.32466327216271351</c:v>
                </c:pt>
                <c:pt idx="479">
                  <c:v>0.3182314556032047</c:v>
                </c:pt>
                <c:pt idx="480">
                  <c:v>0.32740295082116699</c:v>
                </c:pt>
                <c:pt idx="481">
                  <c:v>0.32334316755651726</c:v>
                </c:pt>
                <c:pt idx="482">
                  <c:v>0.32466164164522077</c:v>
                </c:pt>
                <c:pt idx="483">
                  <c:v>0.31943258846095934</c:v>
                </c:pt>
                <c:pt idx="484">
                  <c:v>0.31592582201445796</c:v>
                </c:pt>
                <c:pt idx="485">
                  <c:v>0.31564163332084</c:v>
                </c:pt>
                <c:pt idx="486">
                  <c:v>0.31976093507006031</c:v>
                </c:pt>
                <c:pt idx="487">
                  <c:v>0.31555044777908703</c:v>
                </c:pt>
                <c:pt idx="488">
                  <c:v>0.3149219647021218</c:v>
                </c:pt>
                <c:pt idx="489">
                  <c:v>0.30629119132496774</c:v>
                </c:pt>
                <c:pt idx="490">
                  <c:v>0.29838453820757888</c:v>
                </c:pt>
                <c:pt idx="491">
                  <c:v>0.30701759452808408</c:v>
                </c:pt>
                <c:pt idx="492">
                  <c:v>0.30611951709279767</c:v>
                </c:pt>
                <c:pt idx="493">
                  <c:v>0.3023196586705843</c:v>
                </c:pt>
                <c:pt idx="494">
                  <c:v>0.30015240152047118</c:v>
                </c:pt>
                <c:pt idx="495">
                  <c:v>0.30215444172540784</c:v>
                </c:pt>
                <c:pt idx="496">
                  <c:v>0.29510386084863555</c:v>
                </c:pt>
                <c:pt idx="497">
                  <c:v>0.29465641183083224</c:v>
                </c:pt>
                <c:pt idx="498">
                  <c:v>0.29592161264525407</c:v>
                </c:pt>
                <c:pt idx="499">
                  <c:v>0.27692416334724618</c:v>
                </c:pt>
                <c:pt idx="500">
                  <c:v>0.27797141212241311</c:v>
                </c:pt>
                <c:pt idx="501">
                  <c:v>0.28849466258914824</c:v>
                </c:pt>
                <c:pt idx="502">
                  <c:v>0.28066463350742693</c:v>
                </c:pt>
                <c:pt idx="503">
                  <c:v>0.27452517530018905</c:v>
                </c:pt>
                <c:pt idx="504">
                  <c:v>0.27279535491502888</c:v>
                </c:pt>
                <c:pt idx="505">
                  <c:v>0.28088945057247933</c:v>
                </c:pt>
                <c:pt idx="506">
                  <c:v>0.27782687167107312</c:v>
                </c:pt>
                <c:pt idx="507">
                  <c:v>0.29109604622541202</c:v>
                </c:pt>
                <c:pt idx="508">
                  <c:v>0.2719237264432256</c:v>
                </c:pt>
                <c:pt idx="509">
                  <c:v>0.28291091166335225</c:v>
                </c:pt>
                <c:pt idx="510">
                  <c:v>0.27794127775167377</c:v>
                </c:pt>
                <c:pt idx="511">
                  <c:v>0.26896842771382379</c:v>
                </c:pt>
                <c:pt idx="512">
                  <c:v>0.27415474186111294</c:v>
                </c:pt>
                <c:pt idx="513">
                  <c:v>0.28092627050266111</c:v>
                </c:pt>
                <c:pt idx="514">
                  <c:v>0.27986793333309878</c:v>
                </c:pt>
                <c:pt idx="515">
                  <c:v>0.27499021880547553</c:v>
                </c:pt>
                <c:pt idx="516">
                  <c:v>0.27557064670185838</c:v>
                </c:pt>
                <c:pt idx="517">
                  <c:v>0.26611711529222981</c:v>
                </c:pt>
                <c:pt idx="518">
                  <c:v>0.27986801474954265</c:v>
                </c:pt>
                <c:pt idx="519">
                  <c:v>0.27244859834083701</c:v>
                </c:pt>
                <c:pt idx="520">
                  <c:v>0.25556541004097572</c:v>
                </c:pt>
                <c:pt idx="521">
                  <c:v>0.26955249199250725</c:v>
                </c:pt>
                <c:pt idx="522">
                  <c:v>0.27320040697624121</c:v>
                </c:pt>
                <c:pt idx="523">
                  <c:v>0.26699887004367728</c:v>
                </c:pt>
                <c:pt idx="524">
                  <c:v>0.24569575445902814</c:v>
                </c:pt>
                <c:pt idx="525">
                  <c:v>0.25794054171302128</c:v>
                </c:pt>
                <c:pt idx="526">
                  <c:v>0.25678351774579411</c:v>
                </c:pt>
                <c:pt idx="527">
                  <c:v>0.26578971460213607</c:v>
                </c:pt>
                <c:pt idx="528">
                  <c:v>0.25340536041287814</c:v>
                </c:pt>
                <c:pt idx="529">
                  <c:v>0.25613337984261075</c:v>
                </c:pt>
                <c:pt idx="530">
                  <c:v>0.24435890312501418</c:v>
                </c:pt>
                <c:pt idx="531">
                  <c:v>0.24489321641926445</c:v>
                </c:pt>
                <c:pt idx="532">
                  <c:v>0.23831827817749565</c:v>
                </c:pt>
                <c:pt idx="533">
                  <c:v>0.25778501091719674</c:v>
                </c:pt>
                <c:pt idx="534">
                  <c:v>0.2482506157543555</c:v>
                </c:pt>
                <c:pt idx="535">
                  <c:v>0.25633156849971128</c:v>
                </c:pt>
                <c:pt idx="536">
                  <c:v>0.23991826662660937</c:v>
                </c:pt>
                <c:pt idx="537">
                  <c:v>0.239530597195037</c:v>
                </c:pt>
                <c:pt idx="538">
                  <c:v>0.26058862687205658</c:v>
                </c:pt>
                <c:pt idx="539">
                  <c:v>0.23450046637886154</c:v>
                </c:pt>
                <c:pt idx="540">
                  <c:v>0.24890621639452046</c:v>
                </c:pt>
                <c:pt idx="541">
                  <c:v>0.24244075961091566</c:v>
                </c:pt>
                <c:pt idx="542">
                  <c:v>0.23626811768070755</c:v>
                </c:pt>
                <c:pt idx="543">
                  <c:v>0.26450864742991176</c:v>
                </c:pt>
                <c:pt idx="544">
                  <c:v>0.24634656100570035</c:v>
                </c:pt>
                <c:pt idx="545">
                  <c:v>0.24294334058351158</c:v>
                </c:pt>
                <c:pt idx="546">
                  <c:v>0.2399122984729774</c:v>
                </c:pt>
                <c:pt idx="547">
                  <c:v>0.27572627554759388</c:v>
                </c:pt>
                <c:pt idx="548">
                  <c:v>0.21781923340659787</c:v>
                </c:pt>
                <c:pt idx="549">
                  <c:v>0.24608875609863809</c:v>
                </c:pt>
                <c:pt idx="550">
                  <c:v>0.28977458818026636</c:v>
                </c:pt>
                <c:pt idx="551">
                  <c:v>0.28943244629887066</c:v>
                </c:pt>
                <c:pt idx="552">
                  <c:v>0.24461678955795105</c:v>
                </c:pt>
                <c:pt idx="553">
                  <c:v>0.2353993265719751</c:v>
                </c:pt>
                <c:pt idx="554">
                  <c:v>0.25069770774431677</c:v>
                </c:pt>
                <c:pt idx="555">
                  <c:v>0.27306087276075702</c:v>
                </c:pt>
                <c:pt idx="556">
                  <c:v>0.27167109077999629</c:v>
                </c:pt>
                <c:pt idx="557">
                  <c:v>0.26069408064560784</c:v>
                </c:pt>
                <c:pt idx="558">
                  <c:v>0.27325710455611885</c:v>
                </c:pt>
                <c:pt idx="559">
                  <c:v>0.28056928981777557</c:v>
                </c:pt>
                <c:pt idx="560">
                  <c:v>0.26064442755788259</c:v>
                </c:pt>
                <c:pt idx="561">
                  <c:v>0.25203989126448217</c:v>
                </c:pt>
                <c:pt idx="562">
                  <c:v>0.30950442522774207</c:v>
                </c:pt>
                <c:pt idx="563">
                  <c:v>0.27717741860712264</c:v>
                </c:pt>
                <c:pt idx="564">
                  <c:v>0.25096483993367952</c:v>
                </c:pt>
                <c:pt idx="565">
                  <c:v>0.26959921014874577</c:v>
                </c:pt>
                <c:pt idx="566">
                  <c:v>0.26255060208870884</c:v>
                </c:pt>
                <c:pt idx="567">
                  <c:v>0.26294978384922485</c:v>
                </c:pt>
                <c:pt idx="568">
                  <c:v>0.29026816793028798</c:v>
                </c:pt>
                <c:pt idx="569">
                  <c:v>0.25418394426846702</c:v>
                </c:pt>
                <c:pt idx="570">
                  <c:v>0.26595714905110246</c:v>
                </c:pt>
                <c:pt idx="571">
                  <c:v>0.26121179402427303</c:v>
                </c:pt>
                <c:pt idx="572">
                  <c:v>0.23840722984462531</c:v>
                </c:pt>
                <c:pt idx="573">
                  <c:v>0.24731513127127297</c:v>
                </c:pt>
                <c:pt idx="574">
                  <c:v>0.24596324538412534</c:v>
                </c:pt>
                <c:pt idx="575">
                  <c:v>0.28564075753531032</c:v>
                </c:pt>
                <c:pt idx="576">
                  <c:v>0.26915203842834695</c:v>
                </c:pt>
                <c:pt idx="577">
                  <c:v>0.25577688833485906</c:v>
                </c:pt>
                <c:pt idx="578">
                  <c:v>0.25898888304433904</c:v>
                </c:pt>
                <c:pt idx="579">
                  <c:v>0.25982431118260763</c:v>
                </c:pt>
                <c:pt idx="580">
                  <c:v>0.27321201713623433</c:v>
                </c:pt>
                <c:pt idx="581">
                  <c:v>0.2564857784669361</c:v>
                </c:pt>
                <c:pt idx="582">
                  <c:v>0.24907105825501516</c:v>
                </c:pt>
                <c:pt idx="583">
                  <c:v>0.24132406160231629</c:v>
                </c:pt>
                <c:pt idx="584">
                  <c:v>0.24764238532422317</c:v>
                </c:pt>
                <c:pt idx="585">
                  <c:v>0.25468570991665812</c:v>
                </c:pt>
                <c:pt idx="586">
                  <c:v>0.27452444145788674</c:v>
                </c:pt>
                <c:pt idx="587">
                  <c:v>0.22636847454025338</c:v>
                </c:pt>
                <c:pt idx="588">
                  <c:v>0.23766041094292684</c:v>
                </c:pt>
                <c:pt idx="589">
                  <c:v>0.24070270449960574</c:v>
                </c:pt>
                <c:pt idx="590">
                  <c:v>0.29092914973778744</c:v>
                </c:pt>
                <c:pt idx="591">
                  <c:v>0.25287952646617384</c:v>
                </c:pt>
                <c:pt idx="592">
                  <c:v>0.25593514240130233</c:v>
                </c:pt>
                <c:pt idx="593">
                  <c:v>0.25226925773597275</c:v>
                </c:pt>
                <c:pt idx="594">
                  <c:v>0.26915327762164132</c:v>
                </c:pt>
                <c:pt idx="595">
                  <c:v>0.25323322957015171</c:v>
                </c:pt>
                <c:pt idx="596">
                  <c:v>0.27134126029054634</c:v>
                </c:pt>
                <c:pt idx="597">
                  <c:v>0.2691541419053432</c:v>
                </c:pt>
                <c:pt idx="598">
                  <c:v>0.23998704721655306</c:v>
                </c:pt>
                <c:pt idx="599">
                  <c:v>0.25125659484127522</c:v>
                </c:pt>
                <c:pt idx="600">
                  <c:v>0.25443128044343932</c:v>
                </c:pt>
                <c:pt idx="601">
                  <c:v>0.26026267745196191</c:v>
                </c:pt>
                <c:pt idx="602">
                  <c:v>0.28121946030942269</c:v>
                </c:pt>
                <c:pt idx="603">
                  <c:v>0.26444771028569186</c:v>
                </c:pt>
                <c:pt idx="604">
                  <c:v>0.2869891863095369</c:v>
                </c:pt>
                <c:pt idx="605">
                  <c:v>0.29869465431794379</c:v>
                </c:pt>
                <c:pt idx="606">
                  <c:v>0.27722881667685717</c:v>
                </c:pt>
                <c:pt idx="607">
                  <c:v>0.29307129494876138</c:v>
                </c:pt>
                <c:pt idx="608">
                  <c:v>0.3197955372775908</c:v>
                </c:pt>
                <c:pt idx="609">
                  <c:v>0.32810314952899339</c:v>
                </c:pt>
                <c:pt idx="610">
                  <c:v>0.31666039487622732</c:v>
                </c:pt>
                <c:pt idx="611">
                  <c:v>0.3419502569596593</c:v>
                </c:pt>
                <c:pt idx="612">
                  <c:v>0.30231732670227768</c:v>
                </c:pt>
                <c:pt idx="613">
                  <c:v>0.34766504655764929</c:v>
                </c:pt>
                <c:pt idx="614">
                  <c:v>0.33019604917218437</c:v>
                </c:pt>
                <c:pt idx="615">
                  <c:v>0.34939861735190397</c:v>
                </c:pt>
                <c:pt idx="616">
                  <c:v>0.34026332268633785</c:v>
                </c:pt>
                <c:pt idx="617">
                  <c:v>0.3574108546842435</c:v>
                </c:pt>
                <c:pt idx="618">
                  <c:v>0.34294035182891214</c:v>
                </c:pt>
                <c:pt idx="619">
                  <c:v>0.32243910557487931</c:v>
                </c:pt>
                <c:pt idx="620">
                  <c:v>0.36756337821875384</c:v>
                </c:pt>
                <c:pt idx="621">
                  <c:v>0.37651793231830666</c:v>
                </c:pt>
                <c:pt idx="622">
                  <c:v>0.36491550491756186</c:v>
                </c:pt>
                <c:pt idx="623">
                  <c:v>0.35847850287470379</c:v>
                </c:pt>
                <c:pt idx="624">
                  <c:v>0.36712809395575274</c:v>
                </c:pt>
                <c:pt idx="625">
                  <c:v>0.37075634336649566</c:v>
                </c:pt>
                <c:pt idx="626">
                  <c:v>0.39059610224317531</c:v>
                </c:pt>
                <c:pt idx="627">
                  <c:v>0.36188074505205531</c:v>
                </c:pt>
                <c:pt idx="628">
                  <c:v>0.3686155353987271</c:v>
                </c:pt>
                <c:pt idx="629">
                  <c:v>0.38894680315878205</c:v>
                </c:pt>
                <c:pt idx="630">
                  <c:v>0.36944148946434846</c:v>
                </c:pt>
                <c:pt idx="631">
                  <c:v>0.38585751441109384</c:v>
                </c:pt>
                <c:pt idx="632">
                  <c:v>0.37602296651898559</c:v>
                </c:pt>
                <c:pt idx="633">
                  <c:v>0.36894336002336897</c:v>
                </c:pt>
                <c:pt idx="634">
                  <c:v>0.34432216003198035</c:v>
                </c:pt>
                <c:pt idx="635">
                  <c:v>0.36110644972010586</c:v>
                </c:pt>
                <c:pt idx="636">
                  <c:v>0.35876096321977946</c:v>
                </c:pt>
                <c:pt idx="637">
                  <c:v>0.36375106176745109</c:v>
                </c:pt>
                <c:pt idx="638">
                  <c:v>0.34688432654905604</c:v>
                </c:pt>
                <c:pt idx="639">
                  <c:v>0.36600275346031341</c:v>
                </c:pt>
                <c:pt idx="640">
                  <c:v>0.30974311898153306</c:v>
                </c:pt>
                <c:pt idx="641">
                  <c:v>0.35127933764434832</c:v>
                </c:pt>
                <c:pt idx="642">
                  <c:v>0.35919148593397943</c:v>
                </c:pt>
                <c:pt idx="643">
                  <c:v>0.34137098684012701</c:v>
                </c:pt>
                <c:pt idx="644">
                  <c:v>0.33336941396763503</c:v>
                </c:pt>
                <c:pt idx="645">
                  <c:v>0.33194560035103532</c:v>
                </c:pt>
                <c:pt idx="646">
                  <c:v>0.34351844797584963</c:v>
                </c:pt>
                <c:pt idx="647">
                  <c:v>0.32207344988034881</c:v>
                </c:pt>
                <c:pt idx="648">
                  <c:v>0.29738702393658112</c:v>
                </c:pt>
                <c:pt idx="649">
                  <c:v>0.34084181015747372</c:v>
                </c:pt>
                <c:pt idx="650">
                  <c:v>0.31959868588558182</c:v>
                </c:pt>
              </c:numCache>
            </c:numRef>
          </c:yVal>
          <c:smooth val="0"/>
        </c:ser>
        <c:ser>
          <c:idx val="2"/>
          <c:order val="1"/>
          <c:tx>
            <c:v>a_nap</c:v>
          </c:tx>
          <c:spPr>
            <a:ln w="25400">
              <a:solidFill>
                <a:srgbClr val="00FFFF"/>
              </a:solidFill>
              <a:prstDash val="solid"/>
            </a:ln>
          </c:spPr>
          <c:marker>
            <c:symbol val="none"/>
          </c:marker>
          <c:xVal>
            <c:numRef>
              <c:f>test!$A$3:$A$653</c:f>
              <c:numCache>
                <c:formatCode>General</c:formatCode>
                <c:ptCount val="651"/>
                <c:pt idx="0">
                  <c:v>900</c:v>
                </c:pt>
                <c:pt idx="1">
                  <c:v>899</c:v>
                </c:pt>
                <c:pt idx="2">
                  <c:v>898</c:v>
                </c:pt>
                <c:pt idx="3">
                  <c:v>897</c:v>
                </c:pt>
                <c:pt idx="4">
                  <c:v>896</c:v>
                </c:pt>
                <c:pt idx="5">
                  <c:v>895</c:v>
                </c:pt>
                <c:pt idx="6">
                  <c:v>894</c:v>
                </c:pt>
                <c:pt idx="7">
                  <c:v>893</c:v>
                </c:pt>
                <c:pt idx="8">
                  <c:v>892</c:v>
                </c:pt>
                <c:pt idx="9">
                  <c:v>891</c:v>
                </c:pt>
                <c:pt idx="10">
                  <c:v>890</c:v>
                </c:pt>
                <c:pt idx="11">
                  <c:v>889</c:v>
                </c:pt>
                <c:pt idx="12">
                  <c:v>888</c:v>
                </c:pt>
                <c:pt idx="13">
                  <c:v>887</c:v>
                </c:pt>
                <c:pt idx="14">
                  <c:v>886</c:v>
                </c:pt>
                <c:pt idx="15">
                  <c:v>885</c:v>
                </c:pt>
                <c:pt idx="16">
                  <c:v>884</c:v>
                </c:pt>
                <c:pt idx="17">
                  <c:v>883</c:v>
                </c:pt>
                <c:pt idx="18">
                  <c:v>882</c:v>
                </c:pt>
                <c:pt idx="19">
                  <c:v>881</c:v>
                </c:pt>
                <c:pt idx="20">
                  <c:v>880</c:v>
                </c:pt>
                <c:pt idx="21">
                  <c:v>879</c:v>
                </c:pt>
                <c:pt idx="22">
                  <c:v>878</c:v>
                </c:pt>
                <c:pt idx="23">
                  <c:v>877</c:v>
                </c:pt>
                <c:pt idx="24">
                  <c:v>876</c:v>
                </c:pt>
                <c:pt idx="25">
                  <c:v>875</c:v>
                </c:pt>
                <c:pt idx="26">
                  <c:v>874</c:v>
                </c:pt>
                <c:pt idx="27">
                  <c:v>873</c:v>
                </c:pt>
                <c:pt idx="28">
                  <c:v>872</c:v>
                </c:pt>
                <c:pt idx="29">
                  <c:v>871</c:v>
                </c:pt>
                <c:pt idx="30">
                  <c:v>870</c:v>
                </c:pt>
                <c:pt idx="31">
                  <c:v>869</c:v>
                </c:pt>
                <c:pt idx="32">
                  <c:v>868</c:v>
                </c:pt>
                <c:pt idx="33">
                  <c:v>867</c:v>
                </c:pt>
                <c:pt idx="34">
                  <c:v>866</c:v>
                </c:pt>
                <c:pt idx="35">
                  <c:v>865</c:v>
                </c:pt>
                <c:pt idx="36">
                  <c:v>864</c:v>
                </c:pt>
                <c:pt idx="37">
                  <c:v>863</c:v>
                </c:pt>
                <c:pt idx="38">
                  <c:v>862</c:v>
                </c:pt>
                <c:pt idx="39">
                  <c:v>861</c:v>
                </c:pt>
                <c:pt idx="40">
                  <c:v>860</c:v>
                </c:pt>
                <c:pt idx="41">
                  <c:v>859</c:v>
                </c:pt>
                <c:pt idx="42">
                  <c:v>858</c:v>
                </c:pt>
                <c:pt idx="43">
                  <c:v>857</c:v>
                </c:pt>
                <c:pt idx="44">
                  <c:v>856</c:v>
                </c:pt>
                <c:pt idx="45">
                  <c:v>855</c:v>
                </c:pt>
                <c:pt idx="46">
                  <c:v>854</c:v>
                </c:pt>
                <c:pt idx="47">
                  <c:v>853</c:v>
                </c:pt>
                <c:pt idx="48">
                  <c:v>852</c:v>
                </c:pt>
                <c:pt idx="49">
                  <c:v>851</c:v>
                </c:pt>
                <c:pt idx="50">
                  <c:v>850</c:v>
                </c:pt>
                <c:pt idx="51">
                  <c:v>849</c:v>
                </c:pt>
                <c:pt idx="52">
                  <c:v>848</c:v>
                </c:pt>
                <c:pt idx="53">
                  <c:v>847</c:v>
                </c:pt>
                <c:pt idx="54">
                  <c:v>846</c:v>
                </c:pt>
                <c:pt idx="55">
                  <c:v>845</c:v>
                </c:pt>
                <c:pt idx="56">
                  <c:v>844</c:v>
                </c:pt>
                <c:pt idx="57">
                  <c:v>843</c:v>
                </c:pt>
                <c:pt idx="58">
                  <c:v>842</c:v>
                </c:pt>
                <c:pt idx="59">
                  <c:v>841</c:v>
                </c:pt>
                <c:pt idx="60">
                  <c:v>840</c:v>
                </c:pt>
                <c:pt idx="61">
                  <c:v>839</c:v>
                </c:pt>
                <c:pt idx="62">
                  <c:v>838</c:v>
                </c:pt>
                <c:pt idx="63">
                  <c:v>837</c:v>
                </c:pt>
                <c:pt idx="64">
                  <c:v>836</c:v>
                </c:pt>
                <c:pt idx="65">
                  <c:v>835</c:v>
                </c:pt>
                <c:pt idx="66">
                  <c:v>834</c:v>
                </c:pt>
                <c:pt idx="67">
                  <c:v>833</c:v>
                </c:pt>
                <c:pt idx="68">
                  <c:v>832</c:v>
                </c:pt>
                <c:pt idx="69">
                  <c:v>831</c:v>
                </c:pt>
                <c:pt idx="70">
                  <c:v>830</c:v>
                </c:pt>
                <c:pt idx="71">
                  <c:v>829</c:v>
                </c:pt>
                <c:pt idx="72">
                  <c:v>828</c:v>
                </c:pt>
                <c:pt idx="73">
                  <c:v>827</c:v>
                </c:pt>
                <c:pt idx="74">
                  <c:v>826</c:v>
                </c:pt>
                <c:pt idx="75">
                  <c:v>825</c:v>
                </c:pt>
                <c:pt idx="76">
                  <c:v>824</c:v>
                </c:pt>
                <c:pt idx="77">
                  <c:v>823</c:v>
                </c:pt>
                <c:pt idx="78">
                  <c:v>822</c:v>
                </c:pt>
                <c:pt idx="79">
                  <c:v>821</c:v>
                </c:pt>
                <c:pt idx="80">
                  <c:v>820</c:v>
                </c:pt>
                <c:pt idx="81">
                  <c:v>819</c:v>
                </c:pt>
                <c:pt idx="82">
                  <c:v>818</c:v>
                </c:pt>
                <c:pt idx="83">
                  <c:v>817</c:v>
                </c:pt>
                <c:pt idx="84">
                  <c:v>816</c:v>
                </c:pt>
                <c:pt idx="85">
                  <c:v>815</c:v>
                </c:pt>
                <c:pt idx="86">
                  <c:v>814</c:v>
                </c:pt>
                <c:pt idx="87">
                  <c:v>813</c:v>
                </c:pt>
                <c:pt idx="88">
                  <c:v>812</c:v>
                </c:pt>
                <c:pt idx="89">
                  <c:v>811</c:v>
                </c:pt>
                <c:pt idx="90">
                  <c:v>810</c:v>
                </c:pt>
                <c:pt idx="91">
                  <c:v>809</c:v>
                </c:pt>
                <c:pt idx="92">
                  <c:v>808</c:v>
                </c:pt>
                <c:pt idx="93">
                  <c:v>807</c:v>
                </c:pt>
                <c:pt idx="94">
                  <c:v>806</c:v>
                </c:pt>
                <c:pt idx="95">
                  <c:v>805</c:v>
                </c:pt>
                <c:pt idx="96">
                  <c:v>804</c:v>
                </c:pt>
                <c:pt idx="97">
                  <c:v>803</c:v>
                </c:pt>
                <c:pt idx="98">
                  <c:v>802</c:v>
                </c:pt>
                <c:pt idx="99">
                  <c:v>801</c:v>
                </c:pt>
                <c:pt idx="100">
                  <c:v>800</c:v>
                </c:pt>
                <c:pt idx="101">
                  <c:v>799</c:v>
                </c:pt>
                <c:pt idx="102">
                  <c:v>798</c:v>
                </c:pt>
                <c:pt idx="103">
                  <c:v>797</c:v>
                </c:pt>
                <c:pt idx="104">
                  <c:v>796</c:v>
                </c:pt>
                <c:pt idx="105">
                  <c:v>795</c:v>
                </c:pt>
                <c:pt idx="106">
                  <c:v>794</c:v>
                </c:pt>
                <c:pt idx="107">
                  <c:v>793</c:v>
                </c:pt>
                <c:pt idx="108">
                  <c:v>792</c:v>
                </c:pt>
                <c:pt idx="109">
                  <c:v>791</c:v>
                </c:pt>
                <c:pt idx="110">
                  <c:v>790</c:v>
                </c:pt>
                <c:pt idx="111">
                  <c:v>789</c:v>
                </c:pt>
                <c:pt idx="112">
                  <c:v>788</c:v>
                </c:pt>
                <c:pt idx="113">
                  <c:v>787</c:v>
                </c:pt>
                <c:pt idx="114">
                  <c:v>786</c:v>
                </c:pt>
                <c:pt idx="115">
                  <c:v>785</c:v>
                </c:pt>
                <c:pt idx="116">
                  <c:v>784</c:v>
                </c:pt>
                <c:pt idx="117">
                  <c:v>783</c:v>
                </c:pt>
                <c:pt idx="118">
                  <c:v>782</c:v>
                </c:pt>
                <c:pt idx="119">
                  <c:v>781</c:v>
                </c:pt>
                <c:pt idx="120">
                  <c:v>780</c:v>
                </c:pt>
                <c:pt idx="121">
                  <c:v>779</c:v>
                </c:pt>
                <c:pt idx="122">
                  <c:v>778</c:v>
                </c:pt>
                <c:pt idx="123">
                  <c:v>777</c:v>
                </c:pt>
                <c:pt idx="124">
                  <c:v>776</c:v>
                </c:pt>
                <c:pt idx="125">
                  <c:v>775</c:v>
                </c:pt>
                <c:pt idx="126">
                  <c:v>774</c:v>
                </c:pt>
                <c:pt idx="127">
                  <c:v>773</c:v>
                </c:pt>
                <c:pt idx="128">
                  <c:v>772</c:v>
                </c:pt>
                <c:pt idx="129">
                  <c:v>771</c:v>
                </c:pt>
                <c:pt idx="130">
                  <c:v>770</c:v>
                </c:pt>
                <c:pt idx="131">
                  <c:v>769</c:v>
                </c:pt>
                <c:pt idx="132">
                  <c:v>768</c:v>
                </c:pt>
                <c:pt idx="133">
                  <c:v>767</c:v>
                </c:pt>
                <c:pt idx="134">
                  <c:v>766</c:v>
                </c:pt>
                <c:pt idx="135">
                  <c:v>765</c:v>
                </c:pt>
                <c:pt idx="136">
                  <c:v>764</c:v>
                </c:pt>
                <c:pt idx="137">
                  <c:v>763</c:v>
                </c:pt>
                <c:pt idx="138">
                  <c:v>762</c:v>
                </c:pt>
                <c:pt idx="139">
                  <c:v>761</c:v>
                </c:pt>
                <c:pt idx="140">
                  <c:v>760</c:v>
                </c:pt>
                <c:pt idx="141">
                  <c:v>759</c:v>
                </c:pt>
                <c:pt idx="142">
                  <c:v>758</c:v>
                </c:pt>
                <c:pt idx="143">
                  <c:v>757</c:v>
                </c:pt>
                <c:pt idx="144">
                  <c:v>756</c:v>
                </c:pt>
                <c:pt idx="145">
                  <c:v>755</c:v>
                </c:pt>
                <c:pt idx="146">
                  <c:v>754</c:v>
                </c:pt>
                <c:pt idx="147">
                  <c:v>753</c:v>
                </c:pt>
                <c:pt idx="148">
                  <c:v>752</c:v>
                </c:pt>
                <c:pt idx="149">
                  <c:v>751</c:v>
                </c:pt>
                <c:pt idx="150">
                  <c:v>750</c:v>
                </c:pt>
                <c:pt idx="151">
                  <c:v>749</c:v>
                </c:pt>
                <c:pt idx="152">
                  <c:v>748</c:v>
                </c:pt>
                <c:pt idx="153">
                  <c:v>747</c:v>
                </c:pt>
                <c:pt idx="154">
                  <c:v>746</c:v>
                </c:pt>
                <c:pt idx="155">
                  <c:v>745</c:v>
                </c:pt>
                <c:pt idx="156">
                  <c:v>744</c:v>
                </c:pt>
                <c:pt idx="157">
                  <c:v>743</c:v>
                </c:pt>
                <c:pt idx="158">
                  <c:v>742</c:v>
                </c:pt>
                <c:pt idx="159">
                  <c:v>741</c:v>
                </c:pt>
                <c:pt idx="160">
                  <c:v>740</c:v>
                </c:pt>
                <c:pt idx="161">
                  <c:v>739</c:v>
                </c:pt>
                <c:pt idx="162">
                  <c:v>738</c:v>
                </c:pt>
                <c:pt idx="163">
                  <c:v>737</c:v>
                </c:pt>
                <c:pt idx="164">
                  <c:v>736</c:v>
                </c:pt>
                <c:pt idx="165">
                  <c:v>735</c:v>
                </c:pt>
                <c:pt idx="166">
                  <c:v>734</c:v>
                </c:pt>
                <c:pt idx="167">
                  <c:v>733</c:v>
                </c:pt>
                <c:pt idx="168">
                  <c:v>732</c:v>
                </c:pt>
                <c:pt idx="169">
                  <c:v>731</c:v>
                </c:pt>
                <c:pt idx="170">
                  <c:v>730</c:v>
                </c:pt>
                <c:pt idx="171">
                  <c:v>729</c:v>
                </c:pt>
                <c:pt idx="172">
                  <c:v>728</c:v>
                </c:pt>
                <c:pt idx="173">
                  <c:v>727</c:v>
                </c:pt>
                <c:pt idx="174">
                  <c:v>726</c:v>
                </c:pt>
                <c:pt idx="175">
                  <c:v>725</c:v>
                </c:pt>
                <c:pt idx="176">
                  <c:v>724</c:v>
                </c:pt>
                <c:pt idx="177">
                  <c:v>723</c:v>
                </c:pt>
                <c:pt idx="178">
                  <c:v>722</c:v>
                </c:pt>
                <c:pt idx="179">
                  <c:v>721</c:v>
                </c:pt>
                <c:pt idx="180">
                  <c:v>720</c:v>
                </c:pt>
                <c:pt idx="181">
                  <c:v>719</c:v>
                </c:pt>
                <c:pt idx="182">
                  <c:v>718</c:v>
                </c:pt>
                <c:pt idx="183">
                  <c:v>717</c:v>
                </c:pt>
                <c:pt idx="184">
                  <c:v>716</c:v>
                </c:pt>
                <c:pt idx="185">
                  <c:v>715</c:v>
                </c:pt>
                <c:pt idx="186">
                  <c:v>714</c:v>
                </c:pt>
                <c:pt idx="187">
                  <c:v>713</c:v>
                </c:pt>
                <c:pt idx="188">
                  <c:v>712</c:v>
                </c:pt>
                <c:pt idx="189">
                  <c:v>711</c:v>
                </c:pt>
                <c:pt idx="190">
                  <c:v>710</c:v>
                </c:pt>
                <c:pt idx="191">
                  <c:v>709</c:v>
                </c:pt>
                <c:pt idx="192">
                  <c:v>708</c:v>
                </c:pt>
                <c:pt idx="193">
                  <c:v>707</c:v>
                </c:pt>
                <c:pt idx="194">
                  <c:v>706</c:v>
                </c:pt>
                <c:pt idx="195">
                  <c:v>705</c:v>
                </c:pt>
                <c:pt idx="196">
                  <c:v>704</c:v>
                </c:pt>
                <c:pt idx="197">
                  <c:v>703</c:v>
                </c:pt>
                <c:pt idx="198">
                  <c:v>702</c:v>
                </c:pt>
                <c:pt idx="199">
                  <c:v>701</c:v>
                </c:pt>
                <c:pt idx="200">
                  <c:v>700</c:v>
                </c:pt>
                <c:pt idx="201">
                  <c:v>699</c:v>
                </c:pt>
                <c:pt idx="202">
                  <c:v>698</c:v>
                </c:pt>
                <c:pt idx="203">
                  <c:v>697</c:v>
                </c:pt>
                <c:pt idx="204">
                  <c:v>696</c:v>
                </c:pt>
                <c:pt idx="205">
                  <c:v>695</c:v>
                </c:pt>
                <c:pt idx="206">
                  <c:v>694</c:v>
                </c:pt>
                <c:pt idx="207">
                  <c:v>693</c:v>
                </c:pt>
                <c:pt idx="208">
                  <c:v>692</c:v>
                </c:pt>
                <c:pt idx="209">
                  <c:v>691</c:v>
                </c:pt>
                <c:pt idx="210">
                  <c:v>690</c:v>
                </c:pt>
                <c:pt idx="211">
                  <c:v>689</c:v>
                </c:pt>
                <c:pt idx="212">
                  <c:v>688</c:v>
                </c:pt>
                <c:pt idx="213">
                  <c:v>687</c:v>
                </c:pt>
                <c:pt idx="214">
                  <c:v>686</c:v>
                </c:pt>
                <c:pt idx="215">
                  <c:v>685</c:v>
                </c:pt>
                <c:pt idx="216">
                  <c:v>684</c:v>
                </c:pt>
                <c:pt idx="217">
                  <c:v>683</c:v>
                </c:pt>
                <c:pt idx="218">
                  <c:v>682</c:v>
                </c:pt>
                <c:pt idx="219">
                  <c:v>681</c:v>
                </c:pt>
                <c:pt idx="220">
                  <c:v>680</c:v>
                </c:pt>
                <c:pt idx="221">
                  <c:v>679</c:v>
                </c:pt>
                <c:pt idx="222">
                  <c:v>678</c:v>
                </c:pt>
                <c:pt idx="223">
                  <c:v>677</c:v>
                </c:pt>
                <c:pt idx="224">
                  <c:v>676</c:v>
                </c:pt>
                <c:pt idx="225">
                  <c:v>675</c:v>
                </c:pt>
                <c:pt idx="226">
                  <c:v>674</c:v>
                </c:pt>
                <c:pt idx="227">
                  <c:v>673</c:v>
                </c:pt>
                <c:pt idx="228">
                  <c:v>672</c:v>
                </c:pt>
                <c:pt idx="229">
                  <c:v>671</c:v>
                </c:pt>
                <c:pt idx="230">
                  <c:v>670</c:v>
                </c:pt>
                <c:pt idx="231">
                  <c:v>669</c:v>
                </c:pt>
                <c:pt idx="232">
                  <c:v>668</c:v>
                </c:pt>
                <c:pt idx="233">
                  <c:v>667</c:v>
                </c:pt>
                <c:pt idx="234">
                  <c:v>666</c:v>
                </c:pt>
                <c:pt idx="235">
                  <c:v>665</c:v>
                </c:pt>
                <c:pt idx="236">
                  <c:v>664</c:v>
                </c:pt>
                <c:pt idx="237">
                  <c:v>663</c:v>
                </c:pt>
                <c:pt idx="238">
                  <c:v>662</c:v>
                </c:pt>
                <c:pt idx="239">
                  <c:v>661</c:v>
                </c:pt>
                <c:pt idx="240">
                  <c:v>660</c:v>
                </c:pt>
                <c:pt idx="241">
                  <c:v>659</c:v>
                </c:pt>
                <c:pt idx="242">
                  <c:v>658</c:v>
                </c:pt>
                <c:pt idx="243">
                  <c:v>657</c:v>
                </c:pt>
                <c:pt idx="244">
                  <c:v>656</c:v>
                </c:pt>
                <c:pt idx="245">
                  <c:v>655</c:v>
                </c:pt>
                <c:pt idx="246">
                  <c:v>654</c:v>
                </c:pt>
                <c:pt idx="247">
                  <c:v>653</c:v>
                </c:pt>
                <c:pt idx="248">
                  <c:v>652</c:v>
                </c:pt>
                <c:pt idx="249">
                  <c:v>651</c:v>
                </c:pt>
                <c:pt idx="250">
                  <c:v>650</c:v>
                </c:pt>
                <c:pt idx="251">
                  <c:v>649</c:v>
                </c:pt>
                <c:pt idx="252">
                  <c:v>648</c:v>
                </c:pt>
                <c:pt idx="253">
                  <c:v>647</c:v>
                </c:pt>
                <c:pt idx="254">
                  <c:v>646</c:v>
                </c:pt>
                <c:pt idx="255">
                  <c:v>645</c:v>
                </c:pt>
                <c:pt idx="256">
                  <c:v>644</c:v>
                </c:pt>
                <c:pt idx="257">
                  <c:v>643</c:v>
                </c:pt>
                <c:pt idx="258">
                  <c:v>642</c:v>
                </c:pt>
                <c:pt idx="259">
                  <c:v>641</c:v>
                </c:pt>
                <c:pt idx="260">
                  <c:v>640</c:v>
                </c:pt>
                <c:pt idx="261">
                  <c:v>639</c:v>
                </c:pt>
                <c:pt idx="262">
                  <c:v>638</c:v>
                </c:pt>
                <c:pt idx="263">
                  <c:v>637</c:v>
                </c:pt>
                <c:pt idx="264">
                  <c:v>636</c:v>
                </c:pt>
                <c:pt idx="265">
                  <c:v>635</c:v>
                </c:pt>
                <c:pt idx="266">
                  <c:v>634</c:v>
                </c:pt>
                <c:pt idx="267">
                  <c:v>633</c:v>
                </c:pt>
                <c:pt idx="268">
                  <c:v>632</c:v>
                </c:pt>
                <c:pt idx="269">
                  <c:v>631</c:v>
                </c:pt>
                <c:pt idx="270">
                  <c:v>630</c:v>
                </c:pt>
                <c:pt idx="271">
                  <c:v>629</c:v>
                </c:pt>
                <c:pt idx="272">
                  <c:v>628</c:v>
                </c:pt>
                <c:pt idx="273">
                  <c:v>627</c:v>
                </c:pt>
                <c:pt idx="274">
                  <c:v>626</c:v>
                </c:pt>
                <c:pt idx="275">
                  <c:v>625</c:v>
                </c:pt>
                <c:pt idx="276">
                  <c:v>624</c:v>
                </c:pt>
                <c:pt idx="277">
                  <c:v>623</c:v>
                </c:pt>
                <c:pt idx="278">
                  <c:v>622</c:v>
                </c:pt>
                <c:pt idx="279">
                  <c:v>621</c:v>
                </c:pt>
                <c:pt idx="280">
                  <c:v>620</c:v>
                </c:pt>
                <c:pt idx="281">
                  <c:v>619</c:v>
                </c:pt>
                <c:pt idx="282">
                  <c:v>618</c:v>
                </c:pt>
                <c:pt idx="283">
                  <c:v>617</c:v>
                </c:pt>
                <c:pt idx="284">
                  <c:v>616</c:v>
                </c:pt>
                <c:pt idx="285">
                  <c:v>615</c:v>
                </c:pt>
                <c:pt idx="286">
                  <c:v>614</c:v>
                </c:pt>
                <c:pt idx="287">
                  <c:v>613</c:v>
                </c:pt>
                <c:pt idx="288">
                  <c:v>612</c:v>
                </c:pt>
                <c:pt idx="289">
                  <c:v>611</c:v>
                </c:pt>
                <c:pt idx="290">
                  <c:v>610</c:v>
                </c:pt>
                <c:pt idx="291">
                  <c:v>609</c:v>
                </c:pt>
                <c:pt idx="292">
                  <c:v>608</c:v>
                </c:pt>
                <c:pt idx="293">
                  <c:v>607</c:v>
                </c:pt>
                <c:pt idx="294">
                  <c:v>606</c:v>
                </c:pt>
                <c:pt idx="295">
                  <c:v>605</c:v>
                </c:pt>
                <c:pt idx="296">
                  <c:v>604</c:v>
                </c:pt>
                <c:pt idx="297">
                  <c:v>603</c:v>
                </c:pt>
                <c:pt idx="298">
                  <c:v>602</c:v>
                </c:pt>
                <c:pt idx="299">
                  <c:v>601</c:v>
                </c:pt>
                <c:pt idx="300">
                  <c:v>600</c:v>
                </c:pt>
                <c:pt idx="301">
                  <c:v>599</c:v>
                </c:pt>
                <c:pt idx="302">
                  <c:v>598</c:v>
                </c:pt>
                <c:pt idx="303">
                  <c:v>597</c:v>
                </c:pt>
                <c:pt idx="304">
                  <c:v>596</c:v>
                </c:pt>
                <c:pt idx="305">
                  <c:v>595</c:v>
                </c:pt>
                <c:pt idx="306">
                  <c:v>594</c:v>
                </c:pt>
                <c:pt idx="307">
                  <c:v>593</c:v>
                </c:pt>
                <c:pt idx="308">
                  <c:v>592</c:v>
                </c:pt>
                <c:pt idx="309">
                  <c:v>591</c:v>
                </c:pt>
                <c:pt idx="310">
                  <c:v>590</c:v>
                </c:pt>
                <c:pt idx="311">
                  <c:v>589</c:v>
                </c:pt>
                <c:pt idx="312">
                  <c:v>588</c:v>
                </c:pt>
                <c:pt idx="313">
                  <c:v>587</c:v>
                </c:pt>
                <c:pt idx="314">
                  <c:v>586</c:v>
                </c:pt>
                <c:pt idx="315">
                  <c:v>585</c:v>
                </c:pt>
                <c:pt idx="316">
                  <c:v>584</c:v>
                </c:pt>
                <c:pt idx="317">
                  <c:v>583</c:v>
                </c:pt>
                <c:pt idx="318">
                  <c:v>582</c:v>
                </c:pt>
                <c:pt idx="319">
                  <c:v>581</c:v>
                </c:pt>
                <c:pt idx="320">
                  <c:v>580</c:v>
                </c:pt>
                <c:pt idx="321">
                  <c:v>579</c:v>
                </c:pt>
                <c:pt idx="322">
                  <c:v>578</c:v>
                </c:pt>
                <c:pt idx="323">
                  <c:v>577</c:v>
                </c:pt>
                <c:pt idx="324">
                  <c:v>576</c:v>
                </c:pt>
                <c:pt idx="325">
                  <c:v>575</c:v>
                </c:pt>
                <c:pt idx="326">
                  <c:v>574</c:v>
                </c:pt>
                <c:pt idx="327">
                  <c:v>573</c:v>
                </c:pt>
                <c:pt idx="328">
                  <c:v>572</c:v>
                </c:pt>
                <c:pt idx="329">
                  <c:v>571</c:v>
                </c:pt>
                <c:pt idx="330">
                  <c:v>570</c:v>
                </c:pt>
                <c:pt idx="331">
                  <c:v>569</c:v>
                </c:pt>
                <c:pt idx="332">
                  <c:v>568</c:v>
                </c:pt>
                <c:pt idx="333">
                  <c:v>567</c:v>
                </c:pt>
                <c:pt idx="334">
                  <c:v>566</c:v>
                </c:pt>
                <c:pt idx="335">
                  <c:v>565</c:v>
                </c:pt>
                <c:pt idx="336">
                  <c:v>564</c:v>
                </c:pt>
                <c:pt idx="337">
                  <c:v>563</c:v>
                </c:pt>
                <c:pt idx="338">
                  <c:v>562</c:v>
                </c:pt>
                <c:pt idx="339">
                  <c:v>561</c:v>
                </c:pt>
                <c:pt idx="340">
                  <c:v>560</c:v>
                </c:pt>
                <c:pt idx="341">
                  <c:v>559</c:v>
                </c:pt>
                <c:pt idx="342">
                  <c:v>558</c:v>
                </c:pt>
                <c:pt idx="343">
                  <c:v>557</c:v>
                </c:pt>
                <c:pt idx="344">
                  <c:v>556</c:v>
                </c:pt>
                <c:pt idx="345">
                  <c:v>555</c:v>
                </c:pt>
                <c:pt idx="346">
                  <c:v>554</c:v>
                </c:pt>
                <c:pt idx="347">
                  <c:v>553</c:v>
                </c:pt>
                <c:pt idx="348">
                  <c:v>552</c:v>
                </c:pt>
                <c:pt idx="349">
                  <c:v>551</c:v>
                </c:pt>
                <c:pt idx="350">
                  <c:v>550</c:v>
                </c:pt>
                <c:pt idx="351">
                  <c:v>549</c:v>
                </c:pt>
                <c:pt idx="352">
                  <c:v>548</c:v>
                </c:pt>
                <c:pt idx="353">
                  <c:v>547</c:v>
                </c:pt>
                <c:pt idx="354">
                  <c:v>546</c:v>
                </c:pt>
                <c:pt idx="355">
                  <c:v>545</c:v>
                </c:pt>
                <c:pt idx="356">
                  <c:v>544</c:v>
                </c:pt>
                <c:pt idx="357">
                  <c:v>543</c:v>
                </c:pt>
                <c:pt idx="358">
                  <c:v>542</c:v>
                </c:pt>
                <c:pt idx="359">
                  <c:v>541</c:v>
                </c:pt>
                <c:pt idx="360">
                  <c:v>540</c:v>
                </c:pt>
                <c:pt idx="361">
                  <c:v>539</c:v>
                </c:pt>
                <c:pt idx="362">
                  <c:v>538</c:v>
                </c:pt>
                <c:pt idx="363">
                  <c:v>537</c:v>
                </c:pt>
                <c:pt idx="364">
                  <c:v>536</c:v>
                </c:pt>
                <c:pt idx="365">
                  <c:v>535</c:v>
                </c:pt>
                <c:pt idx="366">
                  <c:v>534</c:v>
                </c:pt>
                <c:pt idx="367">
                  <c:v>533</c:v>
                </c:pt>
                <c:pt idx="368">
                  <c:v>532</c:v>
                </c:pt>
                <c:pt idx="369">
                  <c:v>531</c:v>
                </c:pt>
                <c:pt idx="370">
                  <c:v>530</c:v>
                </c:pt>
                <c:pt idx="371">
                  <c:v>529</c:v>
                </c:pt>
                <c:pt idx="372">
                  <c:v>528</c:v>
                </c:pt>
                <c:pt idx="373">
                  <c:v>527</c:v>
                </c:pt>
                <c:pt idx="374">
                  <c:v>526</c:v>
                </c:pt>
                <c:pt idx="375">
                  <c:v>525</c:v>
                </c:pt>
                <c:pt idx="376">
                  <c:v>524</c:v>
                </c:pt>
                <c:pt idx="377">
                  <c:v>523</c:v>
                </c:pt>
                <c:pt idx="378">
                  <c:v>522</c:v>
                </c:pt>
                <c:pt idx="379">
                  <c:v>521</c:v>
                </c:pt>
                <c:pt idx="380">
                  <c:v>520</c:v>
                </c:pt>
                <c:pt idx="381">
                  <c:v>519</c:v>
                </c:pt>
                <c:pt idx="382">
                  <c:v>518</c:v>
                </c:pt>
                <c:pt idx="383">
                  <c:v>517</c:v>
                </c:pt>
                <c:pt idx="384">
                  <c:v>516</c:v>
                </c:pt>
                <c:pt idx="385">
                  <c:v>515</c:v>
                </c:pt>
                <c:pt idx="386">
                  <c:v>514</c:v>
                </c:pt>
                <c:pt idx="387">
                  <c:v>513</c:v>
                </c:pt>
                <c:pt idx="388">
                  <c:v>512</c:v>
                </c:pt>
                <c:pt idx="389">
                  <c:v>511</c:v>
                </c:pt>
                <c:pt idx="390">
                  <c:v>510</c:v>
                </c:pt>
                <c:pt idx="391">
                  <c:v>509</c:v>
                </c:pt>
                <c:pt idx="392">
                  <c:v>508</c:v>
                </c:pt>
                <c:pt idx="393">
                  <c:v>507</c:v>
                </c:pt>
                <c:pt idx="394">
                  <c:v>506</c:v>
                </c:pt>
                <c:pt idx="395">
                  <c:v>505</c:v>
                </c:pt>
                <c:pt idx="396">
                  <c:v>504</c:v>
                </c:pt>
                <c:pt idx="397">
                  <c:v>503</c:v>
                </c:pt>
                <c:pt idx="398">
                  <c:v>502</c:v>
                </c:pt>
                <c:pt idx="399">
                  <c:v>501</c:v>
                </c:pt>
                <c:pt idx="400">
                  <c:v>500</c:v>
                </c:pt>
                <c:pt idx="401">
                  <c:v>499</c:v>
                </c:pt>
                <c:pt idx="402">
                  <c:v>498</c:v>
                </c:pt>
                <c:pt idx="403">
                  <c:v>497</c:v>
                </c:pt>
                <c:pt idx="404">
                  <c:v>496</c:v>
                </c:pt>
                <c:pt idx="405">
                  <c:v>495</c:v>
                </c:pt>
                <c:pt idx="406">
                  <c:v>494</c:v>
                </c:pt>
                <c:pt idx="407">
                  <c:v>493</c:v>
                </c:pt>
                <c:pt idx="408">
                  <c:v>492</c:v>
                </c:pt>
                <c:pt idx="409">
                  <c:v>491</c:v>
                </c:pt>
                <c:pt idx="410">
                  <c:v>490</c:v>
                </c:pt>
                <c:pt idx="411">
                  <c:v>489</c:v>
                </c:pt>
                <c:pt idx="412">
                  <c:v>488</c:v>
                </c:pt>
                <c:pt idx="413">
                  <c:v>487</c:v>
                </c:pt>
                <c:pt idx="414">
                  <c:v>486</c:v>
                </c:pt>
                <c:pt idx="415">
                  <c:v>485</c:v>
                </c:pt>
                <c:pt idx="416">
                  <c:v>484</c:v>
                </c:pt>
                <c:pt idx="417">
                  <c:v>483</c:v>
                </c:pt>
                <c:pt idx="418">
                  <c:v>482</c:v>
                </c:pt>
                <c:pt idx="419">
                  <c:v>481</c:v>
                </c:pt>
                <c:pt idx="420">
                  <c:v>480</c:v>
                </c:pt>
                <c:pt idx="421">
                  <c:v>479</c:v>
                </c:pt>
                <c:pt idx="422">
                  <c:v>478</c:v>
                </c:pt>
                <c:pt idx="423">
                  <c:v>477</c:v>
                </c:pt>
                <c:pt idx="424">
                  <c:v>476</c:v>
                </c:pt>
                <c:pt idx="425">
                  <c:v>475</c:v>
                </c:pt>
                <c:pt idx="426">
                  <c:v>474</c:v>
                </c:pt>
                <c:pt idx="427">
                  <c:v>473</c:v>
                </c:pt>
                <c:pt idx="428">
                  <c:v>472</c:v>
                </c:pt>
                <c:pt idx="429">
                  <c:v>471</c:v>
                </c:pt>
                <c:pt idx="430">
                  <c:v>470</c:v>
                </c:pt>
                <c:pt idx="431">
                  <c:v>469</c:v>
                </c:pt>
                <c:pt idx="432">
                  <c:v>468</c:v>
                </c:pt>
                <c:pt idx="433">
                  <c:v>467</c:v>
                </c:pt>
                <c:pt idx="434">
                  <c:v>466</c:v>
                </c:pt>
                <c:pt idx="435">
                  <c:v>465</c:v>
                </c:pt>
                <c:pt idx="436">
                  <c:v>464</c:v>
                </c:pt>
                <c:pt idx="437">
                  <c:v>463</c:v>
                </c:pt>
                <c:pt idx="438">
                  <c:v>462</c:v>
                </c:pt>
                <c:pt idx="439">
                  <c:v>461</c:v>
                </c:pt>
                <c:pt idx="440">
                  <c:v>460</c:v>
                </c:pt>
                <c:pt idx="441">
                  <c:v>459</c:v>
                </c:pt>
                <c:pt idx="442">
                  <c:v>458</c:v>
                </c:pt>
                <c:pt idx="443">
                  <c:v>457</c:v>
                </c:pt>
                <c:pt idx="444">
                  <c:v>456</c:v>
                </c:pt>
                <c:pt idx="445">
                  <c:v>455</c:v>
                </c:pt>
                <c:pt idx="446">
                  <c:v>454</c:v>
                </c:pt>
                <c:pt idx="447">
                  <c:v>453</c:v>
                </c:pt>
                <c:pt idx="448">
                  <c:v>452</c:v>
                </c:pt>
                <c:pt idx="449">
                  <c:v>451</c:v>
                </c:pt>
                <c:pt idx="450">
                  <c:v>450</c:v>
                </c:pt>
                <c:pt idx="451">
                  <c:v>449</c:v>
                </c:pt>
                <c:pt idx="452">
                  <c:v>448</c:v>
                </c:pt>
                <c:pt idx="453">
                  <c:v>447</c:v>
                </c:pt>
                <c:pt idx="454">
                  <c:v>446</c:v>
                </c:pt>
                <c:pt idx="455">
                  <c:v>445</c:v>
                </c:pt>
                <c:pt idx="456">
                  <c:v>444</c:v>
                </c:pt>
                <c:pt idx="457">
                  <c:v>443</c:v>
                </c:pt>
                <c:pt idx="458">
                  <c:v>442</c:v>
                </c:pt>
                <c:pt idx="459">
                  <c:v>441</c:v>
                </c:pt>
                <c:pt idx="460">
                  <c:v>440</c:v>
                </c:pt>
                <c:pt idx="461">
                  <c:v>439</c:v>
                </c:pt>
                <c:pt idx="462">
                  <c:v>438</c:v>
                </c:pt>
                <c:pt idx="463">
                  <c:v>437</c:v>
                </c:pt>
                <c:pt idx="464">
                  <c:v>436</c:v>
                </c:pt>
                <c:pt idx="465">
                  <c:v>435</c:v>
                </c:pt>
                <c:pt idx="466">
                  <c:v>434</c:v>
                </c:pt>
                <c:pt idx="467">
                  <c:v>433</c:v>
                </c:pt>
                <c:pt idx="468">
                  <c:v>432</c:v>
                </c:pt>
                <c:pt idx="469">
                  <c:v>431</c:v>
                </c:pt>
                <c:pt idx="470">
                  <c:v>430</c:v>
                </c:pt>
                <c:pt idx="471">
                  <c:v>429</c:v>
                </c:pt>
                <c:pt idx="472">
                  <c:v>428</c:v>
                </c:pt>
                <c:pt idx="473">
                  <c:v>427</c:v>
                </c:pt>
                <c:pt idx="474">
                  <c:v>426</c:v>
                </c:pt>
                <c:pt idx="475">
                  <c:v>425</c:v>
                </c:pt>
                <c:pt idx="476">
                  <c:v>424</c:v>
                </c:pt>
                <c:pt idx="477">
                  <c:v>423</c:v>
                </c:pt>
                <c:pt idx="478">
                  <c:v>422</c:v>
                </c:pt>
                <c:pt idx="479">
                  <c:v>421</c:v>
                </c:pt>
                <c:pt idx="480">
                  <c:v>420</c:v>
                </c:pt>
                <c:pt idx="481">
                  <c:v>419</c:v>
                </c:pt>
                <c:pt idx="482">
                  <c:v>418</c:v>
                </c:pt>
                <c:pt idx="483">
                  <c:v>417</c:v>
                </c:pt>
                <c:pt idx="484">
                  <c:v>416</c:v>
                </c:pt>
                <c:pt idx="485">
                  <c:v>415</c:v>
                </c:pt>
                <c:pt idx="486">
                  <c:v>414</c:v>
                </c:pt>
                <c:pt idx="487">
                  <c:v>413</c:v>
                </c:pt>
                <c:pt idx="488">
                  <c:v>412</c:v>
                </c:pt>
                <c:pt idx="489">
                  <c:v>411</c:v>
                </c:pt>
                <c:pt idx="490">
                  <c:v>410</c:v>
                </c:pt>
                <c:pt idx="491">
                  <c:v>409</c:v>
                </c:pt>
                <c:pt idx="492">
                  <c:v>408</c:v>
                </c:pt>
                <c:pt idx="493">
                  <c:v>407</c:v>
                </c:pt>
                <c:pt idx="494">
                  <c:v>406</c:v>
                </c:pt>
                <c:pt idx="495">
                  <c:v>405</c:v>
                </c:pt>
                <c:pt idx="496">
                  <c:v>404</c:v>
                </c:pt>
                <c:pt idx="497">
                  <c:v>403</c:v>
                </c:pt>
                <c:pt idx="498">
                  <c:v>402</c:v>
                </c:pt>
                <c:pt idx="499">
                  <c:v>401</c:v>
                </c:pt>
                <c:pt idx="500">
                  <c:v>400</c:v>
                </c:pt>
                <c:pt idx="501">
                  <c:v>399</c:v>
                </c:pt>
                <c:pt idx="502">
                  <c:v>398</c:v>
                </c:pt>
                <c:pt idx="503">
                  <c:v>397</c:v>
                </c:pt>
                <c:pt idx="504">
                  <c:v>396</c:v>
                </c:pt>
                <c:pt idx="505">
                  <c:v>395</c:v>
                </c:pt>
                <c:pt idx="506">
                  <c:v>394</c:v>
                </c:pt>
                <c:pt idx="507">
                  <c:v>393</c:v>
                </c:pt>
                <c:pt idx="508">
                  <c:v>392</c:v>
                </c:pt>
                <c:pt idx="509">
                  <c:v>391</c:v>
                </c:pt>
                <c:pt idx="510">
                  <c:v>390</c:v>
                </c:pt>
                <c:pt idx="511">
                  <c:v>389</c:v>
                </c:pt>
                <c:pt idx="512">
                  <c:v>388</c:v>
                </c:pt>
                <c:pt idx="513">
                  <c:v>387</c:v>
                </c:pt>
                <c:pt idx="514">
                  <c:v>386</c:v>
                </c:pt>
                <c:pt idx="515">
                  <c:v>385</c:v>
                </c:pt>
                <c:pt idx="516">
                  <c:v>384</c:v>
                </c:pt>
                <c:pt idx="517">
                  <c:v>383</c:v>
                </c:pt>
                <c:pt idx="518">
                  <c:v>382</c:v>
                </c:pt>
                <c:pt idx="519">
                  <c:v>381</c:v>
                </c:pt>
                <c:pt idx="520">
                  <c:v>380</c:v>
                </c:pt>
                <c:pt idx="521">
                  <c:v>379</c:v>
                </c:pt>
                <c:pt idx="522">
                  <c:v>378</c:v>
                </c:pt>
                <c:pt idx="523">
                  <c:v>377</c:v>
                </c:pt>
                <c:pt idx="524">
                  <c:v>376</c:v>
                </c:pt>
                <c:pt idx="525">
                  <c:v>375</c:v>
                </c:pt>
                <c:pt idx="526">
                  <c:v>374</c:v>
                </c:pt>
                <c:pt idx="527">
                  <c:v>373</c:v>
                </c:pt>
                <c:pt idx="528">
                  <c:v>372</c:v>
                </c:pt>
                <c:pt idx="529">
                  <c:v>371</c:v>
                </c:pt>
                <c:pt idx="530">
                  <c:v>370</c:v>
                </c:pt>
                <c:pt idx="531">
                  <c:v>369</c:v>
                </c:pt>
                <c:pt idx="532">
                  <c:v>368</c:v>
                </c:pt>
                <c:pt idx="533">
                  <c:v>367</c:v>
                </c:pt>
                <c:pt idx="534">
                  <c:v>366</c:v>
                </c:pt>
                <c:pt idx="535">
                  <c:v>365</c:v>
                </c:pt>
                <c:pt idx="536">
                  <c:v>364</c:v>
                </c:pt>
                <c:pt idx="537">
                  <c:v>363</c:v>
                </c:pt>
                <c:pt idx="538">
                  <c:v>362</c:v>
                </c:pt>
                <c:pt idx="539">
                  <c:v>361</c:v>
                </c:pt>
                <c:pt idx="540">
                  <c:v>360</c:v>
                </c:pt>
                <c:pt idx="541">
                  <c:v>359</c:v>
                </c:pt>
                <c:pt idx="542">
                  <c:v>358</c:v>
                </c:pt>
                <c:pt idx="543">
                  <c:v>357</c:v>
                </c:pt>
                <c:pt idx="544">
                  <c:v>356</c:v>
                </c:pt>
                <c:pt idx="545">
                  <c:v>355</c:v>
                </c:pt>
                <c:pt idx="546">
                  <c:v>354</c:v>
                </c:pt>
                <c:pt idx="547">
                  <c:v>353</c:v>
                </c:pt>
                <c:pt idx="548">
                  <c:v>352</c:v>
                </c:pt>
                <c:pt idx="549">
                  <c:v>351</c:v>
                </c:pt>
                <c:pt idx="550">
                  <c:v>350</c:v>
                </c:pt>
                <c:pt idx="551">
                  <c:v>349</c:v>
                </c:pt>
                <c:pt idx="552">
                  <c:v>348</c:v>
                </c:pt>
                <c:pt idx="553">
                  <c:v>347</c:v>
                </c:pt>
                <c:pt idx="554">
                  <c:v>346</c:v>
                </c:pt>
                <c:pt idx="555">
                  <c:v>345</c:v>
                </c:pt>
                <c:pt idx="556">
                  <c:v>344</c:v>
                </c:pt>
                <c:pt idx="557">
                  <c:v>343</c:v>
                </c:pt>
                <c:pt idx="558">
                  <c:v>342</c:v>
                </c:pt>
                <c:pt idx="559">
                  <c:v>341</c:v>
                </c:pt>
                <c:pt idx="560">
                  <c:v>340</c:v>
                </c:pt>
                <c:pt idx="561">
                  <c:v>339</c:v>
                </c:pt>
                <c:pt idx="562">
                  <c:v>338</c:v>
                </c:pt>
                <c:pt idx="563">
                  <c:v>337</c:v>
                </c:pt>
                <c:pt idx="564">
                  <c:v>336</c:v>
                </c:pt>
                <c:pt idx="565">
                  <c:v>335</c:v>
                </c:pt>
                <c:pt idx="566">
                  <c:v>334</c:v>
                </c:pt>
                <c:pt idx="567">
                  <c:v>333</c:v>
                </c:pt>
                <c:pt idx="568">
                  <c:v>332</c:v>
                </c:pt>
                <c:pt idx="569">
                  <c:v>331</c:v>
                </c:pt>
                <c:pt idx="570">
                  <c:v>330</c:v>
                </c:pt>
                <c:pt idx="571">
                  <c:v>329</c:v>
                </c:pt>
                <c:pt idx="572">
                  <c:v>328</c:v>
                </c:pt>
                <c:pt idx="573">
                  <c:v>327</c:v>
                </c:pt>
                <c:pt idx="574">
                  <c:v>326</c:v>
                </c:pt>
                <c:pt idx="575">
                  <c:v>325</c:v>
                </c:pt>
                <c:pt idx="576">
                  <c:v>324</c:v>
                </c:pt>
                <c:pt idx="577">
                  <c:v>323</c:v>
                </c:pt>
                <c:pt idx="578">
                  <c:v>322</c:v>
                </c:pt>
                <c:pt idx="579">
                  <c:v>321</c:v>
                </c:pt>
                <c:pt idx="580">
                  <c:v>320</c:v>
                </c:pt>
                <c:pt idx="581">
                  <c:v>319</c:v>
                </c:pt>
                <c:pt idx="582">
                  <c:v>318</c:v>
                </c:pt>
                <c:pt idx="583">
                  <c:v>317</c:v>
                </c:pt>
                <c:pt idx="584">
                  <c:v>316</c:v>
                </c:pt>
                <c:pt idx="585">
                  <c:v>315</c:v>
                </c:pt>
                <c:pt idx="586">
                  <c:v>314</c:v>
                </c:pt>
                <c:pt idx="587">
                  <c:v>313</c:v>
                </c:pt>
                <c:pt idx="588">
                  <c:v>312</c:v>
                </c:pt>
                <c:pt idx="589">
                  <c:v>311</c:v>
                </c:pt>
                <c:pt idx="590">
                  <c:v>310</c:v>
                </c:pt>
                <c:pt idx="591">
                  <c:v>309</c:v>
                </c:pt>
                <c:pt idx="592">
                  <c:v>308</c:v>
                </c:pt>
                <c:pt idx="593">
                  <c:v>307</c:v>
                </c:pt>
                <c:pt idx="594">
                  <c:v>306</c:v>
                </c:pt>
                <c:pt idx="595">
                  <c:v>305</c:v>
                </c:pt>
                <c:pt idx="596">
                  <c:v>304</c:v>
                </c:pt>
                <c:pt idx="597">
                  <c:v>303</c:v>
                </c:pt>
                <c:pt idx="598">
                  <c:v>302</c:v>
                </c:pt>
                <c:pt idx="599">
                  <c:v>301</c:v>
                </c:pt>
                <c:pt idx="600">
                  <c:v>300</c:v>
                </c:pt>
                <c:pt idx="601">
                  <c:v>299</c:v>
                </c:pt>
                <c:pt idx="602">
                  <c:v>298</c:v>
                </c:pt>
                <c:pt idx="603">
                  <c:v>297</c:v>
                </c:pt>
                <c:pt idx="604">
                  <c:v>296</c:v>
                </c:pt>
                <c:pt idx="605">
                  <c:v>295</c:v>
                </c:pt>
                <c:pt idx="606">
                  <c:v>294</c:v>
                </c:pt>
                <c:pt idx="607">
                  <c:v>293</c:v>
                </c:pt>
                <c:pt idx="608">
                  <c:v>292</c:v>
                </c:pt>
                <c:pt idx="609">
                  <c:v>291</c:v>
                </c:pt>
                <c:pt idx="610">
                  <c:v>290</c:v>
                </c:pt>
                <c:pt idx="611">
                  <c:v>289</c:v>
                </c:pt>
                <c:pt idx="612">
                  <c:v>288</c:v>
                </c:pt>
                <c:pt idx="613">
                  <c:v>287</c:v>
                </c:pt>
                <c:pt idx="614">
                  <c:v>286</c:v>
                </c:pt>
                <c:pt idx="615">
                  <c:v>285</c:v>
                </c:pt>
                <c:pt idx="616">
                  <c:v>284</c:v>
                </c:pt>
                <c:pt idx="617">
                  <c:v>283</c:v>
                </c:pt>
                <c:pt idx="618">
                  <c:v>282</c:v>
                </c:pt>
                <c:pt idx="619">
                  <c:v>281</c:v>
                </c:pt>
                <c:pt idx="620">
                  <c:v>280</c:v>
                </c:pt>
                <c:pt idx="621">
                  <c:v>279</c:v>
                </c:pt>
                <c:pt idx="622">
                  <c:v>278</c:v>
                </c:pt>
                <c:pt idx="623">
                  <c:v>277</c:v>
                </c:pt>
                <c:pt idx="624">
                  <c:v>276</c:v>
                </c:pt>
                <c:pt idx="625">
                  <c:v>275</c:v>
                </c:pt>
                <c:pt idx="626">
                  <c:v>274</c:v>
                </c:pt>
                <c:pt idx="627">
                  <c:v>273</c:v>
                </c:pt>
                <c:pt idx="628">
                  <c:v>272</c:v>
                </c:pt>
                <c:pt idx="629">
                  <c:v>271</c:v>
                </c:pt>
                <c:pt idx="630">
                  <c:v>270</c:v>
                </c:pt>
                <c:pt idx="631">
                  <c:v>269</c:v>
                </c:pt>
                <c:pt idx="632">
                  <c:v>268</c:v>
                </c:pt>
                <c:pt idx="633">
                  <c:v>267</c:v>
                </c:pt>
                <c:pt idx="634">
                  <c:v>266</c:v>
                </c:pt>
                <c:pt idx="635">
                  <c:v>265</c:v>
                </c:pt>
                <c:pt idx="636">
                  <c:v>264</c:v>
                </c:pt>
                <c:pt idx="637">
                  <c:v>263</c:v>
                </c:pt>
                <c:pt idx="638">
                  <c:v>262</c:v>
                </c:pt>
                <c:pt idx="639">
                  <c:v>261</c:v>
                </c:pt>
                <c:pt idx="640">
                  <c:v>260</c:v>
                </c:pt>
                <c:pt idx="641">
                  <c:v>259</c:v>
                </c:pt>
                <c:pt idx="642">
                  <c:v>258</c:v>
                </c:pt>
                <c:pt idx="643">
                  <c:v>257</c:v>
                </c:pt>
                <c:pt idx="644">
                  <c:v>256</c:v>
                </c:pt>
                <c:pt idx="645">
                  <c:v>255</c:v>
                </c:pt>
                <c:pt idx="646">
                  <c:v>254</c:v>
                </c:pt>
                <c:pt idx="647">
                  <c:v>253</c:v>
                </c:pt>
                <c:pt idx="648">
                  <c:v>252</c:v>
                </c:pt>
                <c:pt idx="649">
                  <c:v>251</c:v>
                </c:pt>
                <c:pt idx="650">
                  <c:v>250</c:v>
                </c:pt>
              </c:numCache>
            </c:numRef>
          </c:xVal>
          <c:yVal>
            <c:numRef>
              <c:f>test!$E$3:$E$653</c:f>
              <c:numCache>
                <c:formatCode>General</c:formatCode>
                <c:ptCount val="651"/>
                <c:pt idx="0">
                  <c:v>8.6298381534862315E-2</c:v>
                </c:pt>
                <c:pt idx="1">
                  <c:v>1.2304972782375693E-2</c:v>
                </c:pt>
                <c:pt idx="2">
                  <c:v>-2.9405597380748844E-2</c:v>
                </c:pt>
                <c:pt idx="3">
                  <c:v>-4.3615690418649003E-2</c:v>
                </c:pt>
                <c:pt idx="4">
                  <c:v>4.67060386963126E-3</c:v>
                </c:pt>
                <c:pt idx="5">
                  <c:v>-4.6431939951333871E-2</c:v>
                </c:pt>
                <c:pt idx="6">
                  <c:v>-1.2683386297575705E-2</c:v>
                </c:pt>
                <c:pt idx="7">
                  <c:v>3.3166357142960174E-3</c:v>
                </c:pt>
                <c:pt idx="8">
                  <c:v>8.4173105417119656E-2</c:v>
                </c:pt>
                <c:pt idx="9">
                  <c:v>-9.1040957380337725E-2</c:v>
                </c:pt>
                <c:pt idx="10">
                  <c:v>-3.7877859879483028E-2</c:v>
                </c:pt>
                <c:pt idx="11">
                  <c:v>1.8888074445247351E-2</c:v>
                </c:pt>
                <c:pt idx="12">
                  <c:v>-1.4352615987371078E-2</c:v>
                </c:pt>
                <c:pt idx="13">
                  <c:v>7.6150538001392487E-2</c:v>
                </c:pt>
                <c:pt idx="14">
                  <c:v>2.9403366430513889E-2</c:v>
                </c:pt>
                <c:pt idx="15">
                  <c:v>6.3680766647320003E-2</c:v>
                </c:pt>
                <c:pt idx="16">
                  <c:v>-5.3810735632689897E-3</c:v>
                </c:pt>
                <c:pt idx="17">
                  <c:v>-2.7549985000393785E-2</c:v>
                </c:pt>
                <c:pt idx="18">
                  <c:v>2.282491530079392E-3</c:v>
                </c:pt>
                <c:pt idx="19">
                  <c:v>-9.8133499520118191E-3</c:v>
                </c:pt>
                <c:pt idx="20">
                  <c:v>4.0211111449685276E-2</c:v>
                </c:pt>
                <c:pt idx="21">
                  <c:v>5.1097893801730056E-2</c:v>
                </c:pt>
                <c:pt idx="22">
                  <c:v>-4.5386847639510106E-2</c:v>
                </c:pt>
                <c:pt idx="23">
                  <c:v>-5.1151551208024171E-2</c:v>
                </c:pt>
                <c:pt idx="24">
                  <c:v>1.7602269422535073E-2</c:v>
                </c:pt>
                <c:pt idx="25">
                  <c:v>-5.7033987331685312E-2</c:v>
                </c:pt>
                <c:pt idx="26">
                  <c:v>-2.9824516084961127E-2</c:v>
                </c:pt>
                <c:pt idx="27">
                  <c:v>-4.6194620034375702E-2</c:v>
                </c:pt>
                <c:pt idx="28">
                  <c:v>-4.3432781023622913E-2</c:v>
                </c:pt>
                <c:pt idx="29">
                  <c:v>-3.2580629484294729E-2</c:v>
                </c:pt>
                <c:pt idx="30">
                  <c:v>-7.4638825536936723E-2</c:v>
                </c:pt>
                <c:pt idx="31">
                  <c:v>2.9856970969200858E-2</c:v>
                </c:pt>
                <c:pt idx="32">
                  <c:v>-4.012747735094243E-3</c:v>
                </c:pt>
                <c:pt idx="33">
                  <c:v>1.8090837031819983E-2</c:v>
                </c:pt>
                <c:pt idx="34">
                  <c:v>3.7674230006054426E-3</c:v>
                </c:pt>
                <c:pt idx="35">
                  <c:v>-3.9783170214152057E-2</c:v>
                </c:pt>
                <c:pt idx="36">
                  <c:v>4.5706436610429842E-2</c:v>
                </c:pt>
                <c:pt idx="37">
                  <c:v>-3.1613673562356663E-2</c:v>
                </c:pt>
                <c:pt idx="38">
                  <c:v>-7.8468973174335849E-2</c:v>
                </c:pt>
                <c:pt idx="39">
                  <c:v>2.9134764608679854E-2</c:v>
                </c:pt>
                <c:pt idx="40">
                  <c:v>-9.7515566766775905E-3</c:v>
                </c:pt>
                <c:pt idx="41">
                  <c:v>-3.3101632634448139E-2</c:v>
                </c:pt>
                <c:pt idx="42">
                  <c:v>-3.1605589631717328E-2</c:v>
                </c:pt>
                <c:pt idx="43">
                  <c:v>-1.9066964325357087E-2</c:v>
                </c:pt>
                <c:pt idx="44">
                  <c:v>8.6253988655948331E-3</c:v>
                </c:pt>
                <c:pt idx="45">
                  <c:v>1.3843115974382092E-2</c:v>
                </c:pt>
                <c:pt idx="46">
                  <c:v>1.3966614879810943E-2</c:v>
                </c:pt>
                <c:pt idx="47">
                  <c:v>-1.3850719897780556E-2</c:v>
                </c:pt>
                <c:pt idx="48">
                  <c:v>-2.4049358032234867E-2</c:v>
                </c:pt>
                <c:pt idx="49">
                  <c:v>-3.3597719573219879E-2</c:v>
                </c:pt>
                <c:pt idx="50">
                  <c:v>-2.899952610384372E-2</c:v>
                </c:pt>
                <c:pt idx="51">
                  <c:v>-1.4385088235674992E-2</c:v>
                </c:pt>
                <c:pt idx="52">
                  <c:v>-6.4563998174475182E-2</c:v>
                </c:pt>
                <c:pt idx="53">
                  <c:v>-4.7556851931844484E-3</c:v>
                </c:pt>
                <c:pt idx="54">
                  <c:v>-2.9915214572535848E-2</c:v>
                </c:pt>
                <c:pt idx="55">
                  <c:v>2.5154634366874613E-2</c:v>
                </c:pt>
                <c:pt idx="56">
                  <c:v>-2.2796727457146462E-2</c:v>
                </c:pt>
                <c:pt idx="57">
                  <c:v>-8.7632056819953348E-3</c:v>
                </c:pt>
                <c:pt idx="58">
                  <c:v>-3.6150359096959808E-2</c:v>
                </c:pt>
                <c:pt idx="59">
                  <c:v>1.9431115774884621E-2</c:v>
                </c:pt>
                <c:pt idx="60">
                  <c:v>-7.4579939490000951E-3</c:v>
                </c:pt>
                <c:pt idx="61">
                  <c:v>2.4040425127649201E-2</c:v>
                </c:pt>
                <c:pt idx="62">
                  <c:v>6.1558648771536106E-3</c:v>
                </c:pt>
                <c:pt idx="63">
                  <c:v>-3.0065955433234471E-2</c:v>
                </c:pt>
                <c:pt idx="64">
                  <c:v>-5.6764994770401814E-3</c:v>
                </c:pt>
                <c:pt idx="65">
                  <c:v>-6.9902109445215185E-3</c:v>
                </c:pt>
                <c:pt idx="66">
                  <c:v>8.3653946289939836E-3</c:v>
                </c:pt>
                <c:pt idx="67">
                  <c:v>7.6270048855432201E-3</c:v>
                </c:pt>
                <c:pt idx="68">
                  <c:v>1.4916757833337379E-2</c:v>
                </c:pt>
                <c:pt idx="69">
                  <c:v>8.4364683108922554E-3</c:v>
                </c:pt>
                <c:pt idx="70">
                  <c:v>-9.1030951971672394E-3</c:v>
                </c:pt>
                <c:pt idx="71">
                  <c:v>-2.9261648139731339E-2</c:v>
                </c:pt>
                <c:pt idx="72">
                  <c:v>-3.0834718736680568E-2</c:v>
                </c:pt>
                <c:pt idx="73">
                  <c:v>-3.325503145752115E-2</c:v>
                </c:pt>
                <c:pt idx="74">
                  <c:v>-6.2465503946013082E-3</c:v>
                </c:pt>
                <c:pt idx="75">
                  <c:v>3.3177686459994068E-3</c:v>
                </c:pt>
                <c:pt idx="76">
                  <c:v>1.9777618570519E-2</c:v>
                </c:pt>
                <c:pt idx="77">
                  <c:v>-1.6975028766670033E-2</c:v>
                </c:pt>
                <c:pt idx="78">
                  <c:v>4.5388353044889789E-3</c:v>
                </c:pt>
                <c:pt idx="79">
                  <c:v>2.9756842984093269E-3</c:v>
                </c:pt>
                <c:pt idx="80">
                  <c:v>-1.1038895526100875E-2</c:v>
                </c:pt>
                <c:pt idx="81">
                  <c:v>-1.1605182710284998E-2</c:v>
                </c:pt>
                <c:pt idx="82">
                  <c:v>-8.9355709274787972E-3</c:v>
                </c:pt>
                <c:pt idx="83">
                  <c:v>-1.3683472837952002E-2</c:v>
                </c:pt>
                <c:pt idx="84">
                  <c:v>-3.9359846727120312E-2</c:v>
                </c:pt>
                <c:pt idx="85">
                  <c:v>4.3610644891104784E-4</c:v>
                </c:pt>
                <c:pt idx="86">
                  <c:v>-1.5929885477647031E-2</c:v>
                </c:pt>
                <c:pt idx="87">
                  <c:v>-2.1555246404444953E-2</c:v>
                </c:pt>
                <c:pt idx="88">
                  <c:v>-3.4929691195158125E-2</c:v>
                </c:pt>
                <c:pt idx="89">
                  <c:v>1.0433670050374211E-2</c:v>
                </c:pt>
                <c:pt idx="90">
                  <c:v>-1.2046064159019525E-2</c:v>
                </c:pt>
                <c:pt idx="91">
                  <c:v>6.2690491902052739E-3</c:v>
                </c:pt>
                <c:pt idx="92">
                  <c:v>1.7690025616125274E-2</c:v>
                </c:pt>
                <c:pt idx="93">
                  <c:v>-1.6125819652133971E-2</c:v>
                </c:pt>
                <c:pt idx="94">
                  <c:v>-2.7767003420652699E-2</c:v>
                </c:pt>
                <c:pt idx="95">
                  <c:v>-4.101817148090714E-2</c:v>
                </c:pt>
                <c:pt idx="96">
                  <c:v>-5.6147734665712105E-3</c:v>
                </c:pt>
                <c:pt idx="97">
                  <c:v>-1.9215675027631326E-2</c:v>
                </c:pt>
                <c:pt idx="98">
                  <c:v>9.5412493661420576E-3</c:v>
                </c:pt>
                <c:pt idx="99">
                  <c:v>-2.4106705761812328E-2</c:v>
                </c:pt>
                <c:pt idx="100">
                  <c:v>-1.5332731209746075E-2</c:v>
                </c:pt>
                <c:pt idx="101">
                  <c:v>1.8617053567574916E-3</c:v>
                </c:pt>
                <c:pt idx="102">
                  <c:v>1.2746657321162227E-2</c:v>
                </c:pt>
                <c:pt idx="103">
                  <c:v>-1.4849691485918162E-2</c:v>
                </c:pt>
                <c:pt idx="104">
                  <c:v>-2.4062158179300784E-3</c:v>
                </c:pt>
                <c:pt idx="105">
                  <c:v>5.5359196752143717E-3</c:v>
                </c:pt>
                <c:pt idx="106">
                  <c:v>-2.7524378384522282E-3</c:v>
                </c:pt>
                <c:pt idx="107">
                  <c:v>-4.6010995809926585E-3</c:v>
                </c:pt>
                <c:pt idx="108">
                  <c:v>1.0386643789799392E-2</c:v>
                </c:pt>
                <c:pt idx="109">
                  <c:v>-3.0261741423616433E-3</c:v>
                </c:pt>
                <c:pt idx="110">
                  <c:v>-6.2538414144327429E-3</c:v>
                </c:pt>
                <c:pt idx="111">
                  <c:v>-7.2772940736998068E-3</c:v>
                </c:pt>
                <c:pt idx="112">
                  <c:v>2.154454017748629E-2</c:v>
                </c:pt>
                <c:pt idx="113">
                  <c:v>1.8997659875712048E-2</c:v>
                </c:pt>
                <c:pt idx="114">
                  <c:v>1.2887693807919511E-2</c:v>
                </c:pt>
                <c:pt idx="115">
                  <c:v>-8.2166728391896396E-4</c:v>
                </c:pt>
                <c:pt idx="116">
                  <c:v>3.6619595188873816E-3</c:v>
                </c:pt>
                <c:pt idx="117">
                  <c:v>-3.3923078608488317E-3</c:v>
                </c:pt>
                <c:pt idx="118">
                  <c:v>9.4349155443017602E-3</c:v>
                </c:pt>
                <c:pt idx="119">
                  <c:v>-7.9484979499161793E-3</c:v>
                </c:pt>
                <c:pt idx="120">
                  <c:v>-1.7552643836534446E-2</c:v>
                </c:pt>
                <c:pt idx="121">
                  <c:v>-1.0511239328367091E-2</c:v>
                </c:pt>
                <c:pt idx="122">
                  <c:v>-4.902945137595237E-3</c:v>
                </c:pt>
                <c:pt idx="123">
                  <c:v>-1.1821076994880522E-2</c:v>
                </c:pt>
                <c:pt idx="124">
                  <c:v>-3.6802547221981693E-3</c:v>
                </c:pt>
                <c:pt idx="125">
                  <c:v>4.0636444697258148E-2</c:v>
                </c:pt>
                <c:pt idx="126">
                  <c:v>1.2887807952898451E-2</c:v>
                </c:pt>
                <c:pt idx="127">
                  <c:v>1.3165105578011114E-3</c:v>
                </c:pt>
                <c:pt idx="128">
                  <c:v>-4.112236926831693E-3</c:v>
                </c:pt>
                <c:pt idx="129">
                  <c:v>-9.11103439694581E-3</c:v>
                </c:pt>
                <c:pt idx="130">
                  <c:v>-3.1690440230003981E-2</c:v>
                </c:pt>
                <c:pt idx="131">
                  <c:v>5.5148548048051709E-3</c:v>
                </c:pt>
                <c:pt idx="132">
                  <c:v>-2.5569928586081235E-3</c:v>
                </c:pt>
                <c:pt idx="133">
                  <c:v>1.4982029917424468E-4</c:v>
                </c:pt>
                <c:pt idx="134">
                  <c:v>5.572088518094198E-3</c:v>
                </c:pt>
                <c:pt idx="135">
                  <c:v>-2.195204336351041E-2</c:v>
                </c:pt>
                <c:pt idx="136">
                  <c:v>-2.0418336544779155E-2</c:v>
                </c:pt>
                <c:pt idx="137">
                  <c:v>1.6594291582388052E-2</c:v>
                </c:pt>
                <c:pt idx="138">
                  <c:v>1.0459067850964765E-2</c:v>
                </c:pt>
                <c:pt idx="139">
                  <c:v>4.2828947479801541E-3</c:v>
                </c:pt>
                <c:pt idx="140">
                  <c:v>-1.4732925761885406E-4</c:v>
                </c:pt>
                <c:pt idx="141">
                  <c:v>-2.8883026345060854E-3</c:v>
                </c:pt>
                <c:pt idx="142">
                  <c:v>-2.4341569528500785E-2</c:v>
                </c:pt>
                <c:pt idx="143">
                  <c:v>3.1670993750814447E-2</c:v>
                </c:pt>
                <c:pt idx="144">
                  <c:v>-6.69351210872428E-3</c:v>
                </c:pt>
                <c:pt idx="145">
                  <c:v>-5.8745585856958072E-3</c:v>
                </c:pt>
                <c:pt idx="146">
                  <c:v>-4.1803555748228692E-3</c:v>
                </c:pt>
                <c:pt idx="147">
                  <c:v>5.0935436403061907E-3</c:v>
                </c:pt>
                <c:pt idx="148">
                  <c:v>8.389483835337528E-3</c:v>
                </c:pt>
                <c:pt idx="149">
                  <c:v>6.6709852405673732E-3</c:v>
                </c:pt>
                <c:pt idx="150">
                  <c:v>4.8003481427103516E-3</c:v>
                </c:pt>
                <c:pt idx="151">
                  <c:v>7.5036448389235481E-3</c:v>
                </c:pt>
                <c:pt idx="152">
                  <c:v>5.234868165091543E-3</c:v>
                </c:pt>
                <c:pt idx="153">
                  <c:v>1.7480597858852052E-2</c:v>
                </c:pt>
                <c:pt idx="154">
                  <c:v>1.0967903350779662E-2</c:v>
                </c:pt>
                <c:pt idx="155">
                  <c:v>-9.9307808198391152E-3</c:v>
                </c:pt>
                <c:pt idx="156">
                  <c:v>5.1443386006610929E-3</c:v>
                </c:pt>
                <c:pt idx="157">
                  <c:v>1.896320755940549E-3</c:v>
                </c:pt>
                <c:pt idx="158">
                  <c:v>1.869963170159471E-3</c:v>
                </c:pt>
                <c:pt idx="159">
                  <c:v>2.1381314693848595E-2</c:v>
                </c:pt>
                <c:pt idx="160">
                  <c:v>6.379973785478504E-3</c:v>
                </c:pt>
                <c:pt idx="161">
                  <c:v>-1.4960722073582866E-2</c:v>
                </c:pt>
                <c:pt idx="162">
                  <c:v>2.0225672816717988E-2</c:v>
                </c:pt>
                <c:pt idx="163">
                  <c:v>1.3050039761969692E-2</c:v>
                </c:pt>
                <c:pt idx="164">
                  <c:v>-2.5547405295908397E-3</c:v>
                </c:pt>
                <c:pt idx="165">
                  <c:v>-2.5411164944620793E-3</c:v>
                </c:pt>
                <c:pt idx="166">
                  <c:v>-8.8882598122150946E-3</c:v>
                </c:pt>
                <c:pt idx="167">
                  <c:v>-1.0034567269974684E-2</c:v>
                </c:pt>
                <c:pt idx="168">
                  <c:v>-2.6582105323932218E-3</c:v>
                </c:pt>
                <c:pt idx="169">
                  <c:v>-4.9469730494016203E-3</c:v>
                </c:pt>
                <c:pt idx="170">
                  <c:v>3.9290128383899798E-3</c:v>
                </c:pt>
                <c:pt idx="171">
                  <c:v>-5.2258464905641081E-4</c:v>
                </c:pt>
                <c:pt idx="172">
                  <c:v>5.4807320385776822E-3</c:v>
                </c:pt>
                <c:pt idx="173">
                  <c:v>8.2064648761017798E-3</c:v>
                </c:pt>
                <c:pt idx="174">
                  <c:v>7.7102592269021122E-3</c:v>
                </c:pt>
                <c:pt idx="175">
                  <c:v>-9.8590508054062394E-3</c:v>
                </c:pt>
                <c:pt idx="176">
                  <c:v>1.4249816055433861E-2</c:v>
                </c:pt>
                <c:pt idx="177">
                  <c:v>1.0189888690244267E-2</c:v>
                </c:pt>
                <c:pt idx="178">
                  <c:v>-5.6009680215982488E-3</c:v>
                </c:pt>
                <c:pt idx="179">
                  <c:v>-6.243522492976895E-3</c:v>
                </c:pt>
                <c:pt idx="180">
                  <c:v>8.647444162451709E-3</c:v>
                </c:pt>
                <c:pt idx="181">
                  <c:v>1.4936844210769501E-3</c:v>
                </c:pt>
                <c:pt idx="182">
                  <c:v>1.4268840581171014E-2</c:v>
                </c:pt>
                <c:pt idx="183">
                  <c:v>9.0699920681218665E-3</c:v>
                </c:pt>
                <c:pt idx="184">
                  <c:v>2.3566207592997431E-3</c:v>
                </c:pt>
                <c:pt idx="185">
                  <c:v>5.4753951173596733E-3</c:v>
                </c:pt>
                <c:pt idx="186">
                  <c:v>5.0657921082683339E-3</c:v>
                </c:pt>
                <c:pt idx="187">
                  <c:v>-1.0613391665505892E-3</c:v>
                </c:pt>
                <c:pt idx="188">
                  <c:v>5.5369503045785476E-4</c:v>
                </c:pt>
                <c:pt idx="189">
                  <c:v>9.4662157656888977E-3</c:v>
                </c:pt>
                <c:pt idx="190">
                  <c:v>1.0868889593868308E-2</c:v>
                </c:pt>
                <c:pt idx="191">
                  <c:v>-1.0336367986251909E-2</c:v>
                </c:pt>
                <c:pt idx="192">
                  <c:v>1.145992843629556E-2</c:v>
                </c:pt>
                <c:pt idx="193">
                  <c:v>2.9567713055402094E-3</c:v>
                </c:pt>
                <c:pt idx="194">
                  <c:v>1.0295071779994024E-3</c:v>
                </c:pt>
                <c:pt idx="195">
                  <c:v>7.621599043773397E-3</c:v>
                </c:pt>
                <c:pt idx="196">
                  <c:v>-1.2114277699140355E-3</c:v>
                </c:pt>
                <c:pt idx="197">
                  <c:v>5.1304335339145309E-3</c:v>
                </c:pt>
                <c:pt idx="198">
                  <c:v>6.4442502273346931E-3</c:v>
                </c:pt>
                <c:pt idx="199">
                  <c:v>6.9476992524257972E-3</c:v>
                </c:pt>
                <c:pt idx="200">
                  <c:v>1.4842960977119461E-2</c:v>
                </c:pt>
                <c:pt idx="201">
                  <c:v>5.5390424869639857E-3</c:v>
                </c:pt>
                <c:pt idx="202">
                  <c:v>-6.6125084268589302E-4</c:v>
                </c:pt>
                <c:pt idx="203">
                  <c:v>2.1270086793480948E-3</c:v>
                </c:pt>
                <c:pt idx="204">
                  <c:v>1.296059483156361E-2</c:v>
                </c:pt>
                <c:pt idx="205">
                  <c:v>7.6334920471191033E-3</c:v>
                </c:pt>
                <c:pt idx="206">
                  <c:v>4.3069943371089169E-3</c:v>
                </c:pt>
                <c:pt idx="207">
                  <c:v>1.4699386691266643E-3</c:v>
                </c:pt>
                <c:pt idx="208">
                  <c:v>9.0730123271058997E-3</c:v>
                </c:pt>
                <c:pt idx="209">
                  <c:v>8.3669890934468059E-3</c:v>
                </c:pt>
                <c:pt idx="210">
                  <c:v>2.4782958258596096E-3</c:v>
                </c:pt>
                <c:pt idx="211">
                  <c:v>3.357762043163163E-3</c:v>
                </c:pt>
                <c:pt idx="212">
                  <c:v>3.6501161506171075E-3</c:v>
                </c:pt>
                <c:pt idx="213">
                  <c:v>4.8606594426652827E-3</c:v>
                </c:pt>
                <c:pt idx="214">
                  <c:v>6.431235390747617E-3</c:v>
                </c:pt>
                <c:pt idx="215">
                  <c:v>1.5291849908203366E-2</c:v>
                </c:pt>
                <c:pt idx="216">
                  <c:v>9.0638939677172535E-3</c:v>
                </c:pt>
                <c:pt idx="217">
                  <c:v>1.4921012945205273E-3</c:v>
                </c:pt>
                <c:pt idx="218">
                  <c:v>8.9332248123707419E-3</c:v>
                </c:pt>
                <c:pt idx="219">
                  <c:v>3.1988180697290628E-3</c:v>
                </c:pt>
                <c:pt idx="220">
                  <c:v>7.1280870138487858E-3</c:v>
                </c:pt>
                <c:pt idx="221">
                  <c:v>8.2230913351984004E-3</c:v>
                </c:pt>
                <c:pt idx="222">
                  <c:v>4.2223932484880006E-3</c:v>
                </c:pt>
                <c:pt idx="223">
                  <c:v>1.4966818622660055E-2</c:v>
                </c:pt>
                <c:pt idx="224">
                  <c:v>1.6806913363660515E-2</c:v>
                </c:pt>
                <c:pt idx="225">
                  <c:v>3.0022990292740935E-3</c:v>
                </c:pt>
                <c:pt idx="226">
                  <c:v>9.7478510141980369E-3</c:v>
                </c:pt>
                <c:pt idx="227">
                  <c:v>7.6006016925464145E-3</c:v>
                </c:pt>
                <c:pt idx="228">
                  <c:v>7.7585191720296806E-3</c:v>
                </c:pt>
                <c:pt idx="229">
                  <c:v>8.3771826598423738E-3</c:v>
                </c:pt>
                <c:pt idx="230">
                  <c:v>1.163506017314862E-2</c:v>
                </c:pt>
                <c:pt idx="231">
                  <c:v>1.7654452234780898E-3</c:v>
                </c:pt>
                <c:pt idx="232">
                  <c:v>6.381053579820546E-3</c:v>
                </c:pt>
                <c:pt idx="233">
                  <c:v>9.4850874189208907E-3</c:v>
                </c:pt>
                <c:pt idx="234">
                  <c:v>7.3412186283949039E-3</c:v>
                </c:pt>
                <c:pt idx="235">
                  <c:v>8.9186942423452892E-3</c:v>
                </c:pt>
                <c:pt idx="236">
                  <c:v>8.0775644623589937E-3</c:v>
                </c:pt>
                <c:pt idx="237">
                  <c:v>8.4195539396128751E-3</c:v>
                </c:pt>
                <c:pt idx="238">
                  <c:v>1.7098146483772433E-2</c:v>
                </c:pt>
                <c:pt idx="239">
                  <c:v>7.1080675397717898E-3</c:v>
                </c:pt>
                <c:pt idx="240">
                  <c:v>1.261742466485841E-2</c:v>
                </c:pt>
                <c:pt idx="241">
                  <c:v>8.2438744101634848E-3</c:v>
                </c:pt>
                <c:pt idx="242">
                  <c:v>8.3313967087551358E-3</c:v>
                </c:pt>
                <c:pt idx="243">
                  <c:v>5.0538176992029104E-3</c:v>
                </c:pt>
                <c:pt idx="244">
                  <c:v>2.9754577917342024E-3</c:v>
                </c:pt>
                <c:pt idx="245">
                  <c:v>1.7763928466923287E-2</c:v>
                </c:pt>
                <c:pt idx="246">
                  <c:v>6.2366039493991577E-3</c:v>
                </c:pt>
                <c:pt idx="247">
                  <c:v>4.8970863861777071E-3</c:v>
                </c:pt>
                <c:pt idx="248">
                  <c:v>1.2596888734761544E-2</c:v>
                </c:pt>
                <c:pt idx="249">
                  <c:v>-6.219884870331964E-4</c:v>
                </c:pt>
                <c:pt idx="250">
                  <c:v>2.7234234515865401E-4</c:v>
                </c:pt>
                <c:pt idx="251">
                  <c:v>6.6625150611258647E-3</c:v>
                </c:pt>
                <c:pt idx="252">
                  <c:v>6.3823038256160701E-3</c:v>
                </c:pt>
                <c:pt idx="253">
                  <c:v>4.8612836739216668E-3</c:v>
                </c:pt>
                <c:pt idx="254">
                  <c:v>6.9371795562683343E-3</c:v>
                </c:pt>
                <c:pt idx="255">
                  <c:v>6.3812240312740272E-3</c:v>
                </c:pt>
                <c:pt idx="256">
                  <c:v>8.8740787861449656E-3</c:v>
                </c:pt>
                <c:pt idx="257">
                  <c:v>1.2064712593712428E-2</c:v>
                </c:pt>
                <c:pt idx="258">
                  <c:v>1.6744403623619723E-2</c:v>
                </c:pt>
                <c:pt idx="259">
                  <c:v>1.8198892712961705E-2</c:v>
                </c:pt>
                <c:pt idx="260">
                  <c:v>2.2207376809158751E-2</c:v>
                </c:pt>
                <c:pt idx="261">
                  <c:v>7.5711835895383951E-3</c:v>
                </c:pt>
                <c:pt idx="262">
                  <c:v>1.9719234361460839E-2</c:v>
                </c:pt>
                <c:pt idx="263">
                  <c:v>1.4505359458808565E-2</c:v>
                </c:pt>
                <c:pt idx="264">
                  <c:v>1.8316627288199605E-2</c:v>
                </c:pt>
                <c:pt idx="265">
                  <c:v>1.3887220833482445E-2</c:v>
                </c:pt>
                <c:pt idx="266">
                  <c:v>2.2370571715669078E-2</c:v>
                </c:pt>
                <c:pt idx="267">
                  <c:v>1.4921918823906546E-2</c:v>
                </c:pt>
                <c:pt idx="268">
                  <c:v>1.9895146258256148E-2</c:v>
                </c:pt>
                <c:pt idx="269">
                  <c:v>1.6767728975195947E-2</c:v>
                </c:pt>
                <c:pt idx="270">
                  <c:v>1.7420515740496377E-2</c:v>
                </c:pt>
                <c:pt idx="271">
                  <c:v>1.0854386539099122E-2</c:v>
                </c:pt>
                <c:pt idx="272">
                  <c:v>1.7416548179301109E-2</c:v>
                </c:pt>
                <c:pt idx="273">
                  <c:v>1.3144072918261918E-2</c:v>
                </c:pt>
                <c:pt idx="274">
                  <c:v>5.2013230036671307E-3</c:v>
                </c:pt>
                <c:pt idx="275">
                  <c:v>1.8432305214028253E-2</c:v>
                </c:pt>
                <c:pt idx="276">
                  <c:v>1.4446897794697966E-2</c:v>
                </c:pt>
                <c:pt idx="277">
                  <c:v>1.5982313734996683E-2</c:v>
                </c:pt>
                <c:pt idx="278">
                  <c:v>1.5969512154777342E-2</c:v>
                </c:pt>
                <c:pt idx="279">
                  <c:v>1.3740423076216701E-2</c:v>
                </c:pt>
                <c:pt idx="280">
                  <c:v>1.181959766943739E-2</c:v>
                </c:pt>
                <c:pt idx="281">
                  <c:v>1.0860952941636533E-2</c:v>
                </c:pt>
                <c:pt idx="282">
                  <c:v>1.4401850218532885E-2</c:v>
                </c:pt>
                <c:pt idx="283">
                  <c:v>1.1343782210522733E-2</c:v>
                </c:pt>
                <c:pt idx="284">
                  <c:v>1.2040815497347337E-2</c:v>
                </c:pt>
                <c:pt idx="285">
                  <c:v>1.4605269052670969E-2</c:v>
                </c:pt>
                <c:pt idx="286">
                  <c:v>1.9533618090724188E-2</c:v>
                </c:pt>
                <c:pt idx="287">
                  <c:v>1.3521042272481288E-2</c:v>
                </c:pt>
                <c:pt idx="288">
                  <c:v>1.7926131738655489E-2</c:v>
                </c:pt>
                <c:pt idx="289">
                  <c:v>1.6610203614377823E-2</c:v>
                </c:pt>
                <c:pt idx="290">
                  <c:v>2.2152599381395782E-2</c:v>
                </c:pt>
                <c:pt idx="291">
                  <c:v>1.9983575093933108E-2</c:v>
                </c:pt>
                <c:pt idx="292">
                  <c:v>2.2852751274766898E-2</c:v>
                </c:pt>
                <c:pt idx="293">
                  <c:v>2.6341706922112074E-2</c:v>
                </c:pt>
                <c:pt idx="294">
                  <c:v>1.5108586859404662E-2</c:v>
                </c:pt>
                <c:pt idx="295">
                  <c:v>1.9480781131980436E-2</c:v>
                </c:pt>
                <c:pt idx="296">
                  <c:v>1.8830033691020168E-2</c:v>
                </c:pt>
                <c:pt idx="297">
                  <c:v>1.7295705187703875E-2</c:v>
                </c:pt>
                <c:pt idx="298">
                  <c:v>1.7313008364086675E-2</c:v>
                </c:pt>
                <c:pt idx="299">
                  <c:v>1.8661630911638381E-2</c:v>
                </c:pt>
                <c:pt idx="300">
                  <c:v>1.315534882654632E-2</c:v>
                </c:pt>
                <c:pt idx="301">
                  <c:v>1.8228123035069925E-2</c:v>
                </c:pt>
                <c:pt idx="302">
                  <c:v>1.4186499145764414E-2</c:v>
                </c:pt>
                <c:pt idx="303">
                  <c:v>1.9547735395695216E-2</c:v>
                </c:pt>
                <c:pt idx="304">
                  <c:v>2.1397074875415988E-2</c:v>
                </c:pt>
                <c:pt idx="305">
                  <c:v>2.1123106204160656E-2</c:v>
                </c:pt>
                <c:pt idx="306">
                  <c:v>2.5461423838547048E-2</c:v>
                </c:pt>
                <c:pt idx="307">
                  <c:v>2.0560179166350591E-2</c:v>
                </c:pt>
                <c:pt idx="308">
                  <c:v>1.6663226060353815E-2</c:v>
                </c:pt>
                <c:pt idx="309">
                  <c:v>2.1934618892346415E-2</c:v>
                </c:pt>
                <c:pt idx="310">
                  <c:v>2.0609267681375332E-2</c:v>
                </c:pt>
                <c:pt idx="311">
                  <c:v>1.9029622546810152E-2</c:v>
                </c:pt>
                <c:pt idx="312">
                  <c:v>1.9621033889165897E-2</c:v>
                </c:pt>
                <c:pt idx="313">
                  <c:v>1.7486864629178277E-2</c:v>
                </c:pt>
                <c:pt idx="314">
                  <c:v>1.5797195829195886E-2</c:v>
                </c:pt>
                <c:pt idx="315">
                  <c:v>1.6268184069943657E-2</c:v>
                </c:pt>
                <c:pt idx="316">
                  <c:v>1.293776172993549E-2</c:v>
                </c:pt>
                <c:pt idx="317">
                  <c:v>9.8258156963657566E-3</c:v>
                </c:pt>
                <c:pt idx="318">
                  <c:v>1.3481592904132336E-2</c:v>
                </c:pt>
                <c:pt idx="319">
                  <c:v>1.3302914006020346E-2</c:v>
                </c:pt>
                <c:pt idx="320">
                  <c:v>1.5258406405495686E-2</c:v>
                </c:pt>
                <c:pt idx="321">
                  <c:v>1.1609631289860846E-2</c:v>
                </c:pt>
                <c:pt idx="322">
                  <c:v>1.5415479263786083E-2</c:v>
                </c:pt>
                <c:pt idx="323">
                  <c:v>1.5684535614804481E-2</c:v>
                </c:pt>
                <c:pt idx="324">
                  <c:v>1.7992402152390792E-2</c:v>
                </c:pt>
                <c:pt idx="325">
                  <c:v>1.2469222513329969E-2</c:v>
                </c:pt>
                <c:pt idx="326">
                  <c:v>1.5399988139491116E-2</c:v>
                </c:pt>
                <c:pt idx="327">
                  <c:v>1.4425462972344785E-2</c:v>
                </c:pt>
                <c:pt idx="328">
                  <c:v>1.7544249050870861E-2</c:v>
                </c:pt>
                <c:pt idx="329">
                  <c:v>1.6481939152795284E-2</c:v>
                </c:pt>
                <c:pt idx="330">
                  <c:v>1.6814785300762441E-2</c:v>
                </c:pt>
                <c:pt idx="331">
                  <c:v>1.9480665967107326E-2</c:v>
                </c:pt>
                <c:pt idx="332">
                  <c:v>1.6002807880073459E-2</c:v>
                </c:pt>
                <c:pt idx="333">
                  <c:v>1.2805815067416423E-2</c:v>
                </c:pt>
                <c:pt idx="334">
                  <c:v>1.4449934870992619E-2</c:v>
                </c:pt>
                <c:pt idx="335">
                  <c:v>1.523179021001037E-2</c:v>
                </c:pt>
                <c:pt idx="336">
                  <c:v>1.6620831340526478E-2</c:v>
                </c:pt>
                <c:pt idx="337">
                  <c:v>2.0052582953940499E-2</c:v>
                </c:pt>
                <c:pt idx="338">
                  <c:v>2.0141026057192674E-2</c:v>
                </c:pt>
                <c:pt idx="339">
                  <c:v>2.0106374859724489E-2</c:v>
                </c:pt>
                <c:pt idx="340">
                  <c:v>1.523884580500201E-2</c:v>
                </c:pt>
                <c:pt idx="341">
                  <c:v>1.1611517231748771E-2</c:v>
                </c:pt>
                <c:pt idx="342">
                  <c:v>1.8892911343654333E-2</c:v>
                </c:pt>
                <c:pt idx="343">
                  <c:v>1.5538435977282047E-2</c:v>
                </c:pt>
                <c:pt idx="344">
                  <c:v>2.7320515590028394E-2</c:v>
                </c:pt>
                <c:pt idx="345">
                  <c:v>2.0264538210302573E-2</c:v>
                </c:pt>
                <c:pt idx="346">
                  <c:v>1.650296121785251E-2</c:v>
                </c:pt>
                <c:pt idx="347">
                  <c:v>2.2571889055695325E-2</c:v>
                </c:pt>
                <c:pt idx="348">
                  <c:v>2.1393379426798413E-2</c:v>
                </c:pt>
                <c:pt idx="349">
                  <c:v>2.3550177956218655E-2</c:v>
                </c:pt>
                <c:pt idx="350">
                  <c:v>2.1387203359205666E-2</c:v>
                </c:pt>
                <c:pt idx="351">
                  <c:v>3.1143023651105654E-2</c:v>
                </c:pt>
                <c:pt idx="352">
                  <c:v>2.2022602358188946E-2</c:v>
                </c:pt>
                <c:pt idx="353">
                  <c:v>2.1863280230563751E-2</c:v>
                </c:pt>
                <c:pt idx="354">
                  <c:v>2.1579417625124029E-2</c:v>
                </c:pt>
                <c:pt idx="355">
                  <c:v>2.2786834508238367E-2</c:v>
                </c:pt>
                <c:pt idx="356">
                  <c:v>2.6859118600325804E-2</c:v>
                </c:pt>
                <c:pt idx="357">
                  <c:v>2.6914167103263387E-2</c:v>
                </c:pt>
                <c:pt idx="358">
                  <c:v>2.6895875367105249E-2</c:v>
                </c:pt>
                <c:pt idx="359">
                  <c:v>2.1986726140891172E-2</c:v>
                </c:pt>
                <c:pt idx="360">
                  <c:v>2.9298687185600841E-2</c:v>
                </c:pt>
                <c:pt idx="361">
                  <c:v>2.7090776113039526E-2</c:v>
                </c:pt>
                <c:pt idx="362">
                  <c:v>3.0494387903198854E-2</c:v>
                </c:pt>
                <c:pt idx="363">
                  <c:v>1.7258627386256119E-2</c:v>
                </c:pt>
                <c:pt idx="364">
                  <c:v>1.7098836448739659E-2</c:v>
                </c:pt>
                <c:pt idx="365">
                  <c:v>2.2633800553396529E-2</c:v>
                </c:pt>
                <c:pt idx="366">
                  <c:v>1.8809650633428456E-2</c:v>
                </c:pt>
                <c:pt idx="367">
                  <c:v>2.4464949172370916E-2</c:v>
                </c:pt>
                <c:pt idx="368">
                  <c:v>2.4922404082912023E-2</c:v>
                </c:pt>
                <c:pt idx="369">
                  <c:v>2.3526684444667899E-2</c:v>
                </c:pt>
                <c:pt idx="370">
                  <c:v>2.6814581616883465E-2</c:v>
                </c:pt>
                <c:pt idx="371">
                  <c:v>2.6641855580556855E-2</c:v>
                </c:pt>
                <c:pt idx="372">
                  <c:v>2.5543298490719023E-2</c:v>
                </c:pt>
                <c:pt idx="373">
                  <c:v>1.9224587506681653E-2</c:v>
                </c:pt>
                <c:pt idx="374">
                  <c:v>1.5351740424339049E-2</c:v>
                </c:pt>
                <c:pt idx="375">
                  <c:v>2.2854948568894421E-2</c:v>
                </c:pt>
                <c:pt idx="376">
                  <c:v>2.8069660200597174E-2</c:v>
                </c:pt>
                <c:pt idx="377">
                  <c:v>2.4124550082181822E-2</c:v>
                </c:pt>
                <c:pt idx="378">
                  <c:v>2.0173431040631323E-2</c:v>
                </c:pt>
                <c:pt idx="379">
                  <c:v>2.3523386465876896E-2</c:v>
                </c:pt>
                <c:pt idx="380">
                  <c:v>2.2475992887624936E-2</c:v>
                </c:pt>
                <c:pt idx="381">
                  <c:v>2.1963271356866629E-2</c:v>
                </c:pt>
                <c:pt idx="382">
                  <c:v>2.2169759877649218E-2</c:v>
                </c:pt>
                <c:pt idx="383">
                  <c:v>1.5998387814161855E-2</c:v>
                </c:pt>
                <c:pt idx="384">
                  <c:v>2.1696879067890078E-2</c:v>
                </c:pt>
                <c:pt idx="385">
                  <c:v>1.9145098680231627E-2</c:v>
                </c:pt>
                <c:pt idx="386">
                  <c:v>2.8788790748542854E-2</c:v>
                </c:pt>
                <c:pt idx="387">
                  <c:v>2.4856344634065511E-2</c:v>
                </c:pt>
                <c:pt idx="388">
                  <c:v>2.3185523027364107E-2</c:v>
                </c:pt>
                <c:pt idx="389">
                  <c:v>2.8362795051259021E-2</c:v>
                </c:pt>
                <c:pt idx="390">
                  <c:v>2.6713960653408086E-2</c:v>
                </c:pt>
                <c:pt idx="391">
                  <c:v>2.768972611909893E-2</c:v>
                </c:pt>
                <c:pt idx="392">
                  <c:v>2.5745461736654606E-2</c:v>
                </c:pt>
                <c:pt idx="393">
                  <c:v>2.305318602771176E-2</c:v>
                </c:pt>
                <c:pt idx="394">
                  <c:v>3.1991105589993366E-2</c:v>
                </c:pt>
                <c:pt idx="395">
                  <c:v>1.5121434302032133E-2</c:v>
                </c:pt>
                <c:pt idx="396">
                  <c:v>2.4110885279738516E-2</c:v>
                </c:pt>
                <c:pt idx="397">
                  <c:v>2.5062360267568796E-2</c:v>
                </c:pt>
                <c:pt idx="398">
                  <c:v>2.6801634301229497E-2</c:v>
                </c:pt>
                <c:pt idx="399">
                  <c:v>2.6066309387888592E-2</c:v>
                </c:pt>
                <c:pt idx="400">
                  <c:v>2.4930110917533287E-2</c:v>
                </c:pt>
                <c:pt idx="401">
                  <c:v>2.7961116344706771E-2</c:v>
                </c:pt>
                <c:pt idx="402">
                  <c:v>2.8870135449700518E-2</c:v>
                </c:pt>
                <c:pt idx="403">
                  <c:v>2.4930227100111942E-2</c:v>
                </c:pt>
                <c:pt idx="404">
                  <c:v>2.6233476957253605E-2</c:v>
                </c:pt>
                <c:pt idx="405">
                  <c:v>2.826922256321367E-2</c:v>
                </c:pt>
                <c:pt idx="406">
                  <c:v>3.3123447593204305E-2</c:v>
                </c:pt>
                <c:pt idx="407">
                  <c:v>2.9959265390777191E-2</c:v>
                </c:pt>
                <c:pt idx="408">
                  <c:v>2.3230235301285661E-2</c:v>
                </c:pt>
                <c:pt idx="409">
                  <c:v>3.4502958626929973E-2</c:v>
                </c:pt>
                <c:pt idx="410">
                  <c:v>2.906806105727424E-2</c:v>
                </c:pt>
                <c:pt idx="411">
                  <c:v>3.265682846086642E-2</c:v>
                </c:pt>
                <c:pt idx="412">
                  <c:v>3.3608248418184175E-2</c:v>
                </c:pt>
                <c:pt idx="413">
                  <c:v>2.8111639110011917E-2</c:v>
                </c:pt>
                <c:pt idx="414">
                  <c:v>3.0875504186480756E-2</c:v>
                </c:pt>
                <c:pt idx="415">
                  <c:v>2.8837259620959503E-2</c:v>
                </c:pt>
                <c:pt idx="416">
                  <c:v>3.4214713665399313E-2</c:v>
                </c:pt>
                <c:pt idx="417">
                  <c:v>3.1609017014904615E-2</c:v>
                </c:pt>
                <c:pt idx="418">
                  <c:v>3.6440718776608552E-2</c:v>
                </c:pt>
                <c:pt idx="419">
                  <c:v>3.4379808267048464E-2</c:v>
                </c:pt>
                <c:pt idx="420">
                  <c:v>3.6953682862711335E-2</c:v>
                </c:pt>
                <c:pt idx="421">
                  <c:v>3.406866293902442E-2</c:v>
                </c:pt>
                <c:pt idx="422">
                  <c:v>3.6926041410958343E-2</c:v>
                </c:pt>
                <c:pt idx="423">
                  <c:v>3.8092366046938747E-2</c:v>
                </c:pt>
                <c:pt idx="424">
                  <c:v>3.9103300439891041E-2</c:v>
                </c:pt>
                <c:pt idx="425">
                  <c:v>3.849094449409636E-2</c:v>
                </c:pt>
                <c:pt idx="426">
                  <c:v>3.0676736750385736E-2</c:v>
                </c:pt>
                <c:pt idx="427">
                  <c:v>3.7447957738452178E-2</c:v>
                </c:pt>
                <c:pt idx="428">
                  <c:v>3.8675362238176907E-2</c:v>
                </c:pt>
                <c:pt idx="429">
                  <c:v>3.2130880356051481E-2</c:v>
                </c:pt>
                <c:pt idx="430">
                  <c:v>3.9333253941451193E-2</c:v>
                </c:pt>
                <c:pt idx="431">
                  <c:v>4.1078704029572963E-2</c:v>
                </c:pt>
                <c:pt idx="432">
                  <c:v>4.1844259043633217E-2</c:v>
                </c:pt>
                <c:pt idx="433">
                  <c:v>4.4673313216219909E-2</c:v>
                </c:pt>
                <c:pt idx="434">
                  <c:v>4.4431178807885753E-2</c:v>
                </c:pt>
                <c:pt idx="435">
                  <c:v>3.8146662432646347E-2</c:v>
                </c:pt>
                <c:pt idx="436">
                  <c:v>4.1416206705694583E-2</c:v>
                </c:pt>
                <c:pt idx="437">
                  <c:v>4.457255977593403E-2</c:v>
                </c:pt>
                <c:pt idx="438">
                  <c:v>4.5683338546426255E-2</c:v>
                </c:pt>
                <c:pt idx="439">
                  <c:v>3.8701525937700335E-2</c:v>
                </c:pt>
                <c:pt idx="440">
                  <c:v>3.8121570891390413E-2</c:v>
                </c:pt>
                <c:pt idx="441">
                  <c:v>4.4985642803324837E-2</c:v>
                </c:pt>
                <c:pt idx="442">
                  <c:v>4.5673269302065118E-2</c:v>
                </c:pt>
                <c:pt idx="443">
                  <c:v>4.6700481621698368E-2</c:v>
                </c:pt>
                <c:pt idx="444">
                  <c:v>4.142387479965795E-2</c:v>
                </c:pt>
                <c:pt idx="445">
                  <c:v>4.2336599556588125E-2</c:v>
                </c:pt>
                <c:pt idx="446">
                  <c:v>4.8003011963205451E-2</c:v>
                </c:pt>
                <c:pt idx="447">
                  <c:v>4.7274721255530741E-2</c:v>
                </c:pt>
                <c:pt idx="448">
                  <c:v>4.4164686634939644E-2</c:v>
                </c:pt>
                <c:pt idx="449">
                  <c:v>4.5320100219923762E-2</c:v>
                </c:pt>
                <c:pt idx="450">
                  <c:v>4.9607741497578801E-2</c:v>
                </c:pt>
                <c:pt idx="451">
                  <c:v>4.7513068486053814E-2</c:v>
                </c:pt>
                <c:pt idx="452">
                  <c:v>4.6549239327626959E-2</c:v>
                </c:pt>
                <c:pt idx="453">
                  <c:v>4.8106031997895218E-2</c:v>
                </c:pt>
                <c:pt idx="454">
                  <c:v>4.6827969486402381E-2</c:v>
                </c:pt>
                <c:pt idx="455">
                  <c:v>5.5658602812029966E-2</c:v>
                </c:pt>
                <c:pt idx="456">
                  <c:v>4.8757710948027486E-2</c:v>
                </c:pt>
                <c:pt idx="457">
                  <c:v>4.5351241462572439E-2</c:v>
                </c:pt>
                <c:pt idx="458">
                  <c:v>5.5267423412506365E-2</c:v>
                </c:pt>
                <c:pt idx="459">
                  <c:v>4.7483753576199869E-2</c:v>
                </c:pt>
                <c:pt idx="460">
                  <c:v>4.6874577380263356E-2</c:v>
                </c:pt>
                <c:pt idx="461">
                  <c:v>4.9664483856500609E-2</c:v>
                </c:pt>
                <c:pt idx="462">
                  <c:v>5.483543712829618E-2</c:v>
                </c:pt>
                <c:pt idx="463">
                  <c:v>5.6609374589400574E-2</c:v>
                </c:pt>
                <c:pt idx="464">
                  <c:v>5.6988340471800313E-2</c:v>
                </c:pt>
                <c:pt idx="465">
                  <c:v>5.1066740346614778E-2</c:v>
                </c:pt>
                <c:pt idx="466">
                  <c:v>6.0144416332179852E-2</c:v>
                </c:pt>
                <c:pt idx="467">
                  <c:v>4.9476197408734358E-2</c:v>
                </c:pt>
                <c:pt idx="468">
                  <c:v>5.7077410345976652E-2</c:v>
                </c:pt>
                <c:pt idx="469">
                  <c:v>5.8313756910036943E-2</c:v>
                </c:pt>
                <c:pt idx="470">
                  <c:v>5.777570535350042E-2</c:v>
                </c:pt>
                <c:pt idx="471">
                  <c:v>6.3437604947307075E-2</c:v>
                </c:pt>
                <c:pt idx="472">
                  <c:v>5.1371405888692399E-2</c:v>
                </c:pt>
                <c:pt idx="473">
                  <c:v>5.7367640621229107E-2</c:v>
                </c:pt>
                <c:pt idx="474">
                  <c:v>5.8913438679215349E-2</c:v>
                </c:pt>
                <c:pt idx="475">
                  <c:v>5.4957201438878243E-2</c:v>
                </c:pt>
                <c:pt idx="476">
                  <c:v>5.6944406823602522E-2</c:v>
                </c:pt>
                <c:pt idx="477">
                  <c:v>5.7239390418467317E-2</c:v>
                </c:pt>
                <c:pt idx="478">
                  <c:v>6.08811374718757E-2</c:v>
                </c:pt>
                <c:pt idx="479">
                  <c:v>6.2115331577756581E-2</c:v>
                </c:pt>
                <c:pt idx="480">
                  <c:v>6.7425069005103547E-2</c:v>
                </c:pt>
                <c:pt idx="481">
                  <c:v>6.5124005308222765E-2</c:v>
                </c:pt>
                <c:pt idx="482">
                  <c:v>6.7791099784315897E-2</c:v>
                </c:pt>
                <c:pt idx="483">
                  <c:v>6.6545397420313596E-2</c:v>
                </c:pt>
                <c:pt idx="484">
                  <c:v>6.5422865770303804E-2</c:v>
                </c:pt>
                <c:pt idx="485">
                  <c:v>6.8911087630061957E-2</c:v>
                </c:pt>
                <c:pt idx="486">
                  <c:v>7.3400211341469443E-2</c:v>
                </c:pt>
                <c:pt idx="487">
                  <c:v>6.9578168010706792E-2</c:v>
                </c:pt>
                <c:pt idx="488">
                  <c:v>7.8557695488241125E-2</c:v>
                </c:pt>
                <c:pt idx="489">
                  <c:v>7.0151629023192608E-2</c:v>
                </c:pt>
                <c:pt idx="490">
                  <c:v>7.2881340251612178E-2</c:v>
                </c:pt>
                <c:pt idx="491">
                  <c:v>6.9553263989905592E-2</c:v>
                </c:pt>
                <c:pt idx="492">
                  <c:v>8.1376753822583053E-2</c:v>
                </c:pt>
                <c:pt idx="493">
                  <c:v>7.424530102906754E-2</c:v>
                </c:pt>
                <c:pt idx="494">
                  <c:v>7.3567678532102582E-2</c:v>
                </c:pt>
                <c:pt idx="495">
                  <c:v>7.8278700375844668E-2</c:v>
                </c:pt>
                <c:pt idx="496">
                  <c:v>7.832589937059746E-2</c:v>
                </c:pt>
                <c:pt idx="497">
                  <c:v>8.0768947370771074E-2</c:v>
                </c:pt>
                <c:pt idx="498">
                  <c:v>7.6847565166663495E-2</c:v>
                </c:pt>
                <c:pt idx="499">
                  <c:v>7.841828355062587E-2</c:v>
                </c:pt>
                <c:pt idx="500">
                  <c:v>7.7129870514089816E-2</c:v>
                </c:pt>
                <c:pt idx="501">
                  <c:v>8.1733555150544493E-2</c:v>
                </c:pt>
                <c:pt idx="502">
                  <c:v>7.5794600891474453E-2</c:v>
                </c:pt>
                <c:pt idx="503">
                  <c:v>8.3305105164086526E-2</c:v>
                </c:pt>
                <c:pt idx="504">
                  <c:v>8.5549728158724705E-2</c:v>
                </c:pt>
                <c:pt idx="505">
                  <c:v>8.0216191479193913E-2</c:v>
                </c:pt>
                <c:pt idx="506">
                  <c:v>7.4526473090234996E-2</c:v>
                </c:pt>
                <c:pt idx="507">
                  <c:v>7.5618246680149964E-2</c:v>
                </c:pt>
                <c:pt idx="508">
                  <c:v>7.7531930389670961E-2</c:v>
                </c:pt>
                <c:pt idx="509">
                  <c:v>7.5666717587977717E-2</c:v>
                </c:pt>
                <c:pt idx="510">
                  <c:v>7.3213624834034569E-2</c:v>
                </c:pt>
                <c:pt idx="511">
                  <c:v>7.642798401274023E-2</c:v>
                </c:pt>
                <c:pt idx="512">
                  <c:v>6.8774476308687077E-2</c:v>
                </c:pt>
                <c:pt idx="513">
                  <c:v>8.2438931221961997E-2</c:v>
                </c:pt>
                <c:pt idx="514">
                  <c:v>8.0169628408149368E-2</c:v>
                </c:pt>
                <c:pt idx="515">
                  <c:v>8.7294664601007085E-2</c:v>
                </c:pt>
                <c:pt idx="516">
                  <c:v>7.8896877728696996E-2</c:v>
                </c:pt>
                <c:pt idx="517">
                  <c:v>7.4426163982380458E-2</c:v>
                </c:pt>
                <c:pt idx="518">
                  <c:v>7.7251712257838195E-2</c:v>
                </c:pt>
                <c:pt idx="519">
                  <c:v>9.2267453793838355E-2</c:v>
                </c:pt>
                <c:pt idx="520">
                  <c:v>7.3366734212894968E-2</c:v>
                </c:pt>
                <c:pt idx="521">
                  <c:v>8.1759637324193279E-2</c:v>
                </c:pt>
                <c:pt idx="522">
                  <c:v>7.6007375545252068E-2</c:v>
                </c:pt>
                <c:pt idx="523">
                  <c:v>9.1434227051160111E-2</c:v>
                </c:pt>
                <c:pt idx="524">
                  <c:v>9.3775906019564412E-2</c:v>
                </c:pt>
                <c:pt idx="525">
                  <c:v>9.5034127671964244E-2</c:v>
                </c:pt>
                <c:pt idx="526">
                  <c:v>0.1107052823276746</c:v>
                </c:pt>
                <c:pt idx="527">
                  <c:v>9.4644175318926882E-2</c:v>
                </c:pt>
                <c:pt idx="528">
                  <c:v>0.10108040278937451</c:v>
                </c:pt>
                <c:pt idx="529">
                  <c:v>9.4850794298617785E-2</c:v>
                </c:pt>
                <c:pt idx="530">
                  <c:v>8.4273031320534209E-2</c:v>
                </c:pt>
                <c:pt idx="531">
                  <c:v>9.7732991172769942E-2</c:v>
                </c:pt>
                <c:pt idx="532">
                  <c:v>9.7982023217251454E-2</c:v>
                </c:pt>
                <c:pt idx="533">
                  <c:v>7.8567626127672319E-2</c:v>
                </c:pt>
                <c:pt idx="534">
                  <c:v>0.11408337452743547</c:v>
                </c:pt>
                <c:pt idx="535">
                  <c:v>9.3869056586586633E-2</c:v>
                </c:pt>
                <c:pt idx="536">
                  <c:v>0.11662651148277289</c:v>
                </c:pt>
                <c:pt idx="537">
                  <c:v>8.482820871662014E-2</c:v>
                </c:pt>
                <c:pt idx="538">
                  <c:v>9.2867718522264178E-2</c:v>
                </c:pt>
                <c:pt idx="539">
                  <c:v>0.10922115932703287</c:v>
                </c:pt>
                <c:pt idx="540">
                  <c:v>0.10889004064121918</c:v>
                </c:pt>
                <c:pt idx="541">
                  <c:v>0.1356062928652951</c:v>
                </c:pt>
                <c:pt idx="542">
                  <c:v>0.13262503434954404</c:v>
                </c:pt>
                <c:pt idx="543">
                  <c:v>0.11811144978593324</c:v>
                </c:pt>
                <c:pt idx="544">
                  <c:v>0.12271691183965787</c:v>
                </c:pt>
                <c:pt idx="545">
                  <c:v>0.10821339654229434</c:v>
                </c:pt>
                <c:pt idx="546">
                  <c:v>0.11820279851075233</c:v>
                </c:pt>
                <c:pt idx="547">
                  <c:v>9.7824152355248176E-2</c:v>
                </c:pt>
                <c:pt idx="548">
                  <c:v>0.13576691952072234</c:v>
                </c:pt>
                <c:pt idx="549">
                  <c:v>0.10508490709002358</c:v>
                </c:pt>
                <c:pt idx="550">
                  <c:v>0.11988370768270337</c:v>
                </c:pt>
                <c:pt idx="551">
                  <c:v>0.15841800746601692</c:v>
                </c:pt>
                <c:pt idx="552">
                  <c:v>0.14710063302070581</c:v>
                </c:pt>
                <c:pt idx="553">
                  <c:v>0.14145923879300032</c:v>
                </c:pt>
                <c:pt idx="554">
                  <c:v>0.11308436827821659</c:v>
                </c:pt>
                <c:pt idx="555">
                  <c:v>0.13329889004469508</c:v>
                </c:pt>
                <c:pt idx="556">
                  <c:v>0.14492455415814565</c:v>
                </c:pt>
                <c:pt idx="557">
                  <c:v>0.14404827838319625</c:v>
                </c:pt>
                <c:pt idx="558">
                  <c:v>0.14568489110039279</c:v>
                </c:pt>
                <c:pt idx="559">
                  <c:v>0.12901887203818696</c:v>
                </c:pt>
                <c:pt idx="560">
                  <c:v>0.10602990639774748</c:v>
                </c:pt>
                <c:pt idx="561">
                  <c:v>0.12181466804917032</c:v>
                </c:pt>
                <c:pt idx="562">
                  <c:v>0.16397048265882874</c:v>
                </c:pt>
                <c:pt idx="563">
                  <c:v>0.15961612356000426</c:v>
                </c:pt>
                <c:pt idx="564">
                  <c:v>0.12694800237155418</c:v>
                </c:pt>
                <c:pt idx="565">
                  <c:v>0.14102666138601219</c:v>
                </c:pt>
                <c:pt idx="566">
                  <c:v>0.14803743833238805</c:v>
                </c:pt>
                <c:pt idx="567">
                  <c:v>0.13221079354530277</c:v>
                </c:pt>
                <c:pt idx="568">
                  <c:v>0.13254864679362838</c:v>
                </c:pt>
                <c:pt idx="569">
                  <c:v>0.15578617974823478</c:v>
                </c:pt>
                <c:pt idx="570">
                  <c:v>0.13375428016418256</c:v>
                </c:pt>
                <c:pt idx="571">
                  <c:v>0.13932549144747</c:v>
                </c:pt>
                <c:pt idx="572">
                  <c:v>0.14802405073323882</c:v>
                </c:pt>
                <c:pt idx="573">
                  <c:v>0.13955807027916856</c:v>
                </c:pt>
                <c:pt idx="574">
                  <c:v>0.17677045542866612</c:v>
                </c:pt>
                <c:pt idx="575">
                  <c:v>0.1292605824900869</c:v>
                </c:pt>
                <c:pt idx="576">
                  <c:v>0.14605475390211883</c:v>
                </c:pt>
                <c:pt idx="577">
                  <c:v>0.13452823299991407</c:v>
                </c:pt>
                <c:pt idx="578">
                  <c:v>0.13332227350397524</c:v>
                </c:pt>
                <c:pt idx="579">
                  <c:v>0.16651707657388426</c:v>
                </c:pt>
                <c:pt idx="580">
                  <c:v>0.15163173767693913</c:v>
                </c:pt>
                <c:pt idx="581">
                  <c:v>0.13289474295352038</c:v>
                </c:pt>
                <c:pt idx="582">
                  <c:v>0.13536699577625952</c:v>
                </c:pt>
                <c:pt idx="583">
                  <c:v>0.15307089564499599</c:v>
                </c:pt>
                <c:pt idx="584">
                  <c:v>0.15059911569421586</c:v>
                </c:pt>
                <c:pt idx="585">
                  <c:v>0.16324409571711504</c:v>
                </c:pt>
                <c:pt idx="586">
                  <c:v>0.17723192785989617</c:v>
                </c:pt>
                <c:pt idx="587">
                  <c:v>0.15516477372999951</c:v>
                </c:pt>
                <c:pt idx="588">
                  <c:v>0.13826586601588536</c:v>
                </c:pt>
                <c:pt idx="589">
                  <c:v>0.1142397044081483</c:v>
                </c:pt>
                <c:pt idx="590">
                  <c:v>0.15391855360556334</c:v>
                </c:pt>
                <c:pt idx="591">
                  <c:v>0.16252946574762731</c:v>
                </c:pt>
                <c:pt idx="592">
                  <c:v>0.1229065965710763</c:v>
                </c:pt>
                <c:pt idx="593">
                  <c:v>0.10118638653582621</c:v>
                </c:pt>
                <c:pt idx="594">
                  <c:v>0.13142763572702576</c:v>
                </c:pt>
                <c:pt idx="595">
                  <c:v>0.1400913073662152</c:v>
                </c:pt>
                <c:pt idx="596">
                  <c:v>0.13290590471026004</c:v>
                </c:pt>
                <c:pt idx="597">
                  <c:v>0.13993785555679522</c:v>
                </c:pt>
                <c:pt idx="598">
                  <c:v>0.14059688870985892</c:v>
                </c:pt>
                <c:pt idx="599">
                  <c:v>0.14511721481379258</c:v>
                </c:pt>
                <c:pt idx="600">
                  <c:v>0.1371845285258243</c:v>
                </c:pt>
                <c:pt idx="601">
                  <c:v>0.16163869353408908</c:v>
                </c:pt>
                <c:pt idx="602">
                  <c:v>0.12922107196529459</c:v>
                </c:pt>
                <c:pt idx="603">
                  <c:v>0.15423188196670551</c:v>
                </c:pt>
                <c:pt idx="604">
                  <c:v>0.17217355427024816</c:v>
                </c:pt>
                <c:pt idx="605">
                  <c:v>0.17463819198537089</c:v>
                </c:pt>
                <c:pt idx="606">
                  <c:v>0.18749059000719084</c:v>
                </c:pt>
                <c:pt idx="607">
                  <c:v>0.17302475073829435</c:v>
                </c:pt>
                <c:pt idx="608">
                  <c:v>0.20171294142880361</c:v>
                </c:pt>
                <c:pt idx="609">
                  <c:v>0.21998447683214603</c:v>
                </c:pt>
                <c:pt idx="610">
                  <c:v>0.22427721379431459</c:v>
                </c:pt>
                <c:pt idx="611">
                  <c:v>0.23040387167322027</c:v>
                </c:pt>
                <c:pt idx="612">
                  <c:v>0.23980460276807064</c:v>
                </c:pt>
                <c:pt idx="613">
                  <c:v>0.25696306010862258</c:v>
                </c:pt>
                <c:pt idx="614">
                  <c:v>0.24253829688017267</c:v>
                </c:pt>
                <c:pt idx="615">
                  <c:v>0.25826496682643252</c:v>
                </c:pt>
                <c:pt idx="616">
                  <c:v>0.27385939151755379</c:v>
                </c:pt>
                <c:pt idx="617">
                  <c:v>0.2574025515444775</c:v>
                </c:pt>
                <c:pt idx="618">
                  <c:v>0.27791974535389519</c:v>
                </c:pt>
                <c:pt idx="619">
                  <c:v>0.27760731390869076</c:v>
                </c:pt>
                <c:pt idx="620">
                  <c:v>0.30208273425544496</c:v>
                </c:pt>
                <c:pt idx="621">
                  <c:v>0.26466389333120871</c:v>
                </c:pt>
                <c:pt idx="622">
                  <c:v>0.25819594165886495</c:v>
                </c:pt>
                <c:pt idx="623">
                  <c:v>0.28940926696899377</c:v>
                </c:pt>
                <c:pt idx="624">
                  <c:v>0.31416626718137769</c:v>
                </c:pt>
                <c:pt idx="625">
                  <c:v>0.29630721958993977</c:v>
                </c:pt>
                <c:pt idx="626">
                  <c:v>0.29747857679080353</c:v>
                </c:pt>
                <c:pt idx="627">
                  <c:v>0.30277194261878676</c:v>
                </c:pt>
                <c:pt idx="628">
                  <c:v>0.29427938262851705</c:v>
                </c:pt>
                <c:pt idx="629">
                  <c:v>0.32789926202459163</c:v>
                </c:pt>
                <c:pt idx="630">
                  <c:v>0.29505795013515873</c:v>
                </c:pt>
                <c:pt idx="631">
                  <c:v>0.33076352184938412</c:v>
                </c:pt>
                <c:pt idx="632">
                  <c:v>0.29954251625471146</c:v>
                </c:pt>
                <c:pt idx="633">
                  <c:v>0.30344223522832281</c:v>
                </c:pt>
                <c:pt idx="634">
                  <c:v>0.29969214413948986</c:v>
                </c:pt>
                <c:pt idx="635">
                  <c:v>0.33244637961011259</c:v>
                </c:pt>
                <c:pt idx="636">
                  <c:v>0.34669593027400258</c:v>
                </c:pt>
                <c:pt idx="637">
                  <c:v>0.314024172725138</c:v>
                </c:pt>
                <c:pt idx="638">
                  <c:v>0.325675519590167</c:v>
                </c:pt>
                <c:pt idx="639">
                  <c:v>0.2905748517002108</c:v>
                </c:pt>
                <c:pt idx="640">
                  <c:v>0.32885475468631381</c:v>
                </c:pt>
                <c:pt idx="641">
                  <c:v>0.31347369973313965</c:v>
                </c:pt>
                <c:pt idx="642">
                  <c:v>0.33765990917353716</c:v>
                </c:pt>
                <c:pt idx="643">
                  <c:v>0.33416328542128554</c:v>
                </c:pt>
                <c:pt idx="644">
                  <c:v>0.33179679610476287</c:v>
                </c:pt>
                <c:pt idx="645">
                  <c:v>0.3374744070587225</c:v>
                </c:pt>
                <c:pt idx="646">
                  <c:v>0.34761998393213001</c:v>
                </c:pt>
                <c:pt idx="647">
                  <c:v>0.34618002687918492</c:v>
                </c:pt>
                <c:pt idx="648">
                  <c:v>0.32677786781920737</c:v>
                </c:pt>
                <c:pt idx="649">
                  <c:v>0.29424236703623607</c:v>
                </c:pt>
                <c:pt idx="650">
                  <c:v>0.28120288512254449</c:v>
                </c:pt>
              </c:numCache>
            </c:numRef>
          </c:yVal>
          <c:smooth val="0"/>
        </c:ser>
        <c:ser>
          <c:idx val="3"/>
          <c:order val="2"/>
          <c:tx>
            <c:v>a_phyt</c:v>
          </c:tx>
          <c:spPr>
            <a:ln w="25400">
              <a:solidFill>
                <a:srgbClr val="00FF00"/>
              </a:solidFill>
              <a:prstDash val="solid"/>
            </a:ln>
          </c:spPr>
          <c:marker>
            <c:symbol val="none"/>
          </c:marker>
          <c:xVal>
            <c:numRef>
              <c:f>test!$A$3:$A$653</c:f>
              <c:numCache>
                <c:formatCode>General</c:formatCode>
                <c:ptCount val="651"/>
                <c:pt idx="0">
                  <c:v>900</c:v>
                </c:pt>
                <c:pt idx="1">
                  <c:v>899</c:v>
                </c:pt>
                <c:pt idx="2">
                  <c:v>898</c:v>
                </c:pt>
                <c:pt idx="3">
                  <c:v>897</c:v>
                </c:pt>
                <c:pt idx="4">
                  <c:v>896</c:v>
                </c:pt>
                <c:pt idx="5">
                  <c:v>895</c:v>
                </c:pt>
                <c:pt idx="6">
                  <c:v>894</c:v>
                </c:pt>
                <c:pt idx="7">
                  <c:v>893</c:v>
                </c:pt>
                <c:pt idx="8">
                  <c:v>892</c:v>
                </c:pt>
                <c:pt idx="9">
                  <c:v>891</c:v>
                </c:pt>
                <c:pt idx="10">
                  <c:v>890</c:v>
                </c:pt>
                <c:pt idx="11">
                  <c:v>889</c:v>
                </c:pt>
                <c:pt idx="12">
                  <c:v>888</c:v>
                </c:pt>
                <c:pt idx="13">
                  <c:v>887</c:v>
                </c:pt>
                <c:pt idx="14">
                  <c:v>886</c:v>
                </c:pt>
                <c:pt idx="15">
                  <c:v>885</c:v>
                </c:pt>
                <c:pt idx="16">
                  <c:v>884</c:v>
                </c:pt>
                <c:pt idx="17">
                  <c:v>883</c:v>
                </c:pt>
                <c:pt idx="18">
                  <c:v>882</c:v>
                </c:pt>
                <c:pt idx="19">
                  <c:v>881</c:v>
                </c:pt>
                <c:pt idx="20">
                  <c:v>880</c:v>
                </c:pt>
                <c:pt idx="21">
                  <c:v>879</c:v>
                </c:pt>
                <c:pt idx="22">
                  <c:v>878</c:v>
                </c:pt>
                <c:pt idx="23">
                  <c:v>877</c:v>
                </c:pt>
                <c:pt idx="24">
                  <c:v>876</c:v>
                </c:pt>
                <c:pt idx="25">
                  <c:v>875</c:v>
                </c:pt>
                <c:pt idx="26">
                  <c:v>874</c:v>
                </c:pt>
                <c:pt idx="27">
                  <c:v>873</c:v>
                </c:pt>
                <c:pt idx="28">
                  <c:v>872</c:v>
                </c:pt>
                <c:pt idx="29">
                  <c:v>871</c:v>
                </c:pt>
                <c:pt idx="30">
                  <c:v>870</c:v>
                </c:pt>
                <c:pt idx="31">
                  <c:v>869</c:v>
                </c:pt>
                <c:pt idx="32">
                  <c:v>868</c:v>
                </c:pt>
                <c:pt idx="33">
                  <c:v>867</c:v>
                </c:pt>
                <c:pt idx="34">
                  <c:v>866</c:v>
                </c:pt>
                <c:pt idx="35">
                  <c:v>865</c:v>
                </c:pt>
                <c:pt idx="36">
                  <c:v>864</c:v>
                </c:pt>
                <c:pt idx="37">
                  <c:v>863</c:v>
                </c:pt>
                <c:pt idx="38">
                  <c:v>862</c:v>
                </c:pt>
                <c:pt idx="39">
                  <c:v>861</c:v>
                </c:pt>
                <c:pt idx="40">
                  <c:v>860</c:v>
                </c:pt>
                <c:pt idx="41">
                  <c:v>859</c:v>
                </c:pt>
                <c:pt idx="42">
                  <c:v>858</c:v>
                </c:pt>
                <c:pt idx="43">
                  <c:v>857</c:v>
                </c:pt>
                <c:pt idx="44">
                  <c:v>856</c:v>
                </c:pt>
                <c:pt idx="45">
                  <c:v>855</c:v>
                </c:pt>
                <c:pt idx="46">
                  <c:v>854</c:v>
                </c:pt>
                <c:pt idx="47">
                  <c:v>853</c:v>
                </c:pt>
                <c:pt idx="48">
                  <c:v>852</c:v>
                </c:pt>
                <c:pt idx="49">
                  <c:v>851</c:v>
                </c:pt>
                <c:pt idx="50">
                  <c:v>850</c:v>
                </c:pt>
                <c:pt idx="51">
                  <c:v>849</c:v>
                </c:pt>
                <c:pt idx="52">
                  <c:v>848</c:v>
                </c:pt>
                <c:pt idx="53">
                  <c:v>847</c:v>
                </c:pt>
                <c:pt idx="54">
                  <c:v>846</c:v>
                </c:pt>
                <c:pt idx="55">
                  <c:v>845</c:v>
                </c:pt>
                <c:pt idx="56">
                  <c:v>844</c:v>
                </c:pt>
                <c:pt idx="57">
                  <c:v>843</c:v>
                </c:pt>
                <c:pt idx="58">
                  <c:v>842</c:v>
                </c:pt>
                <c:pt idx="59">
                  <c:v>841</c:v>
                </c:pt>
                <c:pt idx="60">
                  <c:v>840</c:v>
                </c:pt>
                <c:pt idx="61">
                  <c:v>839</c:v>
                </c:pt>
                <c:pt idx="62">
                  <c:v>838</c:v>
                </c:pt>
                <c:pt idx="63">
                  <c:v>837</c:v>
                </c:pt>
                <c:pt idx="64">
                  <c:v>836</c:v>
                </c:pt>
                <c:pt idx="65">
                  <c:v>835</c:v>
                </c:pt>
                <c:pt idx="66">
                  <c:v>834</c:v>
                </c:pt>
                <c:pt idx="67">
                  <c:v>833</c:v>
                </c:pt>
                <c:pt idx="68">
                  <c:v>832</c:v>
                </c:pt>
                <c:pt idx="69">
                  <c:v>831</c:v>
                </c:pt>
                <c:pt idx="70">
                  <c:v>830</c:v>
                </c:pt>
                <c:pt idx="71">
                  <c:v>829</c:v>
                </c:pt>
                <c:pt idx="72">
                  <c:v>828</c:v>
                </c:pt>
                <c:pt idx="73">
                  <c:v>827</c:v>
                </c:pt>
                <c:pt idx="74">
                  <c:v>826</c:v>
                </c:pt>
                <c:pt idx="75">
                  <c:v>825</c:v>
                </c:pt>
                <c:pt idx="76">
                  <c:v>824</c:v>
                </c:pt>
                <c:pt idx="77">
                  <c:v>823</c:v>
                </c:pt>
                <c:pt idx="78">
                  <c:v>822</c:v>
                </c:pt>
                <c:pt idx="79">
                  <c:v>821</c:v>
                </c:pt>
                <c:pt idx="80">
                  <c:v>820</c:v>
                </c:pt>
                <c:pt idx="81">
                  <c:v>819</c:v>
                </c:pt>
                <c:pt idx="82">
                  <c:v>818</c:v>
                </c:pt>
                <c:pt idx="83">
                  <c:v>817</c:v>
                </c:pt>
                <c:pt idx="84">
                  <c:v>816</c:v>
                </c:pt>
                <c:pt idx="85">
                  <c:v>815</c:v>
                </c:pt>
                <c:pt idx="86">
                  <c:v>814</c:v>
                </c:pt>
                <c:pt idx="87">
                  <c:v>813</c:v>
                </c:pt>
                <c:pt idx="88">
                  <c:v>812</c:v>
                </c:pt>
                <c:pt idx="89">
                  <c:v>811</c:v>
                </c:pt>
                <c:pt idx="90">
                  <c:v>810</c:v>
                </c:pt>
                <c:pt idx="91">
                  <c:v>809</c:v>
                </c:pt>
                <c:pt idx="92">
                  <c:v>808</c:v>
                </c:pt>
                <c:pt idx="93">
                  <c:v>807</c:v>
                </c:pt>
                <c:pt idx="94">
                  <c:v>806</c:v>
                </c:pt>
                <c:pt idx="95">
                  <c:v>805</c:v>
                </c:pt>
                <c:pt idx="96">
                  <c:v>804</c:v>
                </c:pt>
                <c:pt idx="97">
                  <c:v>803</c:v>
                </c:pt>
                <c:pt idx="98">
                  <c:v>802</c:v>
                </c:pt>
                <c:pt idx="99">
                  <c:v>801</c:v>
                </c:pt>
                <c:pt idx="100">
                  <c:v>800</c:v>
                </c:pt>
                <c:pt idx="101">
                  <c:v>799</c:v>
                </c:pt>
                <c:pt idx="102">
                  <c:v>798</c:v>
                </c:pt>
                <c:pt idx="103">
                  <c:v>797</c:v>
                </c:pt>
                <c:pt idx="104">
                  <c:v>796</c:v>
                </c:pt>
                <c:pt idx="105">
                  <c:v>795</c:v>
                </c:pt>
                <c:pt idx="106">
                  <c:v>794</c:v>
                </c:pt>
                <c:pt idx="107">
                  <c:v>793</c:v>
                </c:pt>
                <c:pt idx="108">
                  <c:v>792</c:v>
                </c:pt>
                <c:pt idx="109">
                  <c:v>791</c:v>
                </c:pt>
                <c:pt idx="110">
                  <c:v>790</c:v>
                </c:pt>
                <c:pt idx="111">
                  <c:v>789</c:v>
                </c:pt>
                <c:pt idx="112">
                  <c:v>788</c:v>
                </c:pt>
                <c:pt idx="113">
                  <c:v>787</c:v>
                </c:pt>
                <c:pt idx="114">
                  <c:v>786</c:v>
                </c:pt>
                <c:pt idx="115">
                  <c:v>785</c:v>
                </c:pt>
                <c:pt idx="116">
                  <c:v>784</c:v>
                </c:pt>
                <c:pt idx="117">
                  <c:v>783</c:v>
                </c:pt>
                <c:pt idx="118">
                  <c:v>782</c:v>
                </c:pt>
                <c:pt idx="119">
                  <c:v>781</c:v>
                </c:pt>
                <c:pt idx="120">
                  <c:v>780</c:v>
                </c:pt>
                <c:pt idx="121">
                  <c:v>779</c:v>
                </c:pt>
                <c:pt idx="122">
                  <c:v>778</c:v>
                </c:pt>
                <c:pt idx="123">
                  <c:v>777</c:v>
                </c:pt>
                <c:pt idx="124">
                  <c:v>776</c:v>
                </c:pt>
                <c:pt idx="125">
                  <c:v>775</c:v>
                </c:pt>
                <c:pt idx="126">
                  <c:v>774</c:v>
                </c:pt>
                <c:pt idx="127">
                  <c:v>773</c:v>
                </c:pt>
                <c:pt idx="128">
                  <c:v>772</c:v>
                </c:pt>
                <c:pt idx="129">
                  <c:v>771</c:v>
                </c:pt>
                <c:pt idx="130">
                  <c:v>770</c:v>
                </c:pt>
                <c:pt idx="131">
                  <c:v>769</c:v>
                </c:pt>
                <c:pt idx="132">
                  <c:v>768</c:v>
                </c:pt>
                <c:pt idx="133">
                  <c:v>767</c:v>
                </c:pt>
                <c:pt idx="134">
                  <c:v>766</c:v>
                </c:pt>
                <c:pt idx="135">
                  <c:v>765</c:v>
                </c:pt>
                <c:pt idx="136">
                  <c:v>764</c:v>
                </c:pt>
                <c:pt idx="137">
                  <c:v>763</c:v>
                </c:pt>
                <c:pt idx="138">
                  <c:v>762</c:v>
                </c:pt>
                <c:pt idx="139">
                  <c:v>761</c:v>
                </c:pt>
                <c:pt idx="140">
                  <c:v>760</c:v>
                </c:pt>
                <c:pt idx="141">
                  <c:v>759</c:v>
                </c:pt>
                <c:pt idx="142">
                  <c:v>758</c:v>
                </c:pt>
                <c:pt idx="143">
                  <c:v>757</c:v>
                </c:pt>
                <c:pt idx="144">
                  <c:v>756</c:v>
                </c:pt>
                <c:pt idx="145">
                  <c:v>755</c:v>
                </c:pt>
                <c:pt idx="146">
                  <c:v>754</c:v>
                </c:pt>
                <c:pt idx="147">
                  <c:v>753</c:v>
                </c:pt>
                <c:pt idx="148">
                  <c:v>752</c:v>
                </c:pt>
                <c:pt idx="149">
                  <c:v>751</c:v>
                </c:pt>
                <c:pt idx="150">
                  <c:v>750</c:v>
                </c:pt>
                <c:pt idx="151">
                  <c:v>749</c:v>
                </c:pt>
                <c:pt idx="152">
                  <c:v>748</c:v>
                </c:pt>
                <c:pt idx="153">
                  <c:v>747</c:v>
                </c:pt>
                <c:pt idx="154">
                  <c:v>746</c:v>
                </c:pt>
                <c:pt idx="155">
                  <c:v>745</c:v>
                </c:pt>
                <c:pt idx="156">
                  <c:v>744</c:v>
                </c:pt>
                <c:pt idx="157">
                  <c:v>743</c:v>
                </c:pt>
                <c:pt idx="158">
                  <c:v>742</c:v>
                </c:pt>
                <c:pt idx="159">
                  <c:v>741</c:v>
                </c:pt>
                <c:pt idx="160">
                  <c:v>740</c:v>
                </c:pt>
                <c:pt idx="161">
                  <c:v>739</c:v>
                </c:pt>
                <c:pt idx="162">
                  <c:v>738</c:v>
                </c:pt>
                <c:pt idx="163">
                  <c:v>737</c:v>
                </c:pt>
                <c:pt idx="164">
                  <c:v>736</c:v>
                </c:pt>
                <c:pt idx="165">
                  <c:v>735</c:v>
                </c:pt>
                <c:pt idx="166">
                  <c:v>734</c:v>
                </c:pt>
                <c:pt idx="167">
                  <c:v>733</c:v>
                </c:pt>
                <c:pt idx="168">
                  <c:v>732</c:v>
                </c:pt>
                <c:pt idx="169">
                  <c:v>731</c:v>
                </c:pt>
                <c:pt idx="170">
                  <c:v>730</c:v>
                </c:pt>
                <c:pt idx="171">
                  <c:v>729</c:v>
                </c:pt>
                <c:pt idx="172">
                  <c:v>728</c:v>
                </c:pt>
                <c:pt idx="173">
                  <c:v>727</c:v>
                </c:pt>
                <c:pt idx="174">
                  <c:v>726</c:v>
                </c:pt>
                <c:pt idx="175">
                  <c:v>725</c:v>
                </c:pt>
                <c:pt idx="176">
                  <c:v>724</c:v>
                </c:pt>
                <c:pt idx="177">
                  <c:v>723</c:v>
                </c:pt>
                <c:pt idx="178">
                  <c:v>722</c:v>
                </c:pt>
                <c:pt idx="179">
                  <c:v>721</c:v>
                </c:pt>
                <c:pt idx="180">
                  <c:v>720</c:v>
                </c:pt>
                <c:pt idx="181">
                  <c:v>719</c:v>
                </c:pt>
                <c:pt idx="182">
                  <c:v>718</c:v>
                </c:pt>
                <c:pt idx="183">
                  <c:v>717</c:v>
                </c:pt>
                <c:pt idx="184">
                  <c:v>716</c:v>
                </c:pt>
                <c:pt idx="185">
                  <c:v>715</c:v>
                </c:pt>
                <c:pt idx="186">
                  <c:v>714</c:v>
                </c:pt>
                <c:pt idx="187">
                  <c:v>713</c:v>
                </c:pt>
                <c:pt idx="188">
                  <c:v>712</c:v>
                </c:pt>
                <c:pt idx="189">
                  <c:v>711</c:v>
                </c:pt>
                <c:pt idx="190">
                  <c:v>710</c:v>
                </c:pt>
                <c:pt idx="191">
                  <c:v>709</c:v>
                </c:pt>
                <c:pt idx="192">
                  <c:v>708</c:v>
                </c:pt>
                <c:pt idx="193">
                  <c:v>707</c:v>
                </c:pt>
                <c:pt idx="194">
                  <c:v>706</c:v>
                </c:pt>
                <c:pt idx="195">
                  <c:v>705</c:v>
                </c:pt>
                <c:pt idx="196">
                  <c:v>704</c:v>
                </c:pt>
                <c:pt idx="197">
                  <c:v>703</c:v>
                </c:pt>
                <c:pt idx="198">
                  <c:v>702</c:v>
                </c:pt>
                <c:pt idx="199">
                  <c:v>701</c:v>
                </c:pt>
                <c:pt idx="200">
                  <c:v>700</c:v>
                </c:pt>
                <c:pt idx="201">
                  <c:v>699</c:v>
                </c:pt>
                <c:pt idx="202">
                  <c:v>698</c:v>
                </c:pt>
                <c:pt idx="203">
                  <c:v>697</c:v>
                </c:pt>
                <c:pt idx="204">
                  <c:v>696</c:v>
                </c:pt>
                <c:pt idx="205">
                  <c:v>695</c:v>
                </c:pt>
                <c:pt idx="206">
                  <c:v>694</c:v>
                </c:pt>
                <c:pt idx="207">
                  <c:v>693</c:v>
                </c:pt>
                <c:pt idx="208">
                  <c:v>692</c:v>
                </c:pt>
                <c:pt idx="209">
                  <c:v>691</c:v>
                </c:pt>
                <c:pt idx="210">
                  <c:v>690</c:v>
                </c:pt>
                <c:pt idx="211">
                  <c:v>689</c:v>
                </c:pt>
                <c:pt idx="212">
                  <c:v>688</c:v>
                </c:pt>
                <c:pt idx="213">
                  <c:v>687</c:v>
                </c:pt>
                <c:pt idx="214">
                  <c:v>686</c:v>
                </c:pt>
                <c:pt idx="215">
                  <c:v>685</c:v>
                </c:pt>
                <c:pt idx="216">
                  <c:v>684</c:v>
                </c:pt>
                <c:pt idx="217">
                  <c:v>683</c:v>
                </c:pt>
                <c:pt idx="218">
                  <c:v>682</c:v>
                </c:pt>
                <c:pt idx="219">
                  <c:v>681</c:v>
                </c:pt>
                <c:pt idx="220">
                  <c:v>680</c:v>
                </c:pt>
                <c:pt idx="221">
                  <c:v>679</c:v>
                </c:pt>
                <c:pt idx="222">
                  <c:v>678</c:v>
                </c:pt>
                <c:pt idx="223">
                  <c:v>677</c:v>
                </c:pt>
                <c:pt idx="224">
                  <c:v>676</c:v>
                </c:pt>
                <c:pt idx="225">
                  <c:v>675</c:v>
                </c:pt>
                <c:pt idx="226">
                  <c:v>674</c:v>
                </c:pt>
                <c:pt idx="227">
                  <c:v>673</c:v>
                </c:pt>
                <c:pt idx="228">
                  <c:v>672</c:v>
                </c:pt>
                <c:pt idx="229">
                  <c:v>671</c:v>
                </c:pt>
                <c:pt idx="230">
                  <c:v>670</c:v>
                </c:pt>
                <c:pt idx="231">
                  <c:v>669</c:v>
                </c:pt>
                <c:pt idx="232">
                  <c:v>668</c:v>
                </c:pt>
                <c:pt idx="233">
                  <c:v>667</c:v>
                </c:pt>
                <c:pt idx="234">
                  <c:v>666</c:v>
                </c:pt>
                <c:pt idx="235">
                  <c:v>665</c:v>
                </c:pt>
                <c:pt idx="236">
                  <c:v>664</c:v>
                </c:pt>
                <c:pt idx="237">
                  <c:v>663</c:v>
                </c:pt>
                <c:pt idx="238">
                  <c:v>662</c:v>
                </c:pt>
                <c:pt idx="239">
                  <c:v>661</c:v>
                </c:pt>
                <c:pt idx="240">
                  <c:v>660</c:v>
                </c:pt>
                <c:pt idx="241">
                  <c:v>659</c:v>
                </c:pt>
                <c:pt idx="242">
                  <c:v>658</c:v>
                </c:pt>
                <c:pt idx="243">
                  <c:v>657</c:v>
                </c:pt>
                <c:pt idx="244">
                  <c:v>656</c:v>
                </c:pt>
                <c:pt idx="245">
                  <c:v>655</c:v>
                </c:pt>
                <c:pt idx="246">
                  <c:v>654</c:v>
                </c:pt>
                <c:pt idx="247">
                  <c:v>653</c:v>
                </c:pt>
                <c:pt idx="248">
                  <c:v>652</c:v>
                </c:pt>
                <c:pt idx="249">
                  <c:v>651</c:v>
                </c:pt>
                <c:pt idx="250">
                  <c:v>650</c:v>
                </c:pt>
                <c:pt idx="251">
                  <c:v>649</c:v>
                </c:pt>
                <c:pt idx="252">
                  <c:v>648</c:v>
                </c:pt>
                <c:pt idx="253">
                  <c:v>647</c:v>
                </c:pt>
                <c:pt idx="254">
                  <c:v>646</c:v>
                </c:pt>
                <c:pt idx="255">
                  <c:v>645</c:v>
                </c:pt>
                <c:pt idx="256">
                  <c:v>644</c:v>
                </c:pt>
                <c:pt idx="257">
                  <c:v>643</c:v>
                </c:pt>
                <c:pt idx="258">
                  <c:v>642</c:v>
                </c:pt>
                <c:pt idx="259">
                  <c:v>641</c:v>
                </c:pt>
                <c:pt idx="260">
                  <c:v>640</c:v>
                </c:pt>
                <c:pt idx="261">
                  <c:v>639</c:v>
                </c:pt>
                <c:pt idx="262">
                  <c:v>638</c:v>
                </c:pt>
                <c:pt idx="263">
                  <c:v>637</c:v>
                </c:pt>
                <c:pt idx="264">
                  <c:v>636</c:v>
                </c:pt>
                <c:pt idx="265">
                  <c:v>635</c:v>
                </c:pt>
                <c:pt idx="266">
                  <c:v>634</c:v>
                </c:pt>
                <c:pt idx="267">
                  <c:v>633</c:v>
                </c:pt>
                <c:pt idx="268">
                  <c:v>632</c:v>
                </c:pt>
                <c:pt idx="269">
                  <c:v>631</c:v>
                </c:pt>
                <c:pt idx="270">
                  <c:v>630</c:v>
                </c:pt>
                <c:pt idx="271">
                  <c:v>629</c:v>
                </c:pt>
                <c:pt idx="272">
                  <c:v>628</c:v>
                </c:pt>
                <c:pt idx="273">
                  <c:v>627</c:v>
                </c:pt>
                <c:pt idx="274">
                  <c:v>626</c:v>
                </c:pt>
                <c:pt idx="275">
                  <c:v>625</c:v>
                </c:pt>
                <c:pt idx="276">
                  <c:v>624</c:v>
                </c:pt>
                <c:pt idx="277">
                  <c:v>623</c:v>
                </c:pt>
                <c:pt idx="278">
                  <c:v>622</c:v>
                </c:pt>
                <c:pt idx="279">
                  <c:v>621</c:v>
                </c:pt>
                <c:pt idx="280">
                  <c:v>620</c:v>
                </c:pt>
                <c:pt idx="281">
                  <c:v>619</c:v>
                </c:pt>
                <c:pt idx="282">
                  <c:v>618</c:v>
                </c:pt>
                <c:pt idx="283">
                  <c:v>617</c:v>
                </c:pt>
                <c:pt idx="284">
                  <c:v>616</c:v>
                </c:pt>
                <c:pt idx="285">
                  <c:v>615</c:v>
                </c:pt>
                <c:pt idx="286">
                  <c:v>614</c:v>
                </c:pt>
                <c:pt idx="287">
                  <c:v>613</c:v>
                </c:pt>
                <c:pt idx="288">
                  <c:v>612</c:v>
                </c:pt>
                <c:pt idx="289">
                  <c:v>611</c:v>
                </c:pt>
                <c:pt idx="290">
                  <c:v>610</c:v>
                </c:pt>
                <c:pt idx="291">
                  <c:v>609</c:v>
                </c:pt>
                <c:pt idx="292">
                  <c:v>608</c:v>
                </c:pt>
                <c:pt idx="293">
                  <c:v>607</c:v>
                </c:pt>
                <c:pt idx="294">
                  <c:v>606</c:v>
                </c:pt>
                <c:pt idx="295">
                  <c:v>605</c:v>
                </c:pt>
                <c:pt idx="296">
                  <c:v>604</c:v>
                </c:pt>
                <c:pt idx="297">
                  <c:v>603</c:v>
                </c:pt>
                <c:pt idx="298">
                  <c:v>602</c:v>
                </c:pt>
                <c:pt idx="299">
                  <c:v>601</c:v>
                </c:pt>
                <c:pt idx="300">
                  <c:v>600</c:v>
                </c:pt>
                <c:pt idx="301">
                  <c:v>599</c:v>
                </c:pt>
                <c:pt idx="302">
                  <c:v>598</c:v>
                </c:pt>
                <c:pt idx="303">
                  <c:v>597</c:v>
                </c:pt>
                <c:pt idx="304">
                  <c:v>596</c:v>
                </c:pt>
                <c:pt idx="305">
                  <c:v>595</c:v>
                </c:pt>
                <c:pt idx="306">
                  <c:v>594</c:v>
                </c:pt>
                <c:pt idx="307">
                  <c:v>593</c:v>
                </c:pt>
                <c:pt idx="308">
                  <c:v>592</c:v>
                </c:pt>
                <c:pt idx="309">
                  <c:v>591</c:v>
                </c:pt>
                <c:pt idx="310">
                  <c:v>590</c:v>
                </c:pt>
                <c:pt idx="311">
                  <c:v>589</c:v>
                </c:pt>
                <c:pt idx="312">
                  <c:v>588</c:v>
                </c:pt>
                <c:pt idx="313">
                  <c:v>587</c:v>
                </c:pt>
                <c:pt idx="314">
                  <c:v>586</c:v>
                </c:pt>
                <c:pt idx="315">
                  <c:v>585</c:v>
                </c:pt>
                <c:pt idx="316">
                  <c:v>584</c:v>
                </c:pt>
                <c:pt idx="317">
                  <c:v>583</c:v>
                </c:pt>
                <c:pt idx="318">
                  <c:v>582</c:v>
                </c:pt>
                <c:pt idx="319">
                  <c:v>581</c:v>
                </c:pt>
                <c:pt idx="320">
                  <c:v>580</c:v>
                </c:pt>
                <c:pt idx="321">
                  <c:v>579</c:v>
                </c:pt>
                <c:pt idx="322">
                  <c:v>578</c:v>
                </c:pt>
                <c:pt idx="323">
                  <c:v>577</c:v>
                </c:pt>
                <c:pt idx="324">
                  <c:v>576</c:v>
                </c:pt>
                <c:pt idx="325">
                  <c:v>575</c:v>
                </c:pt>
                <c:pt idx="326">
                  <c:v>574</c:v>
                </c:pt>
                <c:pt idx="327">
                  <c:v>573</c:v>
                </c:pt>
                <c:pt idx="328">
                  <c:v>572</c:v>
                </c:pt>
                <c:pt idx="329">
                  <c:v>571</c:v>
                </c:pt>
                <c:pt idx="330">
                  <c:v>570</c:v>
                </c:pt>
                <c:pt idx="331">
                  <c:v>569</c:v>
                </c:pt>
                <c:pt idx="332">
                  <c:v>568</c:v>
                </c:pt>
                <c:pt idx="333">
                  <c:v>567</c:v>
                </c:pt>
                <c:pt idx="334">
                  <c:v>566</c:v>
                </c:pt>
                <c:pt idx="335">
                  <c:v>565</c:v>
                </c:pt>
                <c:pt idx="336">
                  <c:v>564</c:v>
                </c:pt>
                <c:pt idx="337">
                  <c:v>563</c:v>
                </c:pt>
                <c:pt idx="338">
                  <c:v>562</c:v>
                </c:pt>
                <c:pt idx="339">
                  <c:v>561</c:v>
                </c:pt>
                <c:pt idx="340">
                  <c:v>560</c:v>
                </c:pt>
                <c:pt idx="341">
                  <c:v>559</c:v>
                </c:pt>
                <c:pt idx="342">
                  <c:v>558</c:v>
                </c:pt>
                <c:pt idx="343">
                  <c:v>557</c:v>
                </c:pt>
                <c:pt idx="344">
                  <c:v>556</c:v>
                </c:pt>
                <c:pt idx="345">
                  <c:v>555</c:v>
                </c:pt>
                <c:pt idx="346">
                  <c:v>554</c:v>
                </c:pt>
                <c:pt idx="347">
                  <c:v>553</c:v>
                </c:pt>
                <c:pt idx="348">
                  <c:v>552</c:v>
                </c:pt>
                <c:pt idx="349">
                  <c:v>551</c:v>
                </c:pt>
                <c:pt idx="350">
                  <c:v>550</c:v>
                </c:pt>
                <c:pt idx="351">
                  <c:v>549</c:v>
                </c:pt>
                <c:pt idx="352">
                  <c:v>548</c:v>
                </c:pt>
                <c:pt idx="353">
                  <c:v>547</c:v>
                </c:pt>
                <c:pt idx="354">
                  <c:v>546</c:v>
                </c:pt>
                <c:pt idx="355">
                  <c:v>545</c:v>
                </c:pt>
                <c:pt idx="356">
                  <c:v>544</c:v>
                </c:pt>
                <c:pt idx="357">
                  <c:v>543</c:v>
                </c:pt>
                <c:pt idx="358">
                  <c:v>542</c:v>
                </c:pt>
                <c:pt idx="359">
                  <c:v>541</c:v>
                </c:pt>
                <c:pt idx="360">
                  <c:v>540</c:v>
                </c:pt>
                <c:pt idx="361">
                  <c:v>539</c:v>
                </c:pt>
                <c:pt idx="362">
                  <c:v>538</c:v>
                </c:pt>
                <c:pt idx="363">
                  <c:v>537</c:v>
                </c:pt>
                <c:pt idx="364">
                  <c:v>536</c:v>
                </c:pt>
                <c:pt idx="365">
                  <c:v>535</c:v>
                </c:pt>
                <c:pt idx="366">
                  <c:v>534</c:v>
                </c:pt>
                <c:pt idx="367">
                  <c:v>533</c:v>
                </c:pt>
                <c:pt idx="368">
                  <c:v>532</c:v>
                </c:pt>
                <c:pt idx="369">
                  <c:v>531</c:v>
                </c:pt>
                <c:pt idx="370">
                  <c:v>530</c:v>
                </c:pt>
                <c:pt idx="371">
                  <c:v>529</c:v>
                </c:pt>
                <c:pt idx="372">
                  <c:v>528</c:v>
                </c:pt>
                <c:pt idx="373">
                  <c:v>527</c:v>
                </c:pt>
                <c:pt idx="374">
                  <c:v>526</c:v>
                </c:pt>
                <c:pt idx="375">
                  <c:v>525</c:v>
                </c:pt>
                <c:pt idx="376">
                  <c:v>524</c:v>
                </c:pt>
                <c:pt idx="377">
                  <c:v>523</c:v>
                </c:pt>
                <c:pt idx="378">
                  <c:v>522</c:v>
                </c:pt>
                <c:pt idx="379">
                  <c:v>521</c:v>
                </c:pt>
                <c:pt idx="380">
                  <c:v>520</c:v>
                </c:pt>
                <c:pt idx="381">
                  <c:v>519</c:v>
                </c:pt>
                <c:pt idx="382">
                  <c:v>518</c:v>
                </c:pt>
                <c:pt idx="383">
                  <c:v>517</c:v>
                </c:pt>
                <c:pt idx="384">
                  <c:v>516</c:v>
                </c:pt>
                <c:pt idx="385">
                  <c:v>515</c:v>
                </c:pt>
                <c:pt idx="386">
                  <c:v>514</c:v>
                </c:pt>
                <c:pt idx="387">
                  <c:v>513</c:v>
                </c:pt>
                <c:pt idx="388">
                  <c:v>512</c:v>
                </c:pt>
                <c:pt idx="389">
                  <c:v>511</c:v>
                </c:pt>
                <c:pt idx="390">
                  <c:v>510</c:v>
                </c:pt>
                <c:pt idx="391">
                  <c:v>509</c:v>
                </c:pt>
                <c:pt idx="392">
                  <c:v>508</c:v>
                </c:pt>
                <c:pt idx="393">
                  <c:v>507</c:v>
                </c:pt>
                <c:pt idx="394">
                  <c:v>506</c:v>
                </c:pt>
                <c:pt idx="395">
                  <c:v>505</c:v>
                </c:pt>
                <c:pt idx="396">
                  <c:v>504</c:v>
                </c:pt>
                <c:pt idx="397">
                  <c:v>503</c:v>
                </c:pt>
                <c:pt idx="398">
                  <c:v>502</c:v>
                </c:pt>
                <c:pt idx="399">
                  <c:v>501</c:v>
                </c:pt>
                <c:pt idx="400">
                  <c:v>500</c:v>
                </c:pt>
                <c:pt idx="401">
                  <c:v>499</c:v>
                </c:pt>
                <c:pt idx="402">
                  <c:v>498</c:v>
                </c:pt>
                <c:pt idx="403">
                  <c:v>497</c:v>
                </c:pt>
                <c:pt idx="404">
                  <c:v>496</c:v>
                </c:pt>
                <c:pt idx="405">
                  <c:v>495</c:v>
                </c:pt>
                <c:pt idx="406">
                  <c:v>494</c:v>
                </c:pt>
                <c:pt idx="407">
                  <c:v>493</c:v>
                </c:pt>
                <c:pt idx="408">
                  <c:v>492</c:v>
                </c:pt>
                <c:pt idx="409">
                  <c:v>491</c:v>
                </c:pt>
                <c:pt idx="410">
                  <c:v>490</c:v>
                </c:pt>
                <c:pt idx="411">
                  <c:v>489</c:v>
                </c:pt>
                <c:pt idx="412">
                  <c:v>488</c:v>
                </c:pt>
                <c:pt idx="413">
                  <c:v>487</c:v>
                </c:pt>
                <c:pt idx="414">
                  <c:v>486</c:v>
                </c:pt>
                <c:pt idx="415">
                  <c:v>485</c:v>
                </c:pt>
                <c:pt idx="416">
                  <c:v>484</c:v>
                </c:pt>
                <c:pt idx="417">
                  <c:v>483</c:v>
                </c:pt>
                <c:pt idx="418">
                  <c:v>482</c:v>
                </c:pt>
                <c:pt idx="419">
                  <c:v>481</c:v>
                </c:pt>
                <c:pt idx="420">
                  <c:v>480</c:v>
                </c:pt>
                <c:pt idx="421">
                  <c:v>479</c:v>
                </c:pt>
                <c:pt idx="422">
                  <c:v>478</c:v>
                </c:pt>
                <c:pt idx="423">
                  <c:v>477</c:v>
                </c:pt>
                <c:pt idx="424">
                  <c:v>476</c:v>
                </c:pt>
                <c:pt idx="425">
                  <c:v>475</c:v>
                </c:pt>
                <c:pt idx="426">
                  <c:v>474</c:v>
                </c:pt>
                <c:pt idx="427">
                  <c:v>473</c:v>
                </c:pt>
                <c:pt idx="428">
                  <c:v>472</c:v>
                </c:pt>
                <c:pt idx="429">
                  <c:v>471</c:v>
                </c:pt>
                <c:pt idx="430">
                  <c:v>470</c:v>
                </c:pt>
                <c:pt idx="431">
                  <c:v>469</c:v>
                </c:pt>
                <c:pt idx="432">
                  <c:v>468</c:v>
                </c:pt>
                <c:pt idx="433">
                  <c:v>467</c:v>
                </c:pt>
                <c:pt idx="434">
                  <c:v>466</c:v>
                </c:pt>
                <c:pt idx="435">
                  <c:v>465</c:v>
                </c:pt>
                <c:pt idx="436">
                  <c:v>464</c:v>
                </c:pt>
                <c:pt idx="437">
                  <c:v>463</c:v>
                </c:pt>
                <c:pt idx="438">
                  <c:v>462</c:v>
                </c:pt>
                <c:pt idx="439">
                  <c:v>461</c:v>
                </c:pt>
                <c:pt idx="440">
                  <c:v>460</c:v>
                </c:pt>
                <c:pt idx="441">
                  <c:v>459</c:v>
                </c:pt>
                <c:pt idx="442">
                  <c:v>458</c:v>
                </c:pt>
                <c:pt idx="443">
                  <c:v>457</c:v>
                </c:pt>
                <c:pt idx="444">
                  <c:v>456</c:v>
                </c:pt>
                <c:pt idx="445">
                  <c:v>455</c:v>
                </c:pt>
                <c:pt idx="446">
                  <c:v>454</c:v>
                </c:pt>
                <c:pt idx="447">
                  <c:v>453</c:v>
                </c:pt>
                <c:pt idx="448">
                  <c:v>452</c:v>
                </c:pt>
                <c:pt idx="449">
                  <c:v>451</c:v>
                </c:pt>
                <c:pt idx="450">
                  <c:v>450</c:v>
                </c:pt>
                <c:pt idx="451">
                  <c:v>449</c:v>
                </c:pt>
                <c:pt idx="452">
                  <c:v>448</c:v>
                </c:pt>
                <c:pt idx="453">
                  <c:v>447</c:v>
                </c:pt>
                <c:pt idx="454">
                  <c:v>446</c:v>
                </c:pt>
                <c:pt idx="455">
                  <c:v>445</c:v>
                </c:pt>
                <c:pt idx="456">
                  <c:v>444</c:v>
                </c:pt>
                <c:pt idx="457">
                  <c:v>443</c:v>
                </c:pt>
                <c:pt idx="458">
                  <c:v>442</c:v>
                </c:pt>
                <c:pt idx="459">
                  <c:v>441</c:v>
                </c:pt>
                <c:pt idx="460">
                  <c:v>440</c:v>
                </c:pt>
                <c:pt idx="461">
                  <c:v>439</c:v>
                </c:pt>
                <c:pt idx="462">
                  <c:v>438</c:v>
                </c:pt>
                <c:pt idx="463">
                  <c:v>437</c:v>
                </c:pt>
                <c:pt idx="464">
                  <c:v>436</c:v>
                </c:pt>
                <c:pt idx="465">
                  <c:v>435</c:v>
                </c:pt>
                <c:pt idx="466">
                  <c:v>434</c:v>
                </c:pt>
                <c:pt idx="467">
                  <c:v>433</c:v>
                </c:pt>
                <c:pt idx="468">
                  <c:v>432</c:v>
                </c:pt>
                <c:pt idx="469">
                  <c:v>431</c:v>
                </c:pt>
                <c:pt idx="470">
                  <c:v>430</c:v>
                </c:pt>
                <c:pt idx="471">
                  <c:v>429</c:v>
                </c:pt>
                <c:pt idx="472">
                  <c:v>428</c:v>
                </c:pt>
                <c:pt idx="473">
                  <c:v>427</c:v>
                </c:pt>
                <c:pt idx="474">
                  <c:v>426</c:v>
                </c:pt>
                <c:pt idx="475">
                  <c:v>425</c:v>
                </c:pt>
                <c:pt idx="476">
                  <c:v>424</c:v>
                </c:pt>
                <c:pt idx="477">
                  <c:v>423</c:v>
                </c:pt>
                <c:pt idx="478">
                  <c:v>422</c:v>
                </c:pt>
                <c:pt idx="479">
                  <c:v>421</c:v>
                </c:pt>
                <c:pt idx="480">
                  <c:v>420</c:v>
                </c:pt>
                <c:pt idx="481">
                  <c:v>419</c:v>
                </c:pt>
                <c:pt idx="482">
                  <c:v>418</c:v>
                </c:pt>
                <c:pt idx="483">
                  <c:v>417</c:v>
                </c:pt>
                <c:pt idx="484">
                  <c:v>416</c:v>
                </c:pt>
                <c:pt idx="485">
                  <c:v>415</c:v>
                </c:pt>
                <c:pt idx="486">
                  <c:v>414</c:v>
                </c:pt>
                <c:pt idx="487">
                  <c:v>413</c:v>
                </c:pt>
                <c:pt idx="488">
                  <c:v>412</c:v>
                </c:pt>
                <c:pt idx="489">
                  <c:v>411</c:v>
                </c:pt>
                <c:pt idx="490">
                  <c:v>410</c:v>
                </c:pt>
                <c:pt idx="491">
                  <c:v>409</c:v>
                </c:pt>
                <c:pt idx="492">
                  <c:v>408</c:v>
                </c:pt>
                <c:pt idx="493">
                  <c:v>407</c:v>
                </c:pt>
                <c:pt idx="494">
                  <c:v>406</c:v>
                </c:pt>
                <c:pt idx="495">
                  <c:v>405</c:v>
                </c:pt>
                <c:pt idx="496">
                  <c:v>404</c:v>
                </c:pt>
                <c:pt idx="497">
                  <c:v>403</c:v>
                </c:pt>
                <c:pt idx="498">
                  <c:v>402</c:v>
                </c:pt>
                <c:pt idx="499">
                  <c:v>401</c:v>
                </c:pt>
                <c:pt idx="500">
                  <c:v>400</c:v>
                </c:pt>
                <c:pt idx="501">
                  <c:v>399</c:v>
                </c:pt>
                <c:pt idx="502">
                  <c:v>398</c:v>
                </c:pt>
                <c:pt idx="503">
                  <c:v>397</c:v>
                </c:pt>
                <c:pt idx="504">
                  <c:v>396</c:v>
                </c:pt>
                <c:pt idx="505">
                  <c:v>395</c:v>
                </c:pt>
                <c:pt idx="506">
                  <c:v>394</c:v>
                </c:pt>
                <c:pt idx="507">
                  <c:v>393</c:v>
                </c:pt>
                <c:pt idx="508">
                  <c:v>392</c:v>
                </c:pt>
                <c:pt idx="509">
                  <c:v>391</c:v>
                </c:pt>
                <c:pt idx="510">
                  <c:v>390</c:v>
                </c:pt>
                <c:pt idx="511">
                  <c:v>389</c:v>
                </c:pt>
                <c:pt idx="512">
                  <c:v>388</c:v>
                </c:pt>
                <c:pt idx="513">
                  <c:v>387</c:v>
                </c:pt>
                <c:pt idx="514">
                  <c:v>386</c:v>
                </c:pt>
                <c:pt idx="515">
                  <c:v>385</c:v>
                </c:pt>
                <c:pt idx="516">
                  <c:v>384</c:v>
                </c:pt>
                <c:pt idx="517">
                  <c:v>383</c:v>
                </c:pt>
                <c:pt idx="518">
                  <c:v>382</c:v>
                </c:pt>
                <c:pt idx="519">
                  <c:v>381</c:v>
                </c:pt>
                <c:pt idx="520">
                  <c:v>380</c:v>
                </c:pt>
                <c:pt idx="521">
                  <c:v>379</c:v>
                </c:pt>
                <c:pt idx="522">
                  <c:v>378</c:v>
                </c:pt>
                <c:pt idx="523">
                  <c:v>377</c:v>
                </c:pt>
                <c:pt idx="524">
                  <c:v>376</c:v>
                </c:pt>
                <c:pt idx="525">
                  <c:v>375</c:v>
                </c:pt>
                <c:pt idx="526">
                  <c:v>374</c:v>
                </c:pt>
                <c:pt idx="527">
                  <c:v>373</c:v>
                </c:pt>
                <c:pt idx="528">
                  <c:v>372</c:v>
                </c:pt>
                <c:pt idx="529">
                  <c:v>371</c:v>
                </c:pt>
                <c:pt idx="530">
                  <c:v>370</c:v>
                </c:pt>
                <c:pt idx="531">
                  <c:v>369</c:v>
                </c:pt>
                <c:pt idx="532">
                  <c:v>368</c:v>
                </c:pt>
                <c:pt idx="533">
                  <c:v>367</c:v>
                </c:pt>
                <c:pt idx="534">
                  <c:v>366</c:v>
                </c:pt>
                <c:pt idx="535">
                  <c:v>365</c:v>
                </c:pt>
                <c:pt idx="536">
                  <c:v>364</c:v>
                </c:pt>
                <c:pt idx="537">
                  <c:v>363</c:v>
                </c:pt>
                <c:pt idx="538">
                  <c:v>362</c:v>
                </c:pt>
                <c:pt idx="539">
                  <c:v>361</c:v>
                </c:pt>
                <c:pt idx="540">
                  <c:v>360</c:v>
                </c:pt>
                <c:pt idx="541">
                  <c:v>359</c:v>
                </c:pt>
                <c:pt idx="542">
                  <c:v>358</c:v>
                </c:pt>
                <c:pt idx="543">
                  <c:v>357</c:v>
                </c:pt>
                <c:pt idx="544">
                  <c:v>356</c:v>
                </c:pt>
                <c:pt idx="545">
                  <c:v>355</c:v>
                </c:pt>
                <c:pt idx="546">
                  <c:v>354</c:v>
                </c:pt>
                <c:pt idx="547">
                  <c:v>353</c:v>
                </c:pt>
                <c:pt idx="548">
                  <c:v>352</c:v>
                </c:pt>
                <c:pt idx="549">
                  <c:v>351</c:v>
                </c:pt>
                <c:pt idx="550">
                  <c:v>350</c:v>
                </c:pt>
                <c:pt idx="551">
                  <c:v>349</c:v>
                </c:pt>
                <c:pt idx="552">
                  <c:v>348</c:v>
                </c:pt>
                <c:pt idx="553">
                  <c:v>347</c:v>
                </c:pt>
                <c:pt idx="554">
                  <c:v>346</c:v>
                </c:pt>
                <c:pt idx="555">
                  <c:v>345</c:v>
                </c:pt>
                <c:pt idx="556">
                  <c:v>344</c:v>
                </c:pt>
                <c:pt idx="557">
                  <c:v>343</c:v>
                </c:pt>
                <c:pt idx="558">
                  <c:v>342</c:v>
                </c:pt>
                <c:pt idx="559">
                  <c:v>341</c:v>
                </c:pt>
                <c:pt idx="560">
                  <c:v>340</c:v>
                </c:pt>
                <c:pt idx="561">
                  <c:v>339</c:v>
                </c:pt>
                <c:pt idx="562">
                  <c:v>338</c:v>
                </c:pt>
                <c:pt idx="563">
                  <c:v>337</c:v>
                </c:pt>
                <c:pt idx="564">
                  <c:v>336</c:v>
                </c:pt>
                <c:pt idx="565">
                  <c:v>335</c:v>
                </c:pt>
                <c:pt idx="566">
                  <c:v>334</c:v>
                </c:pt>
                <c:pt idx="567">
                  <c:v>333</c:v>
                </c:pt>
                <c:pt idx="568">
                  <c:v>332</c:v>
                </c:pt>
                <c:pt idx="569">
                  <c:v>331</c:v>
                </c:pt>
                <c:pt idx="570">
                  <c:v>330</c:v>
                </c:pt>
                <c:pt idx="571">
                  <c:v>329</c:v>
                </c:pt>
                <c:pt idx="572">
                  <c:v>328</c:v>
                </c:pt>
                <c:pt idx="573">
                  <c:v>327</c:v>
                </c:pt>
                <c:pt idx="574">
                  <c:v>326</c:v>
                </c:pt>
                <c:pt idx="575">
                  <c:v>325</c:v>
                </c:pt>
                <c:pt idx="576">
                  <c:v>324</c:v>
                </c:pt>
                <c:pt idx="577">
                  <c:v>323</c:v>
                </c:pt>
                <c:pt idx="578">
                  <c:v>322</c:v>
                </c:pt>
                <c:pt idx="579">
                  <c:v>321</c:v>
                </c:pt>
                <c:pt idx="580">
                  <c:v>320</c:v>
                </c:pt>
                <c:pt idx="581">
                  <c:v>319</c:v>
                </c:pt>
                <c:pt idx="582">
                  <c:v>318</c:v>
                </c:pt>
                <c:pt idx="583">
                  <c:v>317</c:v>
                </c:pt>
                <c:pt idx="584">
                  <c:v>316</c:v>
                </c:pt>
                <c:pt idx="585">
                  <c:v>315</c:v>
                </c:pt>
                <c:pt idx="586">
                  <c:v>314</c:v>
                </c:pt>
                <c:pt idx="587">
                  <c:v>313</c:v>
                </c:pt>
                <c:pt idx="588">
                  <c:v>312</c:v>
                </c:pt>
                <c:pt idx="589">
                  <c:v>311</c:v>
                </c:pt>
                <c:pt idx="590">
                  <c:v>310</c:v>
                </c:pt>
                <c:pt idx="591">
                  <c:v>309</c:v>
                </c:pt>
                <c:pt idx="592">
                  <c:v>308</c:v>
                </c:pt>
                <c:pt idx="593">
                  <c:v>307</c:v>
                </c:pt>
                <c:pt idx="594">
                  <c:v>306</c:v>
                </c:pt>
                <c:pt idx="595">
                  <c:v>305</c:v>
                </c:pt>
                <c:pt idx="596">
                  <c:v>304</c:v>
                </c:pt>
                <c:pt idx="597">
                  <c:v>303</c:v>
                </c:pt>
                <c:pt idx="598">
                  <c:v>302</c:v>
                </c:pt>
                <c:pt idx="599">
                  <c:v>301</c:v>
                </c:pt>
                <c:pt idx="600">
                  <c:v>300</c:v>
                </c:pt>
                <c:pt idx="601">
                  <c:v>299</c:v>
                </c:pt>
                <c:pt idx="602">
                  <c:v>298</c:v>
                </c:pt>
                <c:pt idx="603">
                  <c:v>297</c:v>
                </c:pt>
                <c:pt idx="604">
                  <c:v>296</c:v>
                </c:pt>
                <c:pt idx="605">
                  <c:v>295</c:v>
                </c:pt>
                <c:pt idx="606">
                  <c:v>294</c:v>
                </c:pt>
                <c:pt idx="607">
                  <c:v>293</c:v>
                </c:pt>
                <c:pt idx="608">
                  <c:v>292</c:v>
                </c:pt>
                <c:pt idx="609">
                  <c:v>291</c:v>
                </c:pt>
                <c:pt idx="610">
                  <c:v>290</c:v>
                </c:pt>
                <c:pt idx="611">
                  <c:v>289</c:v>
                </c:pt>
                <c:pt idx="612">
                  <c:v>288</c:v>
                </c:pt>
                <c:pt idx="613">
                  <c:v>287</c:v>
                </c:pt>
                <c:pt idx="614">
                  <c:v>286</c:v>
                </c:pt>
                <c:pt idx="615">
                  <c:v>285</c:v>
                </c:pt>
                <c:pt idx="616">
                  <c:v>284</c:v>
                </c:pt>
                <c:pt idx="617">
                  <c:v>283</c:v>
                </c:pt>
                <c:pt idx="618">
                  <c:v>282</c:v>
                </c:pt>
                <c:pt idx="619">
                  <c:v>281</c:v>
                </c:pt>
                <c:pt idx="620">
                  <c:v>280</c:v>
                </c:pt>
                <c:pt idx="621">
                  <c:v>279</c:v>
                </c:pt>
                <c:pt idx="622">
                  <c:v>278</c:v>
                </c:pt>
                <c:pt idx="623">
                  <c:v>277</c:v>
                </c:pt>
                <c:pt idx="624">
                  <c:v>276</c:v>
                </c:pt>
                <c:pt idx="625">
                  <c:v>275</c:v>
                </c:pt>
                <c:pt idx="626">
                  <c:v>274</c:v>
                </c:pt>
                <c:pt idx="627">
                  <c:v>273</c:v>
                </c:pt>
                <c:pt idx="628">
                  <c:v>272</c:v>
                </c:pt>
                <c:pt idx="629">
                  <c:v>271</c:v>
                </c:pt>
                <c:pt idx="630">
                  <c:v>270</c:v>
                </c:pt>
                <c:pt idx="631">
                  <c:v>269</c:v>
                </c:pt>
                <c:pt idx="632">
                  <c:v>268</c:v>
                </c:pt>
                <c:pt idx="633">
                  <c:v>267</c:v>
                </c:pt>
                <c:pt idx="634">
                  <c:v>266</c:v>
                </c:pt>
                <c:pt idx="635">
                  <c:v>265</c:v>
                </c:pt>
                <c:pt idx="636">
                  <c:v>264</c:v>
                </c:pt>
                <c:pt idx="637">
                  <c:v>263</c:v>
                </c:pt>
                <c:pt idx="638">
                  <c:v>262</c:v>
                </c:pt>
                <c:pt idx="639">
                  <c:v>261</c:v>
                </c:pt>
                <c:pt idx="640">
                  <c:v>260</c:v>
                </c:pt>
                <c:pt idx="641">
                  <c:v>259</c:v>
                </c:pt>
                <c:pt idx="642">
                  <c:v>258</c:v>
                </c:pt>
                <c:pt idx="643">
                  <c:v>257</c:v>
                </c:pt>
                <c:pt idx="644">
                  <c:v>256</c:v>
                </c:pt>
                <c:pt idx="645">
                  <c:v>255</c:v>
                </c:pt>
                <c:pt idx="646">
                  <c:v>254</c:v>
                </c:pt>
                <c:pt idx="647">
                  <c:v>253</c:v>
                </c:pt>
                <c:pt idx="648">
                  <c:v>252</c:v>
                </c:pt>
                <c:pt idx="649">
                  <c:v>251</c:v>
                </c:pt>
                <c:pt idx="650">
                  <c:v>250</c:v>
                </c:pt>
              </c:numCache>
            </c:numRef>
          </c:xVal>
          <c:yVal>
            <c:numRef>
              <c:f>test!$F$3:$F$653</c:f>
              <c:numCache>
                <c:formatCode>General</c:formatCode>
                <c:ptCount val="651"/>
                <c:pt idx="0">
                  <c:v>2.7156354854932369E-2</c:v>
                </c:pt>
                <c:pt idx="1">
                  <c:v>3.4819802353389426E-2</c:v>
                </c:pt>
                <c:pt idx="2">
                  <c:v>-4.2984404002947389E-3</c:v>
                </c:pt>
                <c:pt idx="3">
                  <c:v>-8.8320055404341527E-2</c:v>
                </c:pt>
                <c:pt idx="4">
                  <c:v>0.1209611746175361</c:v>
                </c:pt>
                <c:pt idx="5">
                  <c:v>1.7566424091202997E-2</c:v>
                </c:pt>
                <c:pt idx="6">
                  <c:v>0.20871332740041446</c:v>
                </c:pt>
                <c:pt idx="7">
                  <c:v>-3.9071274253736847E-2</c:v>
                </c:pt>
                <c:pt idx="8">
                  <c:v>-0.10597177464249158</c:v>
                </c:pt>
                <c:pt idx="9">
                  <c:v>4.2423231956182486E-2</c:v>
                </c:pt>
                <c:pt idx="10">
                  <c:v>0.19132730946856821</c:v>
                </c:pt>
                <c:pt idx="11">
                  <c:v>-3.1458192290247822E-2</c:v>
                </c:pt>
                <c:pt idx="12">
                  <c:v>9.1350550850302997E-2</c:v>
                </c:pt>
                <c:pt idx="13">
                  <c:v>-9.2980435298938013E-3</c:v>
                </c:pt>
                <c:pt idx="14">
                  <c:v>-7.0579001294621801E-2</c:v>
                </c:pt>
                <c:pt idx="15">
                  <c:v>-2.3958781761004071E-2</c:v>
                </c:pt>
                <c:pt idx="16">
                  <c:v>-1.5926889868779683E-2</c:v>
                </c:pt>
                <c:pt idx="17">
                  <c:v>-8.7575853691137004E-2</c:v>
                </c:pt>
                <c:pt idx="18">
                  <c:v>3.2537776311085086E-2</c:v>
                </c:pt>
                <c:pt idx="19">
                  <c:v>-3.7853350953618373E-2</c:v>
                </c:pt>
                <c:pt idx="20">
                  <c:v>1.5933294837841075E-2</c:v>
                </c:pt>
                <c:pt idx="21">
                  <c:v>-4.6450940725987232E-2</c:v>
                </c:pt>
                <c:pt idx="22">
                  <c:v>6.5400316328625016E-2</c:v>
                </c:pt>
                <c:pt idx="23">
                  <c:v>7.2198430695773308E-2</c:v>
                </c:pt>
                <c:pt idx="24">
                  <c:v>-5.21294973560179E-2</c:v>
                </c:pt>
                <c:pt idx="25">
                  <c:v>4.3176336995253237E-2</c:v>
                </c:pt>
                <c:pt idx="26">
                  <c:v>-2.4054467717068938E-2</c:v>
                </c:pt>
                <c:pt idx="27">
                  <c:v>8.5390982570510143E-2</c:v>
                </c:pt>
                <c:pt idx="28">
                  <c:v>1.1584335225051118E-2</c:v>
                </c:pt>
                <c:pt idx="29">
                  <c:v>6.5673612865552067E-2</c:v>
                </c:pt>
                <c:pt idx="30">
                  <c:v>7.2837040039251039E-2</c:v>
                </c:pt>
                <c:pt idx="31">
                  <c:v>1.3818926201465121E-2</c:v>
                </c:pt>
                <c:pt idx="32">
                  <c:v>7.0218820044856897E-2</c:v>
                </c:pt>
                <c:pt idx="33">
                  <c:v>-2.610144032454308E-2</c:v>
                </c:pt>
                <c:pt idx="34">
                  <c:v>-2.1004739106552522E-2</c:v>
                </c:pt>
                <c:pt idx="35">
                  <c:v>9.8844873005004275E-2</c:v>
                </c:pt>
                <c:pt idx="36">
                  <c:v>-6.4419608336746814E-2</c:v>
                </c:pt>
                <c:pt idx="37">
                  <c:v>9.5586184745873964E-2</c:v>
                </c:pt>
                <c:pt idx="38">
                  <c:v>8.8836853137797045E-2</c:v>
                </c:pt>
                <c:pt idx="39">
                  <c:v>-2.845293984290153E-2</c:v>
                </c:pt>
                <c:pt idx="40">
                  <c:v>3.0333128681641106E-2</c:v>
                </c:pt>
                <c:pt idx="41">
                  <c:v>3.8852866376036882E-2</c:v>
                </c:pt>
                <c:pt idx="42">
                  <c:v>1.8175526902909269E-2</c:v>
                </c:pt>
                <c:pt idx="43">
                  <c:v>1.9308600669239215E-2</c:v>
                </c:pt>
                <c:pt idx="44">
                  <c:v>-6.7146632864484197E-3</c:v>
                </c:pt>
                <c:pt idx="45">
                  <c:v>-6.0172029769412615E-3</c:v>
                </c:pt>
                <c:pt idx="46">
                  <c:v>-4.8054645001904303E-2</c:v>
                </c:pt>
                <c:pt idx="47">
                  <c:v>4.591278074201921E-2</c:v>
                </c:pt>
                <c:pt idx="48">
                  <c:v>3.9760953995933379E-2</c:v>
                </c:pt>
                <c:pt idx="49">
                  <c:v>3.5206806286511447E-2</c:v>
                </c:pt>
                <c:pt idx="50">
                  <c:v>1.3242183014170614E-2</c:v>
                </c:pt>
                <c:pt idx="51">
                  <c:v>4.0816295942068301E-2</c:v>
                </c:pt>
                <c:pt idx="52">
                  <c:v>5.5499505238642145E-2</c:v>
                </c:pt>
                <c:pt idx="53">
                  <c:v>1.885029732056228E-2</c:v>
                </c:pt>
                <c:pt idx="54">
                  <c:v>1.2279287409081303E-2</c:v>
                </c:pt>
                <c:pt idx="55">
                  <c:v>-3.3451118173788784E-2</c:v>
                </c:pt>
                <c:pt idx="56">
                  <c:v>2.9104202589558103E-2</c:v>
                </c:pt>
                <c:pt idx="57">
                  <c:v>4.0526738821038286E-2</c:v>
                </c:pt>
                <c:pt idx="58">
                  <c:v>2.8225095601543432E-2</c:v>
                </c:pt>
                <c:pt idx="59">
                  <c:v>-3.3733222746513497E-2</c:v>
                </c:pt>
                <c:pt idx="60">
                  <c:v>-1.5981128157726412E-2</c:v>
                </c:pt>
                <c:pt idx="61">
                  <c:v>-4.0762836678474273E-2</c:v>
                </c:pt>
                <c:pt idx="62">
                  <c:v>2.2948942048045661E-2</c:v>
                </c:pt>
                <c:pt idx="63">
                  <c:v>2.1249552825014853E-2</c:v>
                </c:pt>
                <c:pt idx="64">
                  <c:v>1.274585251110329E-2</c:v>
                </c:pt>
                <c:pt idx="65">
                  <c:v>2.0095727640244421E-6</c:v>
                </c:pt>
                <c:pt idx="66">
                  <c:v>-1.6666737771986725E-2</c:v>
                </c:pt>
                <c:pt idx="67">
                  <c:v>7.9522581580795948E-3</c:v>
                </c:pt>
                <c:pt idx="68">
                  <c:v>3.8189966561264409E-2</c:v>
                </c:pt>
                <c:pt idx="69">
                  <c:v>1.8021508463491525E-2</c:v>
                </c:pt>
                <c:pt idx="70">
                  <c:v>-2.7488153704211933E-2</c:v>
                </c:pt>
                <c:pt idx="71">
                  <c:v>2.6830764039255384E-2</c:v>
                </c:pt>
                <c:pt idx="72">
                  <c:v>6.32554745021634E-2</c:v>
                </c:pt>
                <c:pt idx="73">
                  <c:v>6.3514848895025899E-2</c:v>
                </c:pt>
                <c:pt idx="74">
                  <c:v>7.5951008761121564E-3</c:v>
                </c:pt>
                <c:pt idx="75">
                  <c:v>1.3865035608659518E-2</c:v>
                </c:pt>
                <c:pt idx="76">
                  <c:v>-6.3285466515800776E-2</c:v>
                </c:pt>
                <c:pt idx="77">
                  <c:v>-2.0004492901526113E-2</c:v>
                </c:pt>
                <c:pt idx="78">
                  <c:v>-2.7360697306525787E-2</c:v>
                </c:pt>
                <c:pt idx="79">
                  <c:v>-3.5023737304300188E-2</c:v>
                </c:pt>
                <c:pt idx="80">
                  <c:v>1.1847947251898252E-2</c:v>
                </c:pt>
                <c:pt idx="81">
                  <c:v>3.9251290937361002E-2</c:v>
                </c:pt>
                <c:pt idx="82">
                  <c:v>1.9817884609514096E-2</c:v>
                </c:pt>
                <c:pt idx="83">
                  <c:v>2.1889262837835766E-2</c:v>
                </c:pt>
                <c:pt idx="84">
                  <c:v>6.5674129063315476E-2</c:v>
                </c:pt>
                <c:pt idx="85">
                  <c:v>-1.1967948070474346E-2</c:v>
                </c:pt>
                <c:pt idx="86">
                  <c:v>6.0829114430117816E-3</c:v>
                </c:pt>
                <c:pt idx="87">
                  <c:v>4.1390732277591463E-2</c:v>
                </c:pt>
                <c:pt idx="88">
                  <c:v>1.4359647431650007E-2</c:v>
                </c:pt>
                <c:pt idx="89">
                  <c:v>1.24089873388693E-2</c:v>
                </c:pt>
                <c:pt idx="90">
                  <c:v>-1.9246323698361902E-2</c:v>
                </c:pt>
                <c:pt idx="91">
                  <c:v>2.7181664487204528E-2</c:v>
                </c:pt>
                <c:pt idx="92">
                  <c:v>-1.896029104742368E-3</c:v>
                </c:pt>
                <c:pt idx="93">
                  <c:v>8.9797555819037343E-3</c:v>
                </c:pt>
                <c:pt idx="94">
                  <c:v>3.9072418401617931E-2</c:v>
                </c:pt>
                <c:pt idx="95">
                  <c:v>3.2334205762875275E-2</c:v>
                </c:pt>
                <c:pt idx="96">
                  <c:v>8.8053598235960165E-5</c:v>
                </c:pt>
                <c:pt idx="97">
                  <c:v>1.0325563223753696E-2</c:v>
                </c:pt>
                <c:pt idx="98">
                  <c:v>9.4881620170591385E-3</c:v>
                </c:pt>
                <c:pt idx="99">
                  <c:v>1.7326472715986994E-2</c:v>
                </c:pt>
                <c:pt idx="100">
                  <c:v>4.3303786130242425E-2</c:v>
                </c:pt>
                <c:pt idx="101">
                  <c:v>8.1179446491782235E-3</c:v>
                </c:pt>
                <c:pt idx="102">
                  <c:v>2.8418956731869095E-4</c:v>
                </c:pt>
                <c:pt idx="103">
                  <c:v>-3.4646775916144373E-3</c:v>
                </c:pt>
                <c:pt idx="104">
                  <c:v>-1.7733276626192087E-2</c:v>
                </c:pt>
                <c:pt idx="105">
                  <c:v>-7.7266465175474305E-3</c:v>
                </c:pt>
                <c:pt idx="106">
                  <c:v>-4.3232394617303167E-3</c:v>
                </c:pt>
                <c:pt idx="107">
                  <c:v>5.2480448637221436E-3</c:v>
                </c:pt>
                <c:pt idx="108">
                  <c:v>-1.235628784608872E-2</c:v>
                </c:pt>
                <c:pt idx="109">
                  <c:v>-9.465358865727325E-3</c:v>
                </c:pt>
                <c:pt idx="110">
                  <c:v>9.8251316605978238E-3</c:v>
                </c:pt>
                <c:pt idx="111">
                  <c:v>-9.839841247808595E-4</c:v>
                </c:pt>
                <c:pt idx="112">
                  <c:v>-2.4110038073148717E-2</c:v>
                </c:pt>
                <c:pt idx="113">
                  <c:v>-2.79901802373905E-2</c:v>
                </c:pt>
                <c:pt idx="114">
                  <c:v>4.9385505626933189E-3</c:v>
                </c:pt>
                <c:pt idx="115">
                  <c:v>3.1400599221912441E-3</c:v>
                </c:pt>
                <c:pt idx="116">
                  <c:v>2.4003522727284554E-3</c:v>
                </c:pt>
                <c:pt idx="117">
                  <c:v>-4.5933424736621393E-3</c:v>
                </c:pt>
                <c:pt idx="118">
                  <c:v>-1.0071422060157988E-2</c:v>
                </c:pt>
                <c:pt idx="119">
                  <c:v>1.541422602202162E-2</c:v>
                </c:pt>
                <c:pt idx="120">
                  <c:v>1.5164568239641794E-2</c:v>
                </c:pt>
                <c:pt idx="121">
                  <c:v>-7.5322185236361087E-3</c:v>
                </c:pt>
                <c:pt idx="122">
                  <c:v>2.0784334005174394E-2</c:v>
                </c:pt>
                <c:pt idx="123">
                  <c:v>1.1071799183713664E-2</c:v>
                </c:pt>
                <c:pt idx="124">
                  <c:v>-2.7978443514605801E-3</c:v>
                </c:pt>
                <c:pt idx="125">
                  <c:v>-4.7535645486361203E-2</c:v>
                </c:pt>
                <c:pt idx="126">
                  <c:v>-9.1178216194574904E-3</c:v>
                </c:pt>
                <c:pt idx="127">
                  <c:v>-2.5761434301072765E-3</c:v>
                </c:pt>
                <c:pt idx="128">
                  <c:v>1.2069628792417259E-2</c:v>
                </c:pt>
                <c:pt idx="129">
                  <c:v>1.8089574632894193E-2</c:v>
                </c:pt>
                <c:pt idx="130">
                  <c:v>2.567649190406068E-2</c:v>
                </c:pt>
                <c:pt idx="131">
                  <c:v>-1.2154583356864479E-2</c:v>
                </c:pt>
                <c:pt idx="132">
                  <c:v>2.2341203112789542E-2</c:v>
                </c:pt>
                <c:pt idx="133">
                  <c:v>1.8621904401520322E-2</c:v>
                </c:pt>
                <c:pt idx="134">
                  <c:v>-1.1414452257500297E-2</c:v>
                </c:pt>
                <c:pt idx="135">
                  <c:v>3.1024938801559026E-2</c:v>
                </c:pt>
                <c:pt idx="136">
                  <c:v>2.7591844957088142E-2</c:v>
                </c:pt>
                <c:pt idx="137">
                  <c:v>1.8061924242457547E-3</c:v>
                </c:pt>
                <c:pt idx="138">
                  <c:v>-2.7605235008786352E-2</c:v>
                </c:pt>
                <c:pt idx="139">
                  <c:v>-5.1558121180485857E-3</c:v>
                </c:pt>
                <c:pt idx="140">
                  <c:v>-3.2641959498014394E-3</c:v>
                </c:pt>
                <c:pt idx="141">
                  <c:v>-2.7213185236680875E-4</c:v>
                </c:pt>
                <c:pt idx="142">
                  <c:v>1.4934343632266445E-2</c:v>
                </c:pt>
                <c:pt idx="143">
                  <c:v>-3.2060139644879027E-2</c:v>
                </c:pt>
                <c:pt idx="144">
                  <c:v>1.2883990541816166E-2</c:v>
                </c:pt>
                <c:pt idx="145">
                  <c:v>5.2661399113211587E-3</c:v>
                </c:pt>
                <c:pt idx="146">
                  <c:v>-6.5802971460772438E-3</c:v>
                </c:pt>
                <c:pt idx="147">
                  <c:v>-7.0944960837018099E-3</c:v>
                </c:pt>
                <c:pt idx="148">
                  <c:v>-1.3186518805054226E-2</c:v>
                </c:pt>
                <c:pt idx="149">
                  <c:v>-4.0117226558605643E-3</c:v>
                </c:pt>
                <c:pt idx="150">
                  <c:v>-1.4821528023199006E-2</c:v>
                </c:pt>
                <c:pt idx="151">
                  <c:v>1.3970423013461861E-3</c:v>
                </c:pt>
                <c:pt idx="152">
                  <c:v>-1.7149108160067178E-2</c:v>
                </c:pt>
                <c:pt idx="153">
                  <c:v>-1.5459504325373236E-2</c:v>
                </c:pt>
                <c:pt idx="154">
                  <c:v>-1.7088577363349171E-2</c:v>
                </c:pt>
                <c:pt idx="155">
                  <c:v>1.5453430803992221E-2</c:v>
                </c:pt>
                <c:pt idx="156">
                  <c:v>-1.3586051703312119E-2</c:v>
                </c:pt>
                <c:pt idx="157">
                  <c:v>-4.9592549147298316E-3</c:v>
                </c:pt>
                <c:pt idx="158">
                  <c:v>-9.9369256336228479E-5</c:v>
                </c:pt>
                <c:pt idx="159">
                  <c:v>-3.016728131842198E-2</c:v>
                </c:pt>
                <c:pt idx="160">
                  <c:v>-1.4232424935516236E-2</c:v>
                </c:pt>
                <c:pt idx="161">
                  <c:v>9.907855481518929E-4</c:v>
                </c:pt>
                <c:pt idx="162">
                  <c:v>-2.4424562905838391E-2</c:v>
                </c:pt>
                <c:pt idx="163">
                  <c:v>-7.8725727822543078E-3</c:v>
                </c:pt>
                <c:pt idx="164">
                  <c:v>-6.444901669861728E-3</c:v>
                </c:pt>
                <c:pt idx="165">
                  <c:v>1.2567915905148904E-3</c:v>
                </c:pt>
                <c:pt idx="166">
                  <c:v>3.0052970845742613E-3</c:v>
                </c:pt>
                <c:pt idx="167">
                  <c:v>1.091448682319543E-2</c:v>
                </c:pt>
                <c:pt idx="168">
                  <c:v>2.5448107093450161E-3</c:v>
                </c:pt>
                <c:pt idx="169">
                  <c:v>3.8291043276975642E-3</c:v>
                </c:pt>
                <c:pt idx="170">
                  <c:v>-9.1286091170606175E-3</c:v>
                </c:pt>
                <c:pt idx="171">
                  <c:v>-7.3576322879004338E-3</c:v>
                </c:pt>
                <c:pt idx="172">
                  <c:v>-7.8322975036120152E-3</c:v>
                </c:pt>
                <c:pt idx="173">
                  <c:v>-3.1937416198093461E-4</c:v>
                </c:pt>
                <c:pt idx="174">
                  <c:v>-5.4959261712372491E-3</c:v>
                </c:pt>
                <c:pt idx="175">
                  <c:v>7.2489017900769894E-3</c:v>
                </c:pt>
                <c:pt idx="176">
                  <c:v>-1.4079985141248714E-2</c:v>
                </c:pt>
                <c:pt idx="177">
                  <c:v>-1.0731026960199168E-2</c:v>
                </c:pt>
                <c:pt idx="178">
                  <c:v>4.2293995543833153E-3</c:v>
                </c:pt>
                <c:pt idx="179">
                  <c:v>3.3842028501223356E-3</c:v>
                </c:pt>
                <c:pt idx="180">
                  <c:v>7.9097655061426651E-4</c:v>
                </c:pt>
                <c:pt idx="181">
                  <c:v>5.8367898394254096E-3</c:v>
                </c:pt>
                <c:pt idx="182">
                  <c:v>-8.0906429431999369E-3</c:v>
                </c:pt>
                <c:pt idx="183">
                  <c:v>-1.0166979129123174E-3</c:v>
                </c:pt>
                <c:pt idx="184">
                  <c:v>1.2937436432309549E-2</c:v>
                </c:pt>
                <c:pt idx="185">
                  <c:v>8.2473395376493185E-4</c:v>
                </c:pt>
                <c:pt idx="186">
                  <c:v>-2.9451354998178136E-3</c:v>
                </c:pt>
                <c:pt idx="187">
                  <c:v>1.243344752186594E-2</c:v>
                </c:pt>
                <c:pt idx="188">
                  <c:v>1.3836047460245256E-2</c:v>
                </c:pt>
                <c:pt idx="189">
                  <c:v>-2.5161484586437872E-3</c:v>
                </c:pt>
                <c:pt idx="190">
                  <c:v>-6.0052768336010948E-3</c:v>
                </c:pt>
                <c:pt idx="191">
                  <c:v>2.1190693693266285E-2</c:v>
                </c:pt>
                <c:pt idx="192">
                  <c:v>1.7707192861924556E-3</c:v>
                </c:pt>
                <c:pt idx="193">
                  <c:v>1.1907427591332842E-2</c:v>
                </c:pt>
                <c:pt idx="194">
                  <c:v>1.5083192698723075E-2</c:v>
                </c:pt>
                <c:pt idx="195">
                  <c:v>3.7828123799771652E-3</c:v>
                </c:pt>
                <c:pt idx="196">
                  <c:v>1.1544177544583069E-2</c:v>
                </c:pt>
                <c:pt idx="197">
                  <c:v>2.1485487473571079E-2</c:v>
                </c:pt>
                <c:pt idx="198">
                  <c:v>3.1009839109973777E-2</c:v>
                </c:pt>
                <c:pt idx="199">
                  <c:v>2.5474296312597539E-2</c:v>
                </c:pt>
                <c:pt idx="200">
                  <c:v>1.4034089235077336E-2</c:v>
                </c:pt>
                <c:pt idx="201">
                  <c:v>3.6790594022811395E-2</c:v>
                </c:pt>
                <c:pt idx="202">
                  <c:v>5.3140155678077068E-2</c:v>
                </c:pt>
                <c:pt idx="203">
                  <c:v>6.0251090862603079E-2</c:v>
                </c:pt>
                <c:pt idx="204">
                  <c:v>5.3156780609521052E-2</c:v>
                </c:pt>
                <c:pt idx="205">
                  <c:v>5.7730484839859986E-2</c:v>
                </c:pt>
                <c:pt idx="206">
                  <c:v>7.9569745312325746E-2</c:v>
                </c:pt>
                <c:pt idx="207">
                  <c:v>9.6326871661293681E-2</c:v>
                </c:pt>
                <c:pt idx="208">
                  <c:v>9.5483777722291607E-2</c:v>
                </c:pt>
                <c:pt idx="209">
                  <c:v>0.11307680497315072</c:v>
                </c:pt>
                <c:pt idx="210">
                  <c:v>0.13177306983490286</c:v>
                </c:pt>
                <c:pt idx="211">
                  <c:v>0.13493452836070152</c:v>
                </c:pt>
                <c:pt idx="212">
                  <c:v>0.15817707155523331</c:v>
                </c:pt>
                <c:pt idx="213">
                  <c:v>0.17121397529687599</c:v>
                </c:pt>
                <c:pt idx="214">
                  <c:v>0.1808468243678327</c:v>
                </c:pt>
                <c:pt idx="215">
                  <c:v>0.18001654728382535</c:v>
                </c:pt>
                <c:pt idx="216">
                  <c:v>0.19594907234625428</c:v>
                </c:pt>
                <c:pt idx="217">
                  <c:v>0.21737498428814725</c:v>
                </c:pt>
                <c:pt idx="218">
                  <c:v>0.213731811333841</c:v>
                </c:pt>
                <c:pt idx="219">
                  <c:v>0.23295093113212306</c:v>
                </c:pt>
                <c:pt idx="220">
                  <c:v>0.23205821588538542</c:v>
                </c:pt>
                <c:pt idx="221">
                  <c:v>0.24600320077735946</c:v>
                </c:pt>
                <c:pt idx="222">
                  <c:v>0.24155171368229433</c:v>
                </c:pt>
                <c:pt idx="223">
                  <c:v>0.24234062532059972</c:v>
                </c:pt>
                <c:pt idx="224">
                  <c:v>0.24100996027281768</c:v>
                </c:pt>
                <c:pt idx="225">
                  <c:v>0.27212228492294188</c:v>
                </c:pt>
                <c:pt idx="226">
                  <c:v>0.26683103963920524</c:v>
                </c:pt>
                <c:pt idx="227">
                  <c:v>0.25463019835530715</c:v>
                </c:pt>
                <c:pt idx="228">
                  <c:v>0.26218229467790843</c:v>
                </c:pt>
                <c:pt idx="229">
                  <c:v>0.25711692853192025</c:v>
                </c:pt>
                <c:pt idx="230">
                  <c:v>0.24599631134851499</c:v>
                </c:pt>
                <c:pt idx="231">
                  <c:v>0.25288424376034174</c:v>
                </c:pt>
                <c:pt idx="232">
                  <c:v>0.25190443472354512</c:v>
                </c:pt>
                <c:pt idx="233">
                  <c:v>0.22250395804296877</c:v>
                </c:pt>
                <c:pt idx="234">
                  <c:v>0.21831945833593225</c:v>
                </c:pt>
                <c:pt idx="235">
                  <c:v>0.20822351183900162</c:v>
                </c:pt>
                <c:pt idx="236">
                  <c:v>0.2054113129232279</c:v>
                </c:pt>
                <c:pt idx="237">
                  <c:v>0.18980378347849852</c:v>
                </c:pt>
                <c:pt idx="238">
                  <c:v>0.16741918310349463</c:v>
                </c:pt>
                <c:pt idx="239">
                  <c:v>0.16663614784104053</c:v>
                </c:pt>
                <c:pt idx="240">
                  <c:v>0.15280378517568319</c:v>
                </c:pt>
                <c:pt idx="241">
                  <c:v>0.15225141096527056</c:v>
                </c:pt>
                <c:pt idx="242">
                  <c:v>0.13329223530337117</c:v>
                </c:pt>
                <c:pt idx="243">
                  <c:v>0.12841138158681803</c:v>
                </c:pt>
                <c:pt idx="244">
                  <c:v>0.11819952452116633</c:v>
                </c:pt>
                <c:pt idx="245">
                  <c:v>0.1037943613040217</c:v>
                </c:pt>
                <c:pt idx="246">
                  <c:v>0.10546771704350123</c:v>
                </c:pt>
                <c:pt idx="247">
                  <c:v>9.9616414124146957E-2</c:v>
                </c:pt>
                <c:pt idx="248">
                  <c:v>8.8431997714805727E-2</c:v>
                </c:pt>
                <c:pt idx="249">
                  <c:v>9.857830439908849E-2</c:v>
                </c:pt>
                <c:pt idx="250">
                  <c:v>9.5536011085345734E-2</c:v>
                </c:pt>
                <c:pt idx="251">
                  <c:v>8.96693119614516E-2</c:v>
                </c:pt>
                <c:pt idx="252">
                  <c:v>8.3616703058351838E-2</c:v>
                </c:pt>
                <c:pt idx="253">
                  <c:v>7.9988274056502967E-2</c:v>
                </c:pt>
                <c:pt idx="254">
                  <c:v>8.2377694469849397E-2</c:v>
                </c:pt>
                <c:pt idx="255">
                  <c:v>7.9268156697484604E-2</c:v>
                </c:pt>
                <c:pt idx="256">
                  <c:v>7.7869929178888297E-2</c:v>
                </c:pt>
                <c:pt idx="257">
                  <c:v>7.3649339492616345E-2</c:v>
                </c:pt>
                <c:pt idx="258">
                  <c:v>7.1942138208587719E-2</c:v>
                </c:pt>
                <c:pt idx="259">
                  <c:v>7.4929981487159736E-2</c:v>
                </c:pt>
                <c:pt idx="260">
                  <c:v>7.1258323347609523E-2</c:v>
                </c:pt>
                <c:pt idx="261">
                  <c:v>8.3404114662198617E-2</c:v>
                </c:pt>
                <c:pt idx="262">
                  <c:v>7.9472694316124665E-2</c:v>
                </c:pt>
                <c:pt idx="263">
                  <c:v>8.3822058535811705E-2</c:v>
                </c:pt>
                <c:pt idx="264">
                  <c:v>8.5655511452444807E-2</c:v>
                </c:pt>
                <c:pt idx="265">
                  <c:v>8.7528511581608098E-2</c:v>
                </c:pt>
                <c:pt idx="266">
                  <c:v>7.6730615665050211E-2</c:v>
                </c:pt>
                <c:pt idx="267">
                  <c:v>8.2110327124846436E-2</c:v>
                </c:pt>
                <c:pt idx="268">
                  <c:v>7.8318420141141598E-2</c:v>
                </c:pt>
                <c:pt idx="269">
                  <c:v>8.5952682168758884E-2</c:v>
                </c:pt>
                <c:pt idx="270">
                  <c:v>8.8092826719449013E-2</c:v>
                </c:pt>
                <c:pt idx="271">
                  <c:v>8.9910612713549443E-2</c:v>
                </c:pt>
                <c:pt idx="272">
                  <c:v>8.8412837661330027E-2</c:v>
                </c:pt>
                <c:pt idx="273">
                  <c:v>8.614078210283288E-2</c:v>
                </c:pt>
                <c:pt idx="274">
                  <c:v>9.4428295136253351E-2</c:v>
                </c:pt>
                <c:pt idx="275">
                  <c:v>8.2339053560222822E-2</c:v>
                </c:pt>
                <c:pt idx="276">
                  <c:v>8.8719938971114395E-2</c:v>
                </c:pt>
                <c:pt idx="277">
                  <c:v>7.5091283842167608E-2</c:v>
                </c:pt>
                <c:pt idx="278">
                  <c:v>7.4544562357947985E-2</c:v>
                </c:pt>
                <c:pt idx="279">
                  <c:v>8.5059396719329827E-2</c:v>
                </c:pt>
                <c:pt idx="280">
                  <c:v>8.8367252471812735E-2</c:v>
                </c:pt>
                <c:pt idx="281">
                  <c:v>8.5720749989354833E-2</c:v>
                </c:pt>
                <c:pt idx="282">
                  <c:v>8.2949121498213416E-2</c:v>
                </c:pt>
                <c:pt idx="283">
                  <c:v>8.3607948783670533E-2</c:v>
                </c:pt>
                <c:pt idx="284">
                  <c:v>8.2068773193948674E-2</c:v>
                </c:pt>
                <c:pt idx="285">
                  <c:v>7.6940738488950111E-2</c:v>
                </c:pt>
                <c:pt idx="286">
                  <c:v>6.9703237752554575E-2</c:v>
                </c:pt>
                <c:pt idx="287">
                  <c:v>7.4920022327898433E-2</c:v>
                </c:pt>
                <c:pt idx="288">
                  <c:v>6.6742644586217009E-2</c:v>
                </c:pt>
                <c:pt idx="289">
                  <c:v>6.7092839764220619E-2</c:v>
                </c:pt>
                <c:pt idx="290">
                  <c:v>6.1071809045251141E-2</c:v>
                </c:pt>
                <c:pt idx="291">
                  <c:v>6.2202092378962036E-2</c:v>
                </c:pt>
                <c:pt idx="292">
                  <c:v>5.4753719745798804E-2</c:v>
                </c:pt>
                <c:pt idx="293">
                  <c:v>4.8966668184156986E-2</c:v>
                </c:pt>
                <c:pt idx="294">
                  <c:v>5.6403462225896595E-2</c:v>
                </c:pt>
                <c:pt idx="295">
                  <c:v>5.3474577941156558E-2</c:v>
                </c:pt>
                <c:pt idx="296">
                  <c:v>4.7777709183650346E-2</c:v>
                </c:pt>
                <c:pt idx="297">
                  <c:v>5.4647052162499307E-2</c:v>
                </c:pt>
                <c:pt idx="298">
                  <c:v>5.0432266046080219E-2</c:v>
                </c:pt>
                <c:pt idx="299">
                  <c:v>5.1536420326028627E-2</c:v>
                </c:pt>
                <c:pt idx="300">
                  <c:v>5.7521451499296695E-2</c:v>
                </c:pt>
                <c:pt idx="301">
                  <c:v>5.0997572794624503E-2</c:v>
                </c:pt>
                <c:pt idx="302">
                  <c:v>5.7952379890625967E-2</c:v>
                </c:pt>
                <c:pt idx="303">
                  <c:v>5.0664918253254553E-2</c:v>
                </c:pt>
                <c:pt idx="304">
                  <c:v>4.6325505029298275E-2</c:v>
                </c:pt>
                <c:pt idx="305">
                  <c:v>5.2893158377166453E-2</c:v>
                </c:pt>
                <c:pt idx="306">
                  <c:v>4.8415017039311031E-2</c:v>
                </c:pt>
                <c:pt idx="307">
                  <c:v>5.0868429816782752E-2</c:v>
                </c:pt>
                <c:pt idx="308">
                  <c:v>5.7302402942499546E-2</c:v>
                </c:pt>
                <c:pt idx="309">
                  <c:v>5.5988857579884123E-2</c:v>
                </c:pt>
                <c:pt idx="310">
                  <c:v>5.7160096589021492E-2</c:v>
                </c:pt>
                <c:pt idx="311">
                  <c:v>6.3217092179479462E-2</c:v>
                </c:pt>
                <c:pt idx="312">
                  <c:v>5.7907724697948353E-2</c:v>
                </c:pt>
                <c:pt idx="313">
                  <c:v>5.9880460141634541E-2</c:v>
                </c:pt>
                <c:pt idx="314">
                  <c:v>6.0175385657247372E-2</c:v>
                </c:pt>
                <c:pt idx="315">
                  <c:v>6.3169545637187338E-2</c:v>
                </c:pt>
                <c:pt idx="316">
                  <c:v>6.1865129863739404E-2</c:v>
                </c:pt>
                <c:pt idx="317">
                  <c:v>6.4967646691250769E-2</c:v>
                </c:pt>
                <c:pt idx="318">
                  <c:v>6.2589463193840206E-2</c:v>
                </c:pt>
                <c:pt idx="319">
                  <c:v>6.1724395055547485E-2</c:v>
                </c:pt>
                <c:pt idx="320">
                  <c:v>5.471771612489796E-2</c:v>
                </c:pt>
                <c:pt idx="321">
                  <c:v>6.0973643231848847E-2</c:v>
                </c:pt>
                <c:pt idx="322">
                  <c:v>5.6825767556524742E-2</c:v>
                </c:pt>
                <c:pt idx="323">
                  <c:v>5.6204410456002829E-2</c:v>
                </c:pt>
                <c:pt idx="324">
                  <c:v>5.1746893730886971E-2</c:v>
                </c:pt>
                <c:pt idx="325">
                  <c:v>5.8338950686077688E-2</c:v>
                </c:pt>
                <c:pt idx="326">
                  <c:v>5.407418124414283E-2</c:v>
                </c:pt>
                <c:pt idx="327">
                  <c:v>6.2626042641295163E-2</c:v>
                </c:pt>
                <c:pt idx="328">
                  <c:v>5.2313511106900717E-2</c:v>
                </c:pt>
                <c:pt idx="329">
                  <c:v>5.5880729547538012E-2</c:v>
                </c:pt>
                <c:pt idx="330">
                  <c:v>5.6628658306381585E-2</c:v>
                </c:pt>
                <c:pt idx="331">
                  <c:v>5.2335908019930495E-2</c:v>
                </c:pt>
                <c:pt idx="332">
                  <c:v>5.7765321528937645E-2</c:v>
                </c:pt>
                <c:pt idx="333">
                  <c:v>6.3704805741210638E-2</c:v>
                </c:pt>
                <c:pt idx="334">
                  <c:v>5.97899685349947E-2</c:v>
                </c:pt>
                <c:pt idx="335">
                  <c:v>6.796634038088864E-2</c:v>
                </c:pt>
                <c:pt idx="336">
                  <c:v>6.2255773192883716E-2</c:v>
                </c:pt>
                <c:pt idx="337">
                  <c:v>6.1451405775963086E-2</c:v>
                </c:pt>
                <c:pt idx="338">
                  <c:v>6.1090086553229117E-2</c:v>
                </c:pt>
                <c:pt idx="339">
                  <c:v>6.684620478837161E-2</c:v>
                </c:pt>
                <c:pt idx="340">
                  <c:v>7.4087695482050353E-2</c:v>
                </c:pt>
                <c:pt idx="341">
                  <c:v>8.059286304863611E-2</c:v>
                </c:pt>
                <c:pt idx="342">
                  <c:v>7.150411142610702E-2</c:v>
                </c:pt>
                <c:pt idx="343">
                  <c:v>8.5706176603472045E-2</c:v>
                </c:pt>
                <c:pt idx="344">
                  <c:v>7.113152033964748E-2</c:v>
                </c:pt>
                <c:pt idx="345">
                  <c:v>8.2932836462913911E-2</c:v>
                </c:pt>
                <c:pt idx="346">
                  <c:v>8.4036609580399282E-2</c:v>
                </c:pt>
                <c:pt idx="347">
                  <c:v>8.0879540049830501E-2</c:v>
                </c:pt>
                <c:pt idx="348">
                  <c:v>8.2195851365416461E-2</c:v>
                </c:pt>
                <c:pt idx="349">
                  <c:v>8.5157140616086244E-2</c:v>
                </c:pt>
                <c:pt idx="350">
                  <c:v>0.10008629289250798</c:v>
                </c:pt>
                <c:pt idx="351">
                  <c:v>8.1687713978779053E-2</c:v>
                </c:pt>
                <c:pt idx="352">
                  <c:v>9.9269199332518238E-2</c:v>
                </c:pt>
                <c:pt idx="353">
                  <c:v>0.10060743671145442</c:v>
                </c:pt>
                <c:pt idx="354">
                  <c:v>0.10707285271461295</c:v>
                </c:pt>
                <c:pt idx="355">
                  <c:v>0.1054806852450994</c:v>
                </c:pt>
                <c:pt idx="356">
                  <c:v>0.11308775422421721</c:v>
                </c:pt>
                <c:pt idx="357">
                  <c:v>0.11173260911863406</c:v>
                </c:pt>
                <c:pt idx="358">
                  <c:v>0.10921999374363969</c:v>
                </c:pt>
                <c:pt idx="359">
                  <c:v>0.11057052210569521</c:v>
                </c:pt>
                <c:pt idx="360">
                  <c:v>0.10893017114153268</c:v>
                </c:pt>
                <c:pt idx="361">
                  <c:v>0.11260611075957347</c:v>
                </c:pt>
                <c:pt idx="362">
                  <c:v>0.11415819084033746</c:v>
                </c:pt>
                <c:pt idx="363">
                  <c:v>0.12135839773500041</c:v>
                </c:pt>
                <c:pt idx="364">
                  <c:v>0.13222441384252243</c:v>
                </c:pt>
                <c:pt idx="365">
                  <c:v>0.12751781716635135</c:v>
                </c:pt>
                <c:pt idx="366">
                  <c:v>0.13277896445455251</c:v>
                </c:pt>
                <c:pt idx="367">
                  <c:v>0.12749439295726558</c:v>
                </c:pt>
                <c:pt idx="368">
                  <c:v>0.13218655434472532</c:v>
                </c:pt>
                <c:pt idx="369">
                  <c:v>0.128086585993782</c:v>
                </c:pt>
                <c:pt idx="370">
                  <c:v>0.13376266810012774</c:v>
                </c:pt>
                <c:pt idx="371">
                  <c:v>0.12929541135730158</c:v>
                </c:pt>
                <c:pt idx="372">
                  <c:v>0.13482818020324203</c:v>
                </c:pt>
                <c:pt idx="373">
                  <c:v>0.13717691577558905</c:v>
                </c:pt>
                <c:pt idx="374">
                  <c:v>0.14180778429025015</c:v>
                </c:pt>
                <c:pt idx="375">
                  <c:v>0.14114588018983248</c:v>
                </c:pt>
                <c:pt idx="376">
                  <c:v>0.1377281633093573</c:v>
                </c:pt>
                <c:pt idx="377">
                  <c:v>0.1443114851139766</c:v>
                </c:pt>
                <c:pt idx="378">
                  <c:v>0.15145182694827428</c:v>
                </c:pt>
                <c:pt idx="379">
                  <c:v>0.15193494616913153</c:v>
                </c:pt>
                <c:pt idx="380">
                  <c:v>0.15016925773020409</c:v>
                </c:pt>
                <c:pt idx="381">
                  <c:v>0.1497669675336312</c:v>
                </c:pt>
                <c:pt idx="382">
                  <c:v>0.1571934773018645</c:v>
                </c:pt>
                <c:pt idx="383">
                  <c:v>0.15901609968442487</c:v>
                </c:pt>
                <c:pt idx="384">
                  <c:v>0.15736296036802652</c:v>
                </c:pt>
                <c:pt idx="385">
                  <c:v>0.16041903390296494</c:v>
                </c:pt>
                <c:pt idx="386">
                  <c:v>0.15047011778014796</c:v>
                </c:pt>
                <c:pt idx="387">
                  <c:v>0.16235366831121506</c:v>
                </c:pt>
                <c:pt idx="388">
                  <c:v>0.16102935460399614</c:v>
                </c:pt>
                <c:pt idx="389">
                  <c:v>0.15962589960254611</c:v>
                </c:pt>
                <c:pt idx="390">
                  <c:v>0.16626613700583504</c:v>
                </c:pt>
                <c:pt idx="391">
                  <c:v>0.1629763727619622</c:v>
                </c:pt>
                <c:pt idx="392">
                  <c:v>0.17311475651443492</c:v>
                </c:pt>
                <c:pt idx="393">
                  <c:v>0.17713225707033745</c:v>
                </c:pt>
                <c:pt idx="394">
                  <c:v>0.16919026998011044</c:v>
                </c:pt>
                <c:pt idx="395">
                  <c:v>0.18414031387362417</c:v>
                </c:pt>
                <c:pt idx="396">
                  <c:v>0.18096249641285531</c:v>
                </c:pt>
                <c:pt idx="397">
                  <c:v>0.17722844063407767</c:v>
                </c:pt>
                <c:pt idx="398">
                  <c:v>0.18780465858631196</c:v>
                </c:pt>
                <c:pt idx="399">
                  <c:v>0.18721790579220154</c:v>
                </c:pt>
                <c:pt idx="400">
                  <c:v>0.19583109879624455</c:v>
                </c:pt>
                <c:pt idx="401">
                  <c:v>0.19222560097219821</c:v>
                </c:pt>
                <c:pt idx="402">
                  <c:v>0.19001141396120619</c:v>
                </c:pt>
                <c:pt idx="403">
                  <c:v>0.19812591915410152</c:v>
                </c:pt>
                <c:pt idx="404">
                  <c:v>0.19766804435794835</c:v>
                </c:pt>
                <c:pt idx="405">
                  <c:v>0.19714721647201083</c:v>
                </c:pt>
                <c:pt idx="406">
                  <c:v>0.19513823790081869</c:v>
                </c:pt>
                <c:pt idx="407">
                  <c:v>0.20155014227430151</c:v>
                </c:pt>
                <c:pt idx="408">
                  <c:v>0.21088574139586172</c:v>
                </c:pt>
                <c:pt idx="409">
                  <c:v>0.19312323208341436</c:v>
                </c:pt>
                <c:pt idx="410">
                  <c:v>0.20299524394917104</c:v>
                </c:pt>
                <c:pt idx="411">
                  <c:v>0.19487227366536203</c:v>
                </c:pt>
                <c:pt idx="412">
                  <c:v>0.19626050251802418</c:v>
                </c:pt>
                <c:pt idx="413">
                  <c:v>0.20273626498196956</c:v>
                </c:pt>
                <c:pt idx="414">
                  <c:v>0.19881063086973633</c:v>
                </c:pt>
                <c:pt idx="415">
                  <c:v>0.19842082937786773</c:v>
                </c:pt>
                <c:pt idx="416">
                  <c:v>0.19715349648126362</c:v>
                </c:pt>
                <c:pt idx="417">
                  <c:v>0.19015425637630912</c:v>
                </c:pt>
                <c:pt idx="418">
                  <c:v>0.19379062228426897</c:v>
                </c:pt>
                <c:pt idx="419">
                  <c:v>0.18941824863726014</c:v>
                </c:pt>
                <c:pt idx="420">
                  <c:v>0.18697838040883083</c:v>
                </c:pt>
                <c:pt idx="421">
                  <c:v>0.19478481607752296</c:v>
                </c:pt>
                <c:pt idx="422">
                  <c:v>0.1947923985747895</c:v>
                </c:pt>
                <c:pt idx="423">
                  <c:v>0.19667308006310613</c:v>
                </c:pt>
                <c:pt idx="424">
                  <c:v>0.20109626868928518</c:v>
                </c:pt>
                <c:pt idx="425">
                  <c:v>0.2091407764140516</c:v>
                </c:pt>
                <c:pt idx="426">
                  <c:v>0.21127849845784774</c:v>
                </c:pt>
                <c:pt idx="427">
                  <c:v>0.20712720146876312</c:v>
                </c:pt>
                <c:pt idx="428">
                  <c:v>0.21267970723651375</c:v>
                </c:pt>
                <c:pt idx="429">
                  <c:v>0.21504973904379293</c:v>
                </c:pt>
                <c:pt idx="430">
                  <c:v>0.22130293895594005</c:v>
                </c:pt>
                <c:pt idx="431">
                  <c:v>0.22588554739196809</c:v>
                </c:pt>
                <c:pt idx="432">
                  <c:v>0.22160288779391901</c:v>
                </c:pt>
                <c:pt idx="433">
                  <c:v>0.22438251723877389</c:v>
                </c:pt>
                <c:pt idx="434">
                  <c:v>0.22820888977951173</c:v>
                </c:pt>
                <c:pt idx="435">
                  <c:v>0.24470440464263682</c:v>
                </c:pt>
                <c:pt idx="436">
                  <c:v>0.23392062181796791</c:v>
                </c:pt>
                <c:pt idx="437">
                  <c:v>0.24400061846803453</c:v>
                </c:pt>
                <c:pt idx="438">
                  <c:v>0.23916941001994513</c:v>
                </c:pt>
                <c:pt idx="439">
                  <c:v>0.25250188187616007</c:v>
                </c:pt>
                <c:pt idx="440">
                  <c:v>0.25463284075225817</c:v>
                </c:pt>
                <c:pt idx="441">
                  <c:v>0.25215952395666819</c:v>
                </c:pt>
                <c:pt idx="442">
                  <c:v>0.24575842890739902</c:v>
                </c:pt>
                <c:pt idx="443">
                  <c:v>0.24976783719185403</c:v>
                </c:pt>
                <c:pt idx="444">
                  <c:v>0.25873659832955531</c:v>
                </c:pt>
                <c:pt idx="445">
                  <c:v>0.25387862704883696</c:v>
                </c:pt>
                <c:pt idx="446">
                  <c:v>0.25375922705427767</c:v>
                </c:pt>
                <c:pt idx="447">
                  <c:v>0.25245637074058896</c:v>
                </c:pt>
                <c:pt idx="448">
                  <c:v>0.26186110087109365</c:v>
                </c:pt>
                <c:pt idx="449">
                  <c:v>0.26873957964164241</c:v>
                </c:pt>
                <c:pt idx="450">
                  <c:v>0.26049103755910158</c:v>
                </c:pt>
                <c:pt idx="451">
                  <c:v>0.26413674701076462</c:v>
                </c:pt>
                <c:pt idx="452">
                  <c:v>0.26923726054805164</c:v>
                </c:pt>
                <c:pt idx="453">
                  <c:v>0.26838125357190712</c:v>
                </c:pt>
                <c:pt idx="454">
                  <c:v>0.27955008859588215</c:v>
                </c:pt>
                <c:pt idx="455">
                  <c:v>0.28010906536035973</c:v>
                </c:pt>
                <c:pt idx="456">
                  <c:v>0.28884834599977666</c:v>
                </c:pt>
                <c:pt idx="457">
                  <c:v>0.28553192879170186</c:v>
                </c:pt>
                <c:pt idx="458">
                  <c:v>0.2897411726653556</c:v>
                </c:pt>
                <c:pt idx="459">
                  <c:v>0.29017895192652637</c:v>
                </c:pt>
                <c:pt idx="460">
                  <c:v>0.29081275090635428</c:v>
                </c:pt>
                <c:pt idx="461">
                  <c:v>0.30505489420587678</c:v>
                </c:pt>
                <c:pt idx="462">
                  <c:v>0.28654777946847115</c:v>
                </c:pt>
                <c:pt idx="463">
                  <c:v>0.29784838289234822</c:v>
                </c:pt>
                <c:pt idx="464">
                  <c:v>0.29476365574167862</c:v>
                </c:pt>
                <c:pt idx="465">
                  <c:v>0.29304816471630801</c:v>
                </c:pt>
                <c:pt idx="466">
                  <c:v>0.28760669572343411</c:v>
                </c:pt>
                <c:pt idx="467">
                  <c:v>0.29204082995882591</c:v>
                </c:pt>
                <c:pt idx="468">
                  <c:v>0.27927931192634675</c:v>
                </c:pt>
                <c:pt idx="469">
                  <c:v>0.28745067550972803</c:v>
                </c:pt>
                <c:pt idx="470">
                  <c:v>0.28006982799649116</c:v>
                </c:pt>
                <c:pt idx="471">
                  <c:v>0.27001396083858753</c:v>
                </c:pt>
                <c:pt idx="472">
                  <c:v>0.28718936085357605</c:v>
                </c:pt>
                <c:pt idx="473">
                  <c:v>0.27142194495364574</c:v>
                </c:pt>
                <c:pt idx="474">
                  <c:v>0.27687774330630927</c:v>
                </c:pt>
                <c:pt idx="475">
                  <c:v>0.27637892920118579</c:v>
                </c:pt>
                <c:pt idx="476">
                  <c:v>0.26680893305677678</c:v>
                </c:pt>
                <c:pt idx="477">
                  <c:v>0.27075584314613022</c:v>
                </c:pt>
                <c:pt idx="478">
                  <c:v>0.26378213469083783</c:v>
                </c:pt>
                <c:pt idx="479">
                  <c:v>0.25611612402544814</c:v>
                </c:pt>
                <c:pt idx="480">
                  <c:v>0.25997788181606346</c:v>
                </c:pt>
                <c:pt idx="481">
                  <c:v>0.2582191622482945</c:v>
                </c:pt>
                <c:pt idx="482">
                  <c:v>0.25687054186090486</c:v>
                </c:pt>
                <c:pt idx="483">
                  <c:v>0.25288719104064572</c:v>
                </c:pt>
                <c:pt idx="484">
                  <c:v>0.25050295624415414</c:v>
                </c:pt>
                <c:pt idx="485">
                  <c:v>0.24673054569077804</c:v>
                </c:pt>
                <c:pt idx="486">
                  <c:v>0.24636072372859086</c:v>
                </c:pt>
                <c:pt idx="487">
                  <c:v>0.24597227976838024</c:v>
                </c:pt>
                <c:pt idx="488">
                  <c:v>0.23636426921388068</c:v>
                </c:pt>
                <c:pt idx="489">
                  <c:v>0.23613956230177513</c:v>
                </c:pt>
                <c:pt idx="490">
                  <c:v>0.22550319795596668</c:v>
                </c:pt>
                <c:pt idx="491">
                  <c:v>0.2374643305381785</c:v>
                </c:pt>
                <c:pt idx="492">
                  <c:v>0.22474276327021461</c:v>
                </c:pt>
                <c:pt idx="493">
                  <c:v>0.22807435764151676</c:v>
                </c:pt>
                <c:pt idx="494">
                  <c:v>0.2265847229883686</c:v>
                </c:pt>
                <c:pt idx="495">
                  <c:v>0.22387574134956317</c:v>
                </c:pt>
                <c:pt idx="496">
                  <c:v>0.21677796147803807</c:v>
                </c:pt>
                <c:pt idx="497">
                  <c:v>0.21388746446006118</c:v>
                </c:pt>
                <c:pt idx="498">
                  <c:v>0.21907404747859058</c:v>
                </c:pt>
                <c:pt idx="499">
                  <c:v>0.19850587979662032</c:v>
                </c:pt>
                <c:pt idx="500">
                  <c:v>0.20084154160832329</c:v>
                </c:pt>
                <c:pt idx="501">
                  <c:v>0.20676110743860376</c:v>
                </c:pt>
                <c:pt idx="502">
                  <c:v>0.20487003261595249</c:v>
                </c:pt>
                <c:pt idx="503">
                  <c:v>0.19122007013610254</c:v>
                </c:pt>
                <c:pt idx="504">
                  <c:v>0.18724562675630418</c:v>
                </c:pt>
                <c:pt idx="505">
                  <c:v>0.20067325909328543</c:v>
                </c:pt>
                <c:pt idx="506">
                  <c:v>0.20330039858083812</c:v>
                </c:pt>
                <c:pt idx="507">
                  <c:v>0.21547779954526206</c:v>
                </c:pt>
                <c:pt idx="508">
                  <c:v>0.19439179605355464</c:v>
                </c:pt>
                <c:pt idx="509">
                  <c:v>0.20724419407537453</c:v>
                </c:pt>
                <c:pt idx="510">
                  <c:v>0.2047276529176392</c:v>
                </c:pt>
                <c:pt idx="511">
                  <c:v>0.19254044370108356</c:v>
                </c:pt>
                <c:pt idx="512">
                  <c:v>0.20538026555242586</c:v>
                </c:pt>
                <c:pt idx="513">
                  <c:v>0.19848733928069912</c:v>
                </c:pt>
                <c:pt idx="514">
                  <c:v>0.19969830492494942</c:v>
                </c:pt>
                <c:pt idx="515">
                  <c:v>0.18769555420446843</c:v>
                </c:pt>
                <c:pt idx="516">
                  <c:v>0.19667376897316138</c:v>
                </c:pt>
                <c:pt idx="517">
                  <c:v>0.19169095130984937</c:v>
                </c:pt>
                <c:pt idx="518">
                  <c:v>0.20261630249170445</c:v>
                </c:pt>
                <c:pt idx="519">
                  <c:v>0.18018114454699866</c:v>
                </c:pt>
                <c:pt idx="520">
                  <c:v>0.18219867582808075</c:v>
                </c:pt>
                <c:pt idx="521">
                  <c:v>0.18779285466831397</c:v>
                </c:pt>
                <c:pt idx="522">
                  <c:v>0.19719303143098915</c:v>
                </c:pt>
                <c:pt idx="523">
                  <c:v>0.17556464299251717</c:v>
                </c:pt>
                <c:pt idx="524">
                  <c:v>0.15191984843946371</c:v>
                </c:pt>
                <c:pt idx="525">
                  <c:v>0.16290641404105705</c:v>
                </c:pt>
                <c:pt idx="526">
                  <c:v>0.14607823541811951</c:v>
                </c:pt>
                <c:pt idx="527">
                  <c:v>0.17114553928320919</c:v>
                </c:pt>
                <c:pt idx="528">
                  <c:v>0.15232495762350362</c:v>
                </c:pt>
                <c:pt idx="529">
                  <c:v>0.16128258554399297</c:v>
                </c:pt>
                <c:pt idx="530">
                  <c:v>0.16008587180447997</c:v>
                </c:pt>
                <c:pt idx="531">
                  <c:v>0.14716022524649452</c:v>
                </c:pt>
                <c:pt idx="532">
                  <c:v>0.14033625496024421</c:v>
                </c:pt>
                <c:pt idx="533">
                  <c:v>0.17921738478952443</c:v>
                </c:pt>
                <c:pt idx="534">
                  <c:v>0.13416724122692003</c:v>
                </c:pt>
                <c:pt idx="535">
                  <c:v>0.16246251191312466</c:v>
                </c:pt>
                <c:pt idx="536">
                  <c:v>0.12329175514383647</c:v>
                </c:pt>
                <c:pt idx="537">
                  <c:v>0.15470238847841686</c:v>
                </c:pt>
                <c:pt idx="538">
                  <c:v>0.16772090834979242</c:v>
                </c:pt>
                <c:pt idx="539">
                  <c:v>0.12527930705182866</c:v>
                </c:pt>
                <c:pt idx="540">
                  <c:v>0.14001617575330128</c:v>
                </c:pt>
                <c:pt idx="541">
                  <c:v>0.10683446674562055</c:v>
                </c:pt>
                <c:pt idx="542">
                  <c:v>0.10364308333116351</c:v>
                </c:pt>
                <c:pt idx="543">
                  <c:v>0.14639719764397852</c:v>
                </c:pt>
                <c:pt idx="544">
                  <c:v>0.12362964916604248</c:v>
                </c:pt>
                <c:pt idx="545">
                  <c:v>0.13472994404121724</c:v>
                </c:pt>
                <c:pt idx="546">
                  <c:v>0.12170949996222508</c:v>
                </c:pt>
                <c:pt idx="547">
                  <c:v>0.17790212319234572</c:v>
                </c:pt>
                <c:pt idx="548">
                  <c:v>8.2052313885875527E-2</c:v>
                </c:pt>
                <c:pt idx="549">
                  <c:v>0.14100384900861451</c:v>
                </c:pt>
                <c:pt idx="550">
                  <c:v>0.16989088049756298</c:v>
                </c:pt>
                <c:pt idx="551">
                  <c:v>0.13101443883285374</c:v>
                </c:pt>
                <c:pt idx="552">
                  <c:v>9.7516156537245241E-2</c:v>
                </c:pt>
                <c:pt idx="553">
                  <c:v>9.3940087778974779E-2</c:v>
                </c:pt>
                <c:pt idx="554">
                  <c:v>0.13761333946610016</c:v>
                </c:pt>
                <c:pt idx="555">
                  <c:v>0.13976198271606194</c:v>
                </c:pt>
                <c:pt idx="556">
                  <c:v>0.12674653662185065</c:v>
                </c:pt>
                <c:pt idx="557">
                  <c:v>0.11664580226241159</c:v>
                </c:pt>
                <c:pt idx="558">
                  <c:v>0.12757221345572606</c:v>
                </c:pt>
                <c:pt idx="559">
                  <c:v>0.15155041777958861</c:v>
                </c:pt>
                <c:pt idx="560">
                  <c:v>0.1546145211601351</c:v>
                </c:pt>
                <c:pt idx="561">
                  <c:v>0.13022522321531185</c:v>
                </c:pt>
                <c:pt idx="562">
                  <c:v>0.14553394256891333</c:v>
                </c:pt>
                <c:pt idx="563">
                  <c:v>0.11756129504711837</c:v>
                </c:pt>
                <c:pt idx="564">
                  <c:v>0.12401683756212534</c:v>
                </c:pt>
                <c:pt idx="565">
                  <c:v>0.12857254876273358</c:v>
                </c:pt>
                <c:pt idx="566">
                  <c:v>0.11451316375632078</c:v>
                </c:pt>
                <c:pt idx="567">
                  <c:v>0.13073899030392208</c:v>
                </c:pt>
                <c:pt idx="568">
                  <c:v>0.1577195211366596</c:v>
                </c:pt>
                <c:pt idx="569">
                  <c:v>9.8397764520232245E-2</c:v>
                </c:pt>
                <c:pt idx="570">
                  <c:v>0.1322028688869199</c:v>
                </c:pt>
                <c:pt idx="571">
                  <c:v>0.12188630257680302</c:v>
                </c:pt>
                <c:pt idx="572">
                  <c:v>9.0383179111386491E-2</c:v>
                </c:pt>
                <c:pt idx="573">
                  <c:v>0.10775706099210441</c:v>
                </c:pt>
                <c:pt idx="574">
                  <c:v>6.9192789955459216E-2</c:v>
                </c:pt>
                <c:pt idx="575">
                  <c:v>0.15638017504522342</c:v>
                </c:pt>
                <c:pt idx="576">
                  <c:v>0.12309728452622812</c:v>
                </c:pt>
                <c:pt idx="577">
                  <c:v>0.121248655334945</c:v>
                </c:pt>
                <c:pt idx="578">
                  <c:v>0.12566660954036379</c:v>
                </c:pt>
                <c:pt idx="579">
                  <c:v>9.3307234608723366E-2</c:v>
                </c:pt>
                <c:pt idx="580">
                  <c:v>0.1215802794592952</c:v>
                </c:pt>
                <c:pt idx="581">
                  <c:v>0.12359103551341571</c:v>
                </c:pt>
                <c:pt idx="582">
                  <c:v>0.11370406247875564</c:v>
                </c:pt>
                <c:pt idx="583">
                  <c:v>8.8253165957320301E-2</c:v>
                </c:pt>
                <c:pt idx="584">
                  <c:v>9.7043269630007312E-2</c:v>
                </c:pt>
                <c:pt idx="585">
                  <c:v>9.1441614199543081E-2</c:v>
                </c:pt>
                <c:pt idx="586">
                  <c:v>9.7292513597990571E-2</c:v>
                </c:pt>
                <c:pt idx="587">
                  <c:v>7.1203700810253873E-2</c:v>
                </c:pt>
                <c:pt idx="588">
                  <c:v>9.9394544927041473E-2</c:v>
                </c:pt>
                <c:pt idx="589">
                  <c:v>0.12646300009145744</c:v>
                </c:pt>
                <c:pt idx="590">
                  <c:v>0.13701059613222411</c:v>
                </c:pt>
                <c:pt idx="591">
                  <c:v>9.0350060718546538E-2</c:v>
                </c:pt>
                <c:pt idx="592">
                  <c:v>0.13302854583022602</c:v>
                </c:pt>
                <c:pt idx="593">
                  <c:v>0.15108287120014655</c:v>
                </c:pt>
                <c:pt idx="594">
                  <c:v>0.13772564189461556</c:v>
                </c:pt>
                <c:pt idx="595">
                  <c:v>0.11314192220393651</c:v>
                </c:pt>
                <c:pt idx="596">
                  <c:v>0.1384353555802863</c:v>
                </c:pt>
                <c:pt idx="597">
                  <c:v>0.12921628634854798</c:v>
                </c:pt>
                <c:pt idx="598">
                  <c:v>9.9390158506694137E-2</c:v>
                </c:pt>
                <c:pt idx="599">
                  <c:v>0.10613938002748263</c:v>
                </c:pt>
                <c:pt idx="600">
                  <c:v>0.11724675191761502</c:v>
                </c:pt>
                <c:pt idx="601">
                  <c:v>9.8623983917872832E-2</c:v>
                </c:pt>
                <c:pt idx="602">
                  <c:v>0.1519983883441281</c:v>
                </c:pt>
                <c:pt idx="603">
                  <c:v>0.11021582831898635</c:v>
                </c:pt>
                <c:pt idx="604">
                  <c:v>0.11481563203928874</c:v>
                </c:pt>
                <c:pt idx="605">
                  <c:v>0.12405646233257289</c:v>
                </c:pt>
                <c:pt idx="606">
                  <c:v>8.9738226669666327E-2</c:v>
                </c:pt>
                <c:pt idx="607">
                  <c:v>0.12004654421046704</c:v>
                </c:pt>
                <c:pt idx="608">
                  <c:v>0.11808259584878719</c:v>
                </c:pt>
                <c:pt idx="609">
                  <c:v>0.10811867269684736</c:v>
                </c:pt>
                <c:pt idx="610">
                  <c:v>9.2383181081912735E-2</c:v>
                </c:pt>
                <c:pt idx="611">
                  <c:v>0.11154638528643904</c:v>
                </c:pt>
                <c:pt idx="612">
                  <c:v>6.2512723934207037E-2</c:v>
                </c:pt>
                <c:pt idx="613">
                  <c:v>9.0701986449026717E-2</c:v>
                </c:pt>
                <c:pt idx="614">
                  <c:v>8.7657752292011698E-2</c:v>
                </c:pt>
                <c:pt idx="615">
                  <c:v>9.1133650525471455E-2</c:v>
                </c:pt>
                <c:pt idx="616">
                  <c:v>6.6403931168784069E-2</c:v>
                </c:pt>
                <c:pt idx="617">
                  <c:v>0.100008303139766</c:v>
                </c:pt>
                <c:pt idx="618">
                  <c:v>6.5020606475016951E-2</c:v>
                </c:pt>
                <c:pt idx="619">
                  <c:v>4.4831791666188558E-2</c:v>
                </c:pt>
                <c:pt idx="620">
                  <c:v>6.5480643963308882E-2</c:v>
                </c:pt>
                <c:pt idx="621">
                  <c:v>0.11185403898709795</c:v>
                </c:pt>
                <c:pt idx="622">
                  <c:v>0.10671956325869691</c:v>
                </c:pt>
                <c:pt idx="623">
                  <c:v>6.9069235905710014E-2</c:v>
                </c:pt>
                <c:pt idx="624">
                  <c:v>5.2961826774375054E-2</c:v>
                </c:pt>
                <c:pt idx="625">
                  <c:v>7.4449123776555881E-2</c:v>
                </c:pt>
                <c:pt idx="626">
                  <c:v>9.3117525452371785E-2</c:v>
                </c:pt>
                <c:pt idx="627">
                  <c:v>5.9108802433268548E-2</c:v>
                </c:pt>
                <c:pt idx="628">
                  <c:v>7.4336152770210051E-2</c:v>
                </c:pt>
                <c:pt idx="629">
                  <c:v>6.1047541134190419E-2</c:v>
                </c:pt>
                <c:pt idx="630">
                  <c:v>7.438353932918973E-2</c:v>
                </c:pt>
                <c:pt idx="631">
                  <c:v>5.5093992561709715E-2</c:v>
                </c:pt>
                <c:pt idx="632">
                  <c:v>7.6480450264274136E-2</c:v>
                </c:pt>
                <c:pt idx="633">
                  <c:v>6.5501124795046162E-2</c:v>
                </c:pt>
                <c:pt idx="634">
                  <c:v>4.4630015892490493E-2</c:v>
                </c:pt>
                <c:pt idx="635">
                  <c:v>2.8660070109993274E-2</c:v>
                </c:pt>
                <c:pt idx="636">
                  <c:v>1.2065032945776877E-2</c:v>
                </c:pt>
                <c:pt idx="637">
                  <c:v>4.9726889042313094E-2</c:v>
                </c:pt>
                <c:pt idx="638">
                  <c:v>2.1208806958889048E-2</c:v>
                </c:pt>
                <c:pt idx="639">
                  <c:v>7.5427901760102611E-2</c:v>
                </c:pt>
                <c:pt idx="640">
                  <c:v>-1.9111635704780749E-2</c:v>
                </c:pt>
                <c:pt idx="641">
                  <c:v>3.7805637911208667E-2</c:v>
                </c:pt>
                <c:pt idx="642">
                  <c:v>2.1531576760442261E-2</c:v>
                </c:pt>
                <c:pt idx="643">
                  <c:v>7.2077014188414723E-3</c:v>
                </c:pt>
                <c:pt idx="644">
                  <c:v>1.572617862872161E-3</c:v>
                </c:pt>
                <c:pt idx="645">
                  <c:v>-5.5288067076871839E-3</c:v>
                </c:pt>
                <c:pt idx="646">
                  <c:v>-4.1015359562803777E-3</c:v>
                </c:pt>
                <c:pt idx="647">
                  <c:v>-2.4106576998836116E-2</c:v>
                </c:pt>
                <c:pt idx="648">
                  <c:v>-2.939084388262625E-2</c:v>
                </c:pt>
                <c:pt idx="649">
                  <c:v>4.6599443121237649E-2</c:v>
                </c:pt>
                <c:pt idx="650">
                  <c:v>3.8395800763037335E-2</c:v>
                </c:pt>
              </c:numCache>
            </c:numRef>
          </c:yVal>
          <c:smooth val="0"/>
        </c:ser>
        <c:ser>
          <c:idx val="0"/>
          <c:order val="3"/>
          <c:tx>
            <c:v>a_p ac9</c:v>
          </c:tx>
          <c:spPr>
            <a:ln>
              <a:solidFill>
                <a:schemeClr val="tx1"/>
              </a:solidFill>
            </a:ln>
          </c:spPr>
          <c:marker>
            <c:symbol val="circle"/>
            <c:size val="7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[1]stats!$L$1:$T$1</c:f>
              <c:numCache>
                <c:formatCode>General</c:formatCode>
                <c:ptCount val="9"/>
                <c:pt idx="0">
                  <c:v>412</c:v>
                </c:pt>
                <c:pt idx="1">
                  <c:v>440</c:v>
                </c:pt>
                <c:pt idx="2">
                  <c:v>488</c:v>
                </c:pt>
                <c:pt idx="3">
                  <c:v>510</c:v>
                </c:pt>
                <c:pt idx="4">
                  <c:v>532</c:v>
                </c:pt>
                <c:pt idx="5">
                  <c:v>555</c:v>
                </c:pt>
                <c:pt idx="6">
                  <c:v>650</c:v>
                </c:pt>
                <c:pt idx="7">
                  <c:v>676</c:v>
                </c:pt>
                <c:pt idx="8">
                  <c:v>715</c:v>
                </c:pt>
              </c:numCache>
            </c:numRef>
          </c:xVal>
          <c:yVal>
            <c:numRef>
              <c:f>[1]stats!$L$6:$T$6</c:f>
              <c:numCache>
                <c:formatCode>General</c:formatCode>
                <c:ptCount val="9"/>
                <c:pt idx="0">
                  <c:v>0.31232511158798287</c:v>
                </c:pt>
                <c:pt idx="1">
                  <c:v>0.34222177253218883</c:v>
                </c:pt>
                <c:pt idx="2">
                  <c:v>0.21299806437768226</c:v>
                </c:pt>
                <c:pt idx="3">
                  <c:v>0.17421546781115893</c:v>
                </c:pt>
                <c:pt idx="4">
                  <c:v>0.13399166523605144</c:v>
                </c:pt>
                <c:pt idx="5">
                  <c:v>8.657672103004295E-2</c:v>
                </c:pt>
                <c:pt idx="6">
                  <c:v>7.1366171673819659E-2</c:v>
                </c:pt>
                <c:pt idx="7">
                  <c:v>0.22311377682403416</c:v>
                </c:pt>
                <c:pt idx="8">
                  <c:v>1.8339484978534271E-4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9785816"/>
        <c:axId val="309786992"/>
      </c:scatterChart>
      <c:valAx>
        <c:axId val="309785816"/>
        <c:scaling>
          <c:orientation val="minMax"/>
          <c:max val="750"/>
          <c:min val="350"/>
        </c:scaling>
        <c:delete val="0"/>
        <c:axPos val="b"/>
        <c:title>
          <c:tx>
            <c:rich>
              <a:bodyPr/>
              <a:lstStyle/>
              <a:p>
                <a:pPr>
                  <a:defRPr sz="115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Wavelength (nm)</a:t>
                </a:r>
              </a:p>
            </c:rich>
          </c:tx>
          <c:layout>
            <c:manualLayout>
              <c:xMode val="edge"/>
              <c:yMode val="edge"/>
              <c:x val="0.41930865236390907"/>
              <c:y val="0.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9786992"/>
        <c:crosses val="autoZero"/>
        <c:crossBetween val="midCat"/>
        <c:majorUnit val="100"/>
        <c:minorUnit val="50"/>
      </c:valAx>
      <c:valAx>
        <c:axId val="309786992"/>
        <c:scaling>
          <c:orientation val="minMax"/>
          <c:max val="0.5"/>
          <c:min val="0"/>
        </c:scaling>
        <c:delete val="0"/>
        <c:axPos val="l"/>
        <c:majorGridlines>
          <c:spPr>
            <a:ln w="3175">
              <a:noFill/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5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150" b="0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a</a:t>
                </a:r>
                <a:r>
                  <a:rPr lang="en-US" sz="1150" b="0" i="0" u="none" strike="noStrike" baseline="-25000">
                    <a:solidFill>
                      <a:srgbClr val="000000"/>
                    </a:solidFill>
                    <a:latin typeface="Arial"/>
                    <a:cs typeface="Arial"/>
                  </a:rPr>
                  <a:t>x</a:t>
                </a:r>
                <a:r>
                  <a:rPr lang="en-US" sz="1150" b="0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 (m</a:t>
                </a:r>
                <a:r>
                  <a:rPr lang="en-US" sz="1150" b="0" i="0" u="none" strike="noStrike" baseline="30000">
                    <a:solidFill>
                      <a:srgbClr val="000000"/>
                    </a:solidFill>
                    <a:latin typeface="Arial"/>
                    <a:cs typeface="Arial"/>
                  </a:rPr>
                  <a:t>-1</a:t>
                </a:r>
                <a:r>
                  <a:rPr lang="en-US" sz="1150" b="0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)</a:t>
                </a:r>
              </a:p>
            </c:rich>
          </c:tx>
          <c:layout>
            <c:manualLayout>
              <c:xMode val="edge"/>
              <c:yMode val="edge"/>
              <c:x val="2.3054771263995001E-2"/>
              <c:y val="0.4283018867924528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9785816"/>
        <c:crosses val="autoZero"/>
        <c:crossBetween val="midCat"/>
        <c:majorUnit val="0.1"/>
        <c:minorUnit val="5.000000000000001E-2"/>
      </c:valAx>
      <c:spPr>
        <a:noFill/>
        <a:ln w="1905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66039413827613425"/>
          <c:y val="0.10188679245283019"/>
          <c:w val="0.28276642294617921"/>
          <c:h val="0.30171445550438269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26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13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18FF-1864-4A86-838B-5B8D8276CFDE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38C4-1EA3-451A-970D-0455522D3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91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18FF-1864-4A86-838B-5B8D8276CFDE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38C4-1EA3-451A-970D-0455522D3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04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18FF-1864-4A86-838B-5B8D8276CFDE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38C4-1EA3-451A-970D-0455522D3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257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18FF-1864-4A86-838B-5B8D8276CFDE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38C4-1EA3-451A-970D-0455522D3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663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18FF-1864-4A86-838B-5B8D8276CFDE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38C4-1EA3-451A-970D-0455522D3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417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18FF-1864-4A86-838B-5B8D8276CFDE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38C4-1EA3-451A-970D-0455522D3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7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18FF-1864-4A86-838B-5B8D8276CFDE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38C4-1EA3-451A-970D-0455522D3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504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18FF-1864-4A86-838B-5B8D8276CFDE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38C4-1EA3-451A-970D-0455522D3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433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18FF-1864-4A86-838B-5B8D8276CFDE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38C4-1EA3-451A-970D-0455522D3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510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18FF-1864-4A86-838B-5B8D8276CFDE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38C4-1EA3-451A-970D-0455522D3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716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18FF-1864-4A86-838B-5B8D8276CFDE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38C4-1EA3-451A-970D-0455522D3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93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F18FF-1864-4A86-838B-5B8D8276CFDE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238C4-1EA3-451A-970D-0455522D3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05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Quantifying uncertainties in phytoplankton absorption coefficients for accurate validation of the PACE ocean color sensor:</a:t>
            </a:r>
            <a:br>
              <a:rPr lang="en-US" sz="3200" b="1" dirty="0"/>
            </a:br>
            <a:r>
              <a:rPr lang="en-US" sz="3200" b="1" dirty="0"/>
              <a:t>moving towards satellite retrieved phytoplankton functional types (PFTs)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297777"/>
            <a:ext cx="6858000" cy="1655762"/>
          </a:xfrm>
        </p:spPr>
        <p:txBody>
          <a:bodyPr/>
          <a:lstStyle/>
          <a:p>
            <a:r>
              <a:rPr lang="en-US" sz="2800" dirty="0" smtClean="0"/>
              <a:t>Collin Roesler</a:t>
            </a:r>
          </a:p>
          <a:p>
            <a:r>
              <a:rPr lang="en-US" dirty="0" smtClean="0"/>
              <a:t>Department of Earth and Oceanographic Science</a:t>
            </a:r>
          </a:p>
          <a:p>
            <a:r>
              <a:rPr lang="en-US" dirty="0" smtClean="0"/>
              <a:t>Bowdoin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2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So in thinking about my project objectives I worked my way backward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251244" y="4601817"/>
            <a:ext cx="4264105" cy="207941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Invert ocean color signal to retrieve hyperspectral phytoplankton absorption coefficients</a:t>
            </a:r>
          </a:p>
          <a:p>
            <a:r>
              <a:rPr lang="en-US" dirty="0" smtClean="0"/>
              <a:t>Requires capability to validate with uncertainties</a:t>
            </a:r>
            <a:endParaRPr lang="en-US" dirty="0"/>
          </a:p>
        </p:txBody>
      </p:sp>
      <p:pic>
        <p:nvPicPr>
          <p:cNvPr id="1026" name="Picture 2" descr="http://wamis.meraka.org.za/wamis/images/MODIS_satelli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00" y="2775674"/>
            <a:ext cx="3420371" cy="3420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61728" y="6311899"/>
            <a:ext cx="40895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http://wamis.meraka.org.za/modis-basics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690689"/>
            <a:ext cx="4400550" cy="2590800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V="1">
            <a:off x="2842591" y="3399185"/>
            <a:ext cx="1878496" cy="725554"/>
          </a:xfrm>
          <a:prstGeom prst="straightConnector1">
            <a:avLst/>
          </a:prstGeom>
          <a:ln w="762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195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747" y="176285"/>
            <a:ext cx="8507895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Step 1. Retrieved phytoplankton absorption spectrum validated against exponentially-weighted profile of spectral phytoplankton absorption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2883" y="2650518"/>
            <a:ext cx="3228975" cy="40576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01" y="2650518"/>
            <a:ext cx="3219450" cy="4038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185" y="1596308"/>
            <a:ext cx="1994452" cy="1148591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420678" y="2176670"/>
            <a:ext cx="2723322" cy="4219533"/>
          </a:xfrm>
        </p:spPr>
        <p:txBody>
          <a:bodyPr>
            <a:noAutofit/>
          </a:bodyPr>
          <a:lstStyle/>
          <a:p>
            <a:r>
              <a:rPr lang="en-US" sz="2400" dirty="0" smtClean="0"/>
              <a:t>2. </a:t>
            </a:r>
            <a:r>
              <a:rPr lang="en-US" sz="2400" dirty="0" err="1" smtClean="0"/>
              <a:t>K</a:t>
            </a:r>
            <a:r>
              <a:rPr lang="en-US" sz="2400" baseline="-25000" dirty="0" err="1" smtClean="0"/>
              <a:t>d</a:t>
            </a:r>
            <a:r>
              <a:rPr lang="en-US" sz="2400" dirty="0" smtClean="0"/>
              <a:t>(</a:t>
            </a:r>
            <a:r>
              <a:rPr lang="en-US" sz="2400" dirty="0" err="1" smtClean="0">
                <a:latin typeface="Symbol" panose="05050102010706020507" pitchFamily="18" charset="2"/>
              </a:rPr>
              <a:t>l</a:t>
            </a:r>
            <a:r>
              <a:rPr lang="en-US" sz="2400" dirty="0" err="1" smtClean="0"/>
              <a:t>,z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3. Profile a(</a:t>
            </a:r>
            <a:r>
              <a:rPr lang="en-US" sz="2400" dirty="0" smtClean="0">
                <a:latin typeface="Symbol" panose="05050102010706020507" pitchFamily="18" charset="2"/>
              </a:rPr>
              <a:t>l</a:t>
            </a:r>
            <a:r>
              <a:rPr lang="en-US" sz="2400" dirty="0" smtClean="0"/>
              <a:t>) </a:t>
            </a:r>
          </a:p>
          <a:p>
            <a:pPr lvl="1"/>
            <a:r>
              <a:rPr lang="en-US" dirty="0" smtClean="0"/>
              <a:t>Environmental considerations</a:t>
            </a:r>
          </a:p>
          <a:p>
            <a:pPr lvl="1"/>
            <a:r>
              <a:rPr lang="en-US" dirty="0" smtClean="0"/>
              <a:t>Spatial temporal scales</a:t>
            </a:r>
          </a:p>
          <a:p>
            <a:r>
              <a:rPr lang="en-US" sz="2400" dirty="0" smtClean="0"/>
              <a:t>4. No scattering error</a:t>
            </a:r>
          </a:p>
          <a:p>
            <a:r>
              <a:rPr lang="en-US" sz="2400" dirty="0" smtClean="0"/>
              <a:t>5. Phytoplankton signal extracted</a:t>
            </a:r>
            <a:endParaRPr lang="en-US" sz="2400" dirty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2792896" y="1634874"/>
            <a:ext cx="3627782" cy="10404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u="sng" dirty="0" smtClean="0"/>
              <a:t>Collaboration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 smtClean="0"/>
              <a:t>Ackleson</a:t>
            </a:r>
            <a:endParaRPr lang="en-US" dirty="0" smtClean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117035" y="4542183"/>
            <a:ext cx="2216426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1717398" y="2744898"/>
            <a:ext cx="12011" cy="72717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5327374" y="3001617"/>
            <a:ext cx="188849" cy="2355575"/>
            <a:chOff x="5327374" y="3001617"/>
            <a:chExt cx="188849" cy="2355575"/>
          </a:xfrm>
        </p:grpSpPr>
        <p:sp>
          <p:nvSpPr>
            <p:cNvPr id="14" name="Oval 13"/>
            <p:cNvSpPr/>
            <p:nvPr/>
          </p:nvSpPr>
          <p:spPr>
            <a:xfrm>
              <a:off x="5327374" y="3001617"/>
              <a:ext cx="139148" cy="129209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5340628" y="3382618"/>
              <a:ext cx="139148" cy="129209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5340628" y="3829882"/>
              <a:ext cx="139148" cy="129209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5353882" y="4290395"/>
              <a:ext cx="139148" cy="129209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5363821" y="4767470"/>
              <a:ext cx="139148" cy="129209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5377075" y="5227983"/>
              <a:ext cx="139148" cy="129209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110416" y="3014871"/>
            <a:ext cx="188849" cy="2355575"/>
            <a:chOff x="5327374" y="3001617"/>
            <a:chExt cx="188849" cy="2355575"/>
          </a:xfrm>
        </p:grpSpPr>
        <p:sp>
          <p:nvSpPr>
            <p:cNvPr id="23" name="Oval 22"/>
            <p:cNvSpPr/>
            <p:nvPr/>
          </p:nvSpPr>
          <p:spPr>
            <a:xfrm>
              <a:off x="5327374" y="3001617"/>
              <a:ext cx="139148" cy="129209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5340628" y="3382618"/>
              <a:ext cx="139148" cy="129209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5340628" y="3829882"/>
              <a:ext cx="139148" cy="129209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5353882" y="4290395"/>
              <a:ext cx="139148" cy="12920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5363821" y="4767470"/>
              <a:ext cx="139148" cy="12920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5377075" y="5227983"/>
              <a:ext cx="139148" cy="12920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Oval 20"/>
          <p:cNvSpPr/>
          <p:nvPr/>
        </p:nvSpPr>
        <p:spPr>
          <a:xfrm>
            <a:off x="6420678" y="4780724"/>
            <a:ext cx="2454964" cy="88458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3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747" y="176285"/>
            <a:ext cx="850789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Step 4. Profile of hyperspectral absorption with minimized scattering error, quantified uncertainty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901" y="2640993"/>
            <a:ext cx="3228975" cy="405765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363278" y="1530625"/>
            <a:ext cx="3747052" cy="236655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Hyperspectral, but scattering error</a:t>
            </a:r>
          </a:p>
          <a:p>
            <a:pPr lvl="1"/>
            <a:r>
              <a:rPr lang="en-US" dirty="0" err="1" smtClean="0"/>
              <a:t>WETLabs</a:t>
            </a:r>
            <a:r>
              <a:rPr lang="en-US" dirty="0" smtClean="0"/>
              <a:t> </a:t>
            </a:r>
            <a:r>
              <a:rPr lang="en-US" dirty="0" err="1" smtClean="0"/>
              <a:t>acs</a:t>
            </a:r>
            <a:endParaRPr lang="en-US" dirty="0" smtClean="0"/>
          </a:p>
          <a:p>
            <a:r>
              <a:rPr lang="en-US" dirty="0" smtClean="0"/>
              <a:t>No scattering error, but multispectral</a:t>
            </a:r>
          </a:p>
          <a:p>
            <a:pPr lvl="1"/>
            <a:r>
              <a:rPr lang="en-US" dirty="0" smtClean="0"/>
              <a:t>Turner ICAM</a:t>
            </a:r>
          </a:p>
        </p:txBody>
      </p:sp>
      <p:pic>
        <p:nvPicPr>
          <p:cNvPr id="2050" name="Picture 2" descr="http://www.turnerdesigns.com/components/com_virtuemart/shop_image/product/ICAM-prod-page-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660" y="3491166"/>
            <a:ext cx="1712982" cy="1712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wetlabs.com/sites/default/files/images/acsplumbed-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043" y="1576251"/>
            <a:ext cx="1527925" cy="20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7662" y="4347657"/>
            <a:ext cx="4127155" cy="2192291"/>
          </a:xfrm>
          <a:prstGeom prst="rect">
            <a:avLst/>
          </a:prstGeom>
        </p:spPr>
      </p:pic>
      <p:sp>
        <p:nvSpPr>
          <p:cNvPr id="9" name="Content Placeholder 5"/>
          <p:cNvSpPr txBox="1">
            <a:spLocks/>
          </p:cNvSpPr>
          <p:nvPr/>
        </p:nvSpPr>
        <p:spPr>
          <a:xfrm>
            <a:off x="586409" y="1803063"/>
            <a:ext cx="4711148" cy="83793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u="sng" dirty="0" smtClean="0"/>
              <a:t>Collaboration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 smtClean="0"/>
              <a:t>Twardowski</a:t>
            </a:r>
            <a:r>
              <a:rPr lang="en-US" dirty="0" smtClean="0"/>
              <a:t>, Sullivan, Boss</a:t>
            </a:r>
            <a:endParaRPr lang="en-US" dirty="0" smtClean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94522" y="3269974"/>
            <a:ext cx="1868556" cy="993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726024" y="3269085"/>
            <a:ext cx="1345235" cy="107857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3899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747" y="176285"/>
            <a:ext cx="850789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Step 5. Extract phytoplankton absorption signal from total absorption from existing (and new) models, quantifying model uncertainties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901" y="2640993"/>
            <a:ext cx="3228975" cy="405765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86409" y="1803063"/>
            <a:ext cx="2832652" cy="83793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Collaboration</a:t>
            </a:r>
          </a:p>
          <a:p>
            <a:pPr marL="0" indent="0">
              <a:buNone/>
            </a:pPr>
            <a:r>
              <a:rPr lang="en-US" dirty="0" err="1" smtClean="0"/>
              <a:t>Stramski</a:t>
            </a:r>
            <a:r>
              <a:rPr lang="en-US" dirty="0" smtClean="0"/>
              <a:t>, Reynolds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5348" y="4412974"/>
            <a:ext cx="3790430" cy="21828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4617" y="2528217"/>
            <a:ext cx="3671161" cy="1950073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V="1">
            <a:off x="2763078" y="2991678"/>
            <a:ext cx="1461052" cy="288235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748669" y="4323522"/>
            <a:ext cx="0" cy="116287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894522" y="3269974"/>
            <a:ext cx="1868556" cy="993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5"/>
          <p:cNvSpPr txBox="1">
            <a:spLocks/>
          </p:cNvSpPr>
          <p:nvPr/>
        </p:nvSpPr>
        <p:spPr>
          <a:xfrm>
            <a:off x="3564989" y="1796979"/>
            <a:ext cx="4711148" cy="837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err="1" smtClean="0"/>
              <a:t>a</a:t>
            </a:r>
            <a:r>
              <a:rPr lang="en-US" baseline="-25000" dirty="0" err="1" smtClean="0"/>
              <a:t>T</a:t>
            </a:r>
            <a:r>
              <a:rPr lang="en-US" baseline="-25000" dirty="0" smtClean="0"/>
              <a:t> </a:t>
            </a:r>
            <a:r>
              <a:rPr lang="en-US" dirty="0" smtClean="0"/>
              <a:t>= a</a:t>
            </a:r>
            <a:r>
              <a:rPr lang="en-US" baseline="-25000" dirty="0" smtClean="0"/>
              <a:t>w</a:t>
            </a:r>
            <a:r>
              <a:rPr lang="en-US" dirty="0" smtClean="0"/>
              <a:t>+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phyt</a:t>
            </a:r>
            <a:r>
              <a:rPr lang="en-US" dirty="0" smtClean="0"/>
              <a:t> +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nap</a:t>
            </a:r>
            <a:r>
              <a:rPr lang="en-US" dirty="0" smtClean="0"/>
              <a:t> +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cdom</a:t>
            </a:r>
            <a:endParaRPr lang="en-US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3961984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747" y="176285"/>
            <a:ext cx="8507895" cy="188111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Step 6. Validate model estimation against in situ phytoplankton absorption spectra determined </a:t>
            </a:r>
            <a:r>
              <a:rPr lang="en-US" sz="3600" dirty="0" err="1" smtClean="0"/>
              <a:t>spectrophotometrically</a:t>
            </a:r>
            <a:r>
              <a:rPr lang="en-US" sz="3600" dirty="0" smtClean="0"/>
              <a:t> on glass fiber filter pads, quantifying uncertainty in QFT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66530" y="2176670"/>
            <a:ext cx="4711148" cy="117035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Collaboration</a:t>
            </a:r>
          </a:p>
          <a:p>
            <a:pPr marL="0" indent="0">
              <a:buNone/>
            </a:pPr>
            <a:r>
              <a:rPr lang="en-US" dirty="0" err="1" smtClean="0"/>
              <a:t>Stramski</a:t>
            </a:r>
            <a:r>
              <a:rPr lang="en-US" dirty="0" smtClean="0"/>
              <a:t>, Reynolds</a:t>
            </a:r>
          </a:p>
          <a:p>
            <a:pPr marL="0" indent="0">
              <a:buNone/>
            </a:pPr>
            <a:r>
              <a:rPr lang="en-US" dirty="0" smtClean="0"/>
              <a:t>Mitchell?</a:t>
            </a:r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6420678" y="2216427"/>
            <a:ext cx="2723322" cy="42195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700" dirty="0" smtClean="0"/>
              <a:t>7. filter pad absorption configuration</a:t>
            </a:r>
          </a:p>
          <a:p>
            <a:pPr lvl="1"/>
            <a:r>
              <a:rPr lang="en-US" dirty="0" smtClean="0"/>
              <a:t>scattering error</a:t>
            </a:r>
          </a:p>
          <a:p>
            <a:pPr lvl="1"/>
            <a:r>
              <a:rPr lang="en-US" dirty="0" smtClean="0"/>
              <a:t>beta correction</a:t>
            </a:r>
          </a:p>
          <a:p>
            <a:r>
              <a:rPr lang="en-US" sz="2700" dirty="0" smtClean="0"/>
              <a:t>8. Retrospective reprocessing</a:t>
            </a:r>
            <a:endParaRPr lang="en-US" sz="2700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2791086"/>
              </p:ext>
            </p:extLst>
          </p:nvPr>
        </p:nvGraphicFramePr>
        <p:xfrm>
          <a:off x="1557606" y="3552092"/>
          <a:ext cx="4665317" cy="303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9635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93065" y="1700954"/>
            <a:ext cx="1877506" cy="11231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Hyperspectral Phytoplankton Absorption Coefficients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001" y="1690689"/>
            <a:ext cx="2010194" cy="1123122"/>
          </a:xfrm>
          <a:prstGeom prst="rect">
            <a:avLst/>
          </a:prstGeom>
          <a:solidFill>
            <a:srgbClr val="00B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Pigment-based Phytoplankton Functional Types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17577" y="1709146"/>
            <a:ext cx="2154973" cy="11231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spectrophotometric analysis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discrete filter pad samples,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01320" y="1702500"/>
            <a:ext cx="1985508" cy="11231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Modeled from in situ profiles of total absorption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17577" y="3766524"/>
            <a:ext cx="2154973" cy="11231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Uncertainties spectrophotometric analysis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1320" y="3766524"/>
            <a:ext cx="2005556" cy="11231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Uncertainties phytoplankton absorption models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93065" y="3766524"/>
            <a:ext cx="1877506" cy="11231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Uncertainties in situ measured absorption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1833278" y="2243239"/>
            <a:ext cx="731520" cy="600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7895063" y="2961169"/>
            <a:ext cx="3645" cy="61560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428173" y="2961169"/>
            <a:ext cx="3645" cy="61560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563265" y="2961169"/>
            <a:ext cx="3645" cy="61560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155881" y="2240890"/>
            <a:ext cx="640080" cy="600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6382163" y="2232372"/>
            <a:ext cx="548640" cy="600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159689" y="3766524"/>
            <a:ext cx="1877506" cy="11231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Uncertainties in PFT approach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1094797" y="2952549"/>
            <a:ext cx="3645" cy="61560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561153" y="5004459"/>
            <a:ext cx="3645" cy="61560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344401" y="4982718"/>
            <a:ext cx="3645" cy="61560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550667" y="5620065"/>
            <a:ext cx="1570220" cy="112312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Environmental Uncertainties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428173" y="5620065"/>
            <a:ext cx="1570220" cy="112312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Measurement Uncertainties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7200242" y="4982718"/>
            <a:ext cx="3645" cy="61560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985840" y="5623380"/>
            <a:ext cx="1570220" cy="112312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Scattering  loss Uncertainties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692886" y="5636634"/>
            <a:ext cx="1446809" cy="112312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Amplification Uncertainties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7895063" y="4955337"/>
            <a:ext cx="3645" cy="61560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322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25" grpId="0" animBg="1"/>
      <p:bldP spid="29" grpId="0" animBg="1"/>
      <p:bldP spid="31" grpId="0" animBg="1"/>
      <p:bldP spid="33" grpId="0" animBg="1"/>
      <p:bldP spid="3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889</TotalTime>
  <Words>268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Office Theme</vt:lpstr>
      <vt:lpstr>Quantifying uncertainties in phytoplankton absorption coefficients for accurate validation of the PACE ocean color sensor: moving towards satellite retrieved phytoplankton functional types (PFTs)</vt:lpstr>
      <vt:lpstr>So in thinking about my project objectives I worked my way backward</vt:lpstr>
      <vt:lpstr>Step 1. Retrieved phytoplankton absorption spectrum validated against exponentially-weighted profile of spectral phytoplankton absorption</vt:lpstr>
      <vt:lpstr>Step 4. Profile of hyperspectral absorption with minimized scattering error, quantified uncertainty</vt:lpstr>
      <vt:lpstr>Step 5. Extract phytoplankton absorption signal from total absorption from existing (and new) models, quantifying model uncertainties</vt:lpstr>
      <vt:lpstr>Step 6. Validate model estimation against in situ phytoplankton absorption spectra determined spectrophotometrically on glass fiber filter pads, quantifying uncertainty in QFT</vt:lpstr>
      <vt:lpstr>Conclusions</vt:lpstr>
    </vt:vector>
  </TitlesOfParts>
  <Company>Bowdoin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Quantifying uncertainties in phytoplankton absorption coefficients for accurate validation of the PACE ocean color sensor: moving towards satellite retrieved phytoplankton functional types (PFTs)</dc:title>
  <dc:creator>Collin Roesler</dc:creator>
  <cp:lastModifiedBy>Collin Roesler</cp:lastModifiedBy>
  <cp:revision>38</cp:revision>
  <dcterms:created xsi:type="dcterms:W3CDTF">2015-01-14T02:49:17Z</dcterms:created>
  <dcterms:modified xsi:type="dcterms:W3CDTF">2015-01-14T17:38:56Z</dcterms:modified>
</cp:coreProperties>
</file>