
<file path=[Content_Types].xml><?xml version="1.0" encoding="utf-8"?>
<Types xmlns="http://schemas.openxmlformats.org/package/2006/content-types">
  <Override PartName="/ppt/slideLayouts/slideLayout370.xml" ContentType="application/vnd.openxmlformats-officedocument.presentationml.slideLayout+xml"/>
  <Override PartName="/ppt/slideLayouts/slideLayout39.xml" ContentType="application/vnd.openxmlformats-officedocument.presentationml.slideLayout+xml"/>
  <Override PartName="/ppt/slideLayouts/slideLayout304.xml" ContentType="application/vnd.openxmlformats-officedocument.presentationml.slideLayout+xml"/>
  <Override PartName="/ppt/slideLayouts/slideLayout400.xml" ContentType="application/vnd.openxmlformats-officedocument.presentationml.slideLayout+xml"/>
  <Override PartName="/ppt/slides/slide26.xml" ContentType="application/vnd.openxmlformats-officedocument.presentationml.slide+xml"/>
  <Override PartName="/ppt/slideLayouts/slideLayout163.xml" ContentType="application/vnd.openxmlformats-officedocument.presentationml.slideLayout+xml"/>
  <Override PartName="/ppt/slideLayouts/slideLayout5.xml" ContentType="application/vnd.openxmlformats-officedocument.presentationml.slideLayout+xml"/>
  <Override PartName="/ppt/slideLayouts/slideLayout67.xml" ContentType="application/vnd.openxmlformats-officedocument.presentationml.slideLayout+xml"/>
  <Override PartName="/ppt/slideLayouts/slideLayout349.xml" ContentType="application/vnd.openxmlformats-officedocument.presentationml.slideLayout+xml"/>
  <Override PartName="/ppt/slides/slide54.xml" ContentType="application/vnd.openxmlformats-officedocument.presentationml.slide+xml"/>
  <Override PartName="/ppt/slideLayouts/slideLayout445.xml" ContentType="application/vnd.openxmlformats-officedocument.presentationml.slideLayout+xml"/>
  <Override PartName="/ppt/slideLayouts/slideLayout191.xml" ContentType="application/vnd.openxmlformats-officedocument.presentationml.slideLayout+xml"/>
  <Override PartName="/ppt/slideLayouts/slideLayout125.xml" ContentType="application/vnd.openxmlformats-officedocument.presentationml.slideLayout+xml"/>
  <Override PartName="/ppt/slideLayouts/slideLayout221.xml" ContentType="application/vnd.openxmlformats-officedocument.presentationml.slideLayout+xml"/>
  <Override PartName="/ppt/slideLayouts/slideLayout52.xml" ContentType="application/vnd.openxmlformats-officedocument.presentationml.slideLayout+xml"/>
  <Override PartName="/ppt/theme/theme20.xml" ContentType="application/vnd.openxmlformats-officedocument.theme+xml"/>
  <Override PartName="/ppt/slideLayouts/slideLayout238.xml" ContentType="application/vnd.openxmlformats-officedocument.presentationml.slideLayout+xml"/>
  <Override PartName="/ppt/slideLayouts/slideLayout334.xml" ContentType="application/vnd.openxmlformats-officedocument.presentationml.slideLayout+xml"/>
  <Override PartName="/ppt/theme/theme37.xml" ContentType="application/vnd.openxmlformats-officedocument.theme+xml"/>
  <Override PartName="/ppt/slideMasters/slideMaster21.xml" ContentType="application/vnd.openxmlformats-officedocument.presentationml.slideMaster+xml"/>
  <Override PartName="/ppt/slideLayouts/slideLayout430.xml" ContentType="application/vnd.openxmlformats-officedocument.presentationml.slideLayout+xml"/>
  <Override PartName="/ppt/slideLayouts/slideLayout110.xml" ContentType="application/vnd.openxmlformats-officedocument.presentationml.slideLayout+xml"/>
  <Override PartName="/ppt/slideMasters/slideMaster38.xml" ContentType="application/vnd.openxmlformats-officedocument.presentationml.slideMaster+xml"/>
  <Override PartName="/ppt/slideLayouts/slideLayout97.xml" ContentType="application/vnd.openxmlformats-officedocument.presentationml.slideLayout+xml"/>
  <Override PartName="/ppt/slideLayouts/slideLayout362.xml" ContentType="application/vnd.openxmlformats-officedocument.presentationml.slideLayout+xml"/>
  <Override PartName="/ppt/slideLayouts/slideLayout379.xml" ContentType="application/vnd.openxmlformats-officedocument.presentationml.slideLayout+xml"/>
  <Override PartName="/ppt/slides/slide18.xml" ContentType="application/vnd.openxmlformats-officedocument.presentationml.slide+xml"/>
  <Override PartName="/ppt/slideLayouts/slideLayout475.xml" ContentType="application/vnd.openxmlformats-officedocument.presentationml.slideLayout+xml"/>
  <Override PartName="/ppt/slideLayouts/slideLayout409.xml" ContentType="application/vnd.openxmlformats-officedocument.presentationml.slideLayout+xml"/>
  <Override PartName="/ppt/slideLayouts/slideLayout155.xml" ContentType="application/vnd.openxmlformats-officedocument.presentationml.slideLayout+xml"/>
  <Override PartName="/ppt/slideLayouts/slideLayout251.xml" ContentType="application/vnd.openxmlformats-officedocument.presentationml.slideLayout+xml"/>
  <Override PartName="/ppt/slideLayouts/slideLayout82.xml" ContentType="application/vnd.openxmlformats-officedocument.presentationml.slideLayout+xml"/>
  <Override PartName="/ppt/slideLayouts/slideLayout16.xml" ContentType="application/vnd.openxmlformats-officedocument.presentationml.slideLayout+xml"/>
  <Override PartName="/ppt/slideLayouts/slideLayout140.xml" ContentType="application/vnd.openxmlformats-officedocument.presentationml.slideLayout+xml"/>
  <Override PartName="/ppt/slideLayouts/slideLayout44.xml" ContentType="application/vnd.openxmlformats-officedocument.presentationml.slideLayout+xml"/>
  <Override PartName="/ppt/slideLayouts/slideLayout296.xml" ContentType="application/vnd.openxmlformats-officedocument.presentationml.slideLayout+xml"/>
  <Override PartName="/ppt/slideLayouts/slideLayout392.xml" ContentType="application/vnd.openxmlformats-officedocument.presentationml.slideLayout+xml"/>
  <Override PartName="/ppt/slideLayouts/slideLayout326.xml" ContentType="application/vnd.openxmlformats-officedocument.presentationml.slideLayout+xml"/>
  <Override PartName="/ppt/slides/slide31.xml" ContentType="application/vnd.openxmlformats-officedocument.presentationml.slide+xml"/>
  <Override PartName="/ppt/theme/theme29.xml" ContentType="application/vnd.openxmlformats-officedocument.theme+xml"/>
  <Override PartName="/ppt/slideLayouts/slideLayout422.xml" ContentType="application/vnd.openxmlformats-officedocument.presentationml.slideLayout+xml"/>
  <Override PartName="/ppt/slideLayouts/slideLayout102.xml" ContentType="application/vnd.openxmlformats-officedocument.presentationml.slideLayout+xml"/>
  <Override PartName="/ppt/slides/slide48.xml" ContentType="application/vnd.openxmlformats-officedocument.presentationml.slide+xml"/>
  <Override PartName="/ppt/slideLayouts/slideLayout185.xml" ContentType="application/vnd.openxmlformats-officedocument.presentationml.slideLayout+xml"/>
  <Override PartName="/ppt/slideLayouts/slideLayout89.xml" ContentType="application/vnd.openxmlformats-officedocument.presentationml.slideLayout+xml"/>
  <Default Extension="emf" ContentType="image/x-emf"/>
  <Override PartName="/ppt/slideLayouts/slideLayout119.xml" ContentType="application/vnd.openxmlformats-officedocument.presentationml.slideLayout+xml"/>
  <Override PartName="/ppt/slideLayouts/slideLayout281.xml" ContentType="application/vnd.openxmlformats-officedocument.presentationml.slideLayout+xml"/>
  <Override PartName="/ppt/slideLayouts/slideLayout215.xml" ContentType="application/vnd.openxmlformats-officedocument.presentationml.slideLayout+xml"/>
  <Override PartName="/ppt/slideLayouts/slideLayout311.xml" ContentType="application/vnd.openxmlformats-officedocument.presentationml.slideLayout+xml"/>
  <Override PartName="/ppt/theme/theme14.xml" ContentType="application/vnd.openxmlformats-officedocument.theme+xml"/>
  <Override PartName="/ppt/slides/slide4.xml" ContentType="application/vnd.openxmlformats-officedocument.presentationml.slide+xml"/>
  <Override PartName="/ppt/slideLayouts/slideLayout467.xml" ContentType="application/vnd.openxmlformats-officedocument.presentationml.slideLayout+xml"/>
  <Override PartName="/ppt/slideMasters/slideMaster8.xml" ContentType="application/vnd.openxmlformats-officedocument.presentationml.slideMaster+xml"/>
  <Default Extension="bin" ContentType="application/vnd.openxmlformats-officedocument.presentationml.printerSettings"/>
  <Override PartName="/ppt/slideLayouts/slideLayout243.xml" ContentType="application/vnd.openxmlformats-officedocument.presentationml.slideLayout+xml"/>
  <Override PartName="/ppt/slideMasters/slideMaster15.xml" ContentType="application/vnd.openxmlformats-officedocument.presentationml.slideMaster+xml"/>
  <Override PartName="/ppt/slideLayouts/slideLayout74.xml" ContentType="application/vnd.openxmlformats-officedocument.presentationml.slideLayout+xml"/>
  <Override PartName="/ppt/theme/theme42.xml" ContentType="application/vnd.openxmlformats-officedocument.theme+xml"/>
  <Override PartName="/ppt/slideLayouts/slideLayout356.xml" ContentType="application/vnd.openxmlformats-officedocument.presentationml.slideLayout+xml"/>
  <Override PartName="/ppt/slideMasters/slideMaster43.xml" ContentType="application/vnd.openxmlformats-officedocument.presentationml.slideMaster+xml"/>
  <Override PartName="/ppt/slideLayouts/slideLayout452.xml" ContentType="application/vnd.openxmlformats-officedocument.presentationml.slideLayout+xml"/>
  <Override PartName="/ppt/slideLayouts/slideLayout132.xml" ContentType="application/vnd.openxmlformats-officedocument.presentationml.slideLayout+xml"/>
  <Override PartName="/ppt/notesSlides/notesSlide5.xml" ContentType="application/vnd.openxmlformats-officedocument.presentationml.notesSlide+xml"/>
  <Override PartName="/ppt/slideLayouts/slideLayout480.xml" ContentType="application/vnd.openxmlformats-officedocument.presentationml.slideLayout+xml"/>
  <Override PartName="/ppt/slideLayouts/slideLayout414.xml" ContentType="application/vnd.openxmlformats-officedocument.presentationml.slideLayout+xml"/>
  <Override PartName="/ppt/theme/theme6.xml" ContentType="application/vnd.openxmlformats-officedocument.theme+xml"/>
  <Override PartName="/ppt/slideLayouts/slideLayout21.xml" ContentType="application/vnd.openxmlformats-officedocument.presentationml.slideLayout+xml"/>
  <Override PartName="/ppt/slideLayouts/slideLayout177.xml" ContentType="application/vnd.openxmlformats-officedocument.presentationml.slideLayout+xml"/>
  <Override PartName="/ppt/slideLayouts/slideLayout273.xml" ContentType="application/vnd.openxmlformats-officedocument.presentationml.slideLayout+xml"/>
  <Override PartName="/ppt/slideLayouts/slideLayout207.xml" ContentType="application/vnd.openxmlformats-officedocument.presentationml.slideLayout+xml"/>
  <Override PartName="/ppt/slideLayouts/slideLayout38.xml" ContentType="application/vnd.openxmlformats-officedocument.presentationml.slideLayout+xml"/>
  <Override PartName="/ppt/slideLayouts/slideLayout303.xml" ContentType="application/vnd.openxmlformats-officedocument.presentationml.slideLayout+xml"/>
  <Override PartName="/ppt/slides/slide25.xml" ContentType="application/vnd.openxmlformats-officedocument.presentationml.slide+xml"/>
  <Override PartName="/ppt/slideLayouts/slideLayout66.xml" ContentType="application/vnd.openxmlformats-officedocument.presentationml.slideLayout+xml"/>
  <Override PartName="/ppt/slideLayouts/slideLayout4.xml" ContentType="application/vnd.openxmlformats-officedocument.presentationml.slideLayout+xml"/>
  <Override PartName="/ppt/slideLayouts/slideLayout162.xml" ContentType="application/vnd.openxmlformats-officedocument.presentationml.slideLayout+xml"/>
  <Override PartName="/ppt/slideLayouts/slideLayout348.xml" ContentType="application/vnd.openxmlformats-officedocument.presentationml.slideLayout+xml"/>
  <Override PartName="/ppt/slides/slide53.xml" ContentType="application/vnd.openxmlformats-officedocument.presentationml.slide+xml"/>
  <Override PartName="/ppt/slideLayouts/slideLayout444.xml" ContentType="application/vnd.openxmlformats-officedocument.presentationml.slideLayout+xml"/>
  <Override PartName="/ppt/slideLayouts/slideLayout190.xml" ContentType="application/vnd.openxmlformats-officedocument.presentationml.slideLayout+xml"/>
  <Override PartName="/ppt/slideLayouts/slideLayout220.xml" ContentType="application/vnd.openxmlformats-officedocument.presentationml.slideLayout+xml"/>
  <Override PartName="/ppt/slideLayouts/slideLayout51.xml" ContentType="application/vnd.openxmlformats-officedocument.presentationml.slideLayout+xml"/>
  <Override PartName="/ppt/slideLayouts/slideLayout237.xml" ContentType="application/vnd.openxmlformats-officedocument.presentationml.slideLayout+xml"/>
  <Override PartName="/ppt/slideLayouts/slideLayout333.xml" ContentType="application/vnd.openxmlformats-officedocument.presentationml.slideLayout+xml"/>
  <Override PartName="/ppt/theme/theme36.xml" ContentType="application/vnd.openxmlformats-officedocument.theme+xml"/>
  <Override PartName="/ppt/slideLayouts/slideLayout489.xml" ContentType="application/vnd.openxmlformats-officedocument.presentationml.slideLayout+xml"/>
  <Override PartName="/ppt/slideMasters/slideMaster20.xml" ContentType="application/vnd.openxmlformats-officedocument.presentationml.slideMaster+xml"/>
  <Override PartName="/ppt/slideMasters/slideMaster37.xml" ContentType="application/vnd.openxmlformats-officedocument.presentationml.slideMaster+xml"/>
  <Override PartName="/ppt/slideLayouts/slideLayout96.xml" ContentType="application/vnd.openxmlformats-officedocument.presentationml.slideLayout+xml"/>
  <Override PartName="/ppt/slideLayouts/slideLayout361.xml" ContentType="application/vnd.openxmlformats-officedocument.presentationml.slideLayout+xml"/>
  <Override PartName="/ppt/slideLayouts/slideLayout378.xml" ContentType="application/vnd.openxmlformats-officedocument.presentationml.slideLayout+xml"/>
  <Override PartName="/ppt/slides/slide17.xml" ContentType="application/vnd.openxmlformats-officedocument.presentationml.slide+xml"/>
  <Override PartName="/ppt/slideLayouts/slideLayout474.xml" ContentType="application/vnd.openxmlformats-officedocument.presentationml.slideLayout+xml"/>
  <Override PartName="/ppt/slideLayouts/slideLayout408.xml" ContentType="application/vnd.openxmlformats-officedocument.presentationml.slideLayout+xml"/>
  <Override PartName="/ppt/slideLayouts/slideLayout154.xml" ContentType="application/vnd.openxmlformats-officedocument.presentationml.slideLayout+xml"/>
  <Override PartName="/ppt/slideLayouts/slideLayout250.xml" ContentType="application/vnd.openxmlformats-officedocument.presentationml.slideLayout+xml"/>
  <Override PartName="/ppt/slideLayouts/slideLayout81.xml" ContentType="application/vnd.openxmlformats-officedocument.presentationml.slideLayout+xml"/>
  <Override PartName="/ppt/slideLayouts/slideLayout15.xml" ContentType="application/vnd.openxmlformats-officedocument.presentationml.slideLayout+xml"/>
  <Override PartName="/ppt/slideLayouts/slideLayout199.xml" ContentType="application/vnd.openxmlformats-officedocument.presentationml.slideLayout+xml"/>
  <Override PartName="/ppt/slideLayouts/slideLayout43.xml" ContentType="application/vnd.openxmlformats-officedocument.presentationml.slideLayout+xml"/>
  <Override PartName="/ppt/slideLayouts/slideLayout295.xml" ContentType="application/vnd.openxmlformats-officedocument.presentationml.slideLayout+xml"/>
  <Override PartName="/ppt/slideLayouts/slideLayout229.xml" ContentType="application/vnd.openxmlformats-officedocument.presentationml.slideLayout+xml"/>
  <Default Extension="xlsx" ContentType="application/vnd.openxmlformats-officedocument.spreadsheetml.sheet"/>
  <Override PartName="/ppt/slideLayouts/slideLayout325.xml" ContentType="application/vnd.openxmlformats-officedocument.presentationml.slideLayout+xml"/>
  <Override PartName="/ppt/slides/slide30.xml" ContentType="application/vnd.openxmlformats-officedocument.presentationml.slide+xml"/>
  <Override PartName="/ppt/theme/theme28.xml" ContentType="application/vnd.openxmlformats-officedocument.theme+xml"/>
  <Override PartName="/ppt/slideLayouts/slideLayout391.xml" ContentType="application/vnd.openxmlformats-officedocument.presentationml.slideLayout+xml"/>
  <Override PartName="/ppt/slideLayouts/slideLayout421.xml" ContentType="application/vnd.openxmlformats-officedocument.presentationml.slideLayout+xml"/>
  <Override PartName="/ppt/slideLayouts/slideLayout101.xml" ContentType="application/vnd.openxmlformats-officedocument.presentationml.slideLayout+xml"/>
  <Override PartName="/ppt/slides/slide47.xml" ContentType="application/vnd.openxmlformats-officedocument.presentationml.slide+xml"/>
  <Override PartName="/ppt/slideMasters/slideMaster29.xml" ContentType="application/vnd.openxmlformats-officedocument.presentationml.slideMaster+xml"/>
  <Override PartName="/ppt/slideLayouts/slideLayout184.xml" ContentType="application/vnd.openxmlformats-officedocument.presentationml.slideLayout+xml"/>
  <Override PartName="/ppt/slideLayouts/slideLayout118.xml" ContentType="application/vnd.openxmlformats-officedocument.presentationml.slideLayout+xml"/>
  <Override PartName="/ppt/notesSlides/notesSlide10.xml" ContentType="application/vnd.openxmlformats-officedocument.presentationml.notesSlide+xml"/>
  <Override PartName="/ppt/slideLayouts/slideLayout280.xml" ContentType="application/vnd.openxmlformats-officedocument.presentationml.slideLayout+xml"/>
  <Override PartName="/ppt/slideLayouts/slideLayout214.xml" ContentType="application/vnd.openxmlformats-officedocument.presentationml.slideLayout+xml"/>
  <Override PartName="/ppt/slideLayouts/slideLayout310.xml" ContentType="application/vnd.openxmlformats-officedocument.presentationml.slideLayout+xml"/>
  <Override PartName="/ppt/theme/theme13.xml" ContentType="application/vnd.openxmlformats-officedocument.theme+xml"/>
  <Override PartName="/ppt/slides/slide3.xml" ContentType="application/vnd.openxmlformats-officedocument.presentationml.slide+xml"/>
  <Override PartName="/ppt/slideLayouts/slideLayout466.xml" ContentType="application/vnd.openxmlformats-officedocument.presentationml.slideLayout+xml"/>
  <Override PartName="/ppt/slideMasters/slideMaster7.xml" ContentType="application/vnd.openxmlformats-officedocument.presentationml.slideMaster+xml"/>
  <Override PartName="/ppt/slideMasters/slideMaster14.xml" ContentType="application/vnd.openxmlformats-officedocument.presentationml.slideMaster+xml"/>
  <Override PartName="/ppt/slideLayouts/slideLayout73.xml" ContentType="application/vnd.openxmlformats-officedocument.presentationml.slideLayout+xml"/>
  <Override PartName="/ppt/slideLayouts/slideLayout259.xml" ContentType="application/vnd.openxmlformats-officedocument.presentationml.slideLayout+xml"/>
  <Override PartName="/ppt/slideLayouts/slideLayout355.xml" ContentType="application/vnd.openxmlformats-officedocument.presentationml.slideLayout+xml"/>
  <Override PartName="/ppt/slideMasters/slideMaster42.xml" ContentType="application/vnd.openxmlformats-officedocument.presentationml.slideMaster+xml"/>
  <Override PartName="/ppt/slideLayouts/slideLayout451.xml" ContentType="application/vnd.openxmlformats-officedocument.presentationml.slideLayout+xml"/>
  <Override PartName="/ppt/slideLayouts/slideLayout131.xml" ContentType="application/vnd.openxmlformats-officedocument.presentationml.slideLayout+xml"/>
  <Override PartName="/ppt/notesSlides/notesSlide17.xml" ContentType="application/vnd.openxmlformats-officedocument.presentationml.notesSlide+xml"/>
  <Override PartName="/ppt/notesSlides/notesSlide4.xml" ContentType="application/vnd.openxmlformats-officedocument.presentationml.notesSlide+xml"/>
  <Override PartName="/ppt/slideLayouts/slideLayout148.xml" ContentType="application/vnd.openxmlformats-officedocument.presentationml.slideLayout+xml"/>
  <Override PartName="/ppt/slides/slide39.xml" ContentType="application/vnd.openxmlformats-officedocument.presentationml.slide+xml"/>
  <Override PartName="/ppt/theme/theme5.xml" ContentType="application/vnd.openxmlformats-officedocument.theme+xml"/>
  <Override PartName="/ppt/slideLayouts/slideLayout20.xml" ContentType="application/vnd.openxmlformats-officedocument.presentationml.slideLayout+xml"/>
  <Override PartName="/ppt/slideLayouts/slideLayout176.xml" ContentType="application/vnd.openxmlformats-officedocument.presentationml.slideLayout+xml"/>
  <Override PartName="/ppt/slideLayouts/slideLayout272.xml" ContentType="application/vnd.openxmlformats-officedocument.presentationml.slideLayout+xml"/>
  <Override PartName="/ppt/slideLayouts/slideLayout206.xml" ContentType="application/vnd.openxmlformats-officedocument.presentationml.slideLayout+xml"/>
  <Override PartName="/ppt/slideLayouts/slideLayout37.xml" ContentType="application/vnd.openxmlformats-officedocument.presentationml.slideLayout+xml"/>
  <Override PartName="/ppt/slideLayouts/slideLayout302.xml" ContentType="application/vnd.openxmlformats-officedocument.presentationml.slideLayout+xml"/>
  <Override PartName="/ppt/slideLayouts/slideLayout289.xml" ContentType="application/vnd.openxmlformats-officedocument.presentationml.slideLayout+xml"/>
  <Override PartName="/ppt/slideLayouts/slideLayout319.xml" ContentType="application/vnd.openxmlformats-officedocument.presentationml.slideLayout+xml"/>
  <Override PartName="/ppt/slides/slide24.xml" ContentType="application/vnd.openxmlformats-officedocument.presentationml.slide+xml"/>
  <Override PartName="/ppt/slideLayouts/slideLayout161.xml" ContentType="application/vnd.openxmlformats-officedocument.presentationml.slideLayout+xml"/>
  <Override PartName="/ppt/slideLayouts/slideLayout65.xml" ContentType="application/vnd.openxmlformats-officedocument.presentationml.slideLayout+xml"/>
  <Override PartName="/ppt/slideLayouts/slideLayout3.xml" ContentType="application/vnd.openxmlformats-officedocument.presentationml.slideLayout+xml"/>
  <Override PartName="/ppt/slideLayouts/slideLayout347.xml" ContentType="application/vnd.openxmlformats-officedocument.presentationml.slideLayout+xml"/>
  <Override PartName="/ppt/slides/slide52.xml" ContentType="application/vnd.openxmlformats-officedocument.presentationml.slide+xml"/>
  <Override PartName="/ppt/slideLayouts/slideLayout443.xml" ContentType="application/vnd.openxmlformats-officedocument.presentationml.slideLayout+xml"/>
  <Override PartName="/ppt/slideLayouts/slideLayout50.xml" ContentType="application/vnd.openxmlformats-officedocument.presentationml.slideLayout+xml"/>
  <Override PartName="/ppt/slideLayouts/slideLayout236.xml" ContentType="application/vnd.openxmlformats-officedocument.presentationml.slideLayout+xml"/>
  <Override PartName="/ppt/slideLayouts/slideLayout332.xml" ContentType="application/vnd.openxmlformats-officedocument.presentationml.slideLayout+xml"/>
  <Override PartName="/ppt/theme/theme35.xml" ContentType="application/vnd.openxmlformats-officedocument.theme+xml"/>
  <Override PartName="/ppt/slideLayouts/slideLayout488.xml" ContentType="application/vnd.openxmlformats-officedocument.presentationml.slideLayout+xml"/>
  <Override PartName="/ppt/slideMasters/slideMaster36.xml" ContentType="application/vnd.openxmlformats-officedocument.presentationml.slideMaster+xml"/>
  <Override PartName="/ppt/slideLayouts/slideLayout95.xml" ContentType="application/vnd.openxmlformats-officedocument.presentationml.slideLayout+xml"/>
  <Override PartName="/ppt/slideLayouts/slideLayout29.xml" ContentType="application/vnd.openxmlformats-officedocument.presentationml.slideLayout+xml"/>
  <Default Extension="png" ContentType="image/png"/>
  <Override PartName="/ppt/slideLayouts/slideLayout377.xml" ContentType="application/vnd.openxmlformats-officedocument.presentationml.slideLayout+xml"/>
  <Override PartName="/ppt/slides/slide16.xml" ContentType="application/vnd.openxmlformats-officedocument.presentationml.slide+xml"/>
  <Override PartName="/ppt/slideLayouts/slideLayout473.xml" ContentType="application/vnd.openxmlformats-officedocument.presentationml.slideLayout+xml"/>
  <Override PartName="/ppt/slideLayouts/slideLayout407.xml" ContentType="application/vnd.openxmlformats-officedocument.presentationml.slideLayout+xml"/>
  <Override PartName="/ppt/slideLayouts/slideLayout153.xml" ContentType="application/vnd.openxmlformats-officedocument.presentationml.slideLayout+xml"/>
  <Override PartName="/ppt/slideLayouts/slideLayout80.xml" ContentType="application/vnd.openxmlformats-officedocument.presentationml.slideLayout+xml"/>
  <Override PartName="/ppt/slideLayouts/slideLayout14.xml" ContentType="application/vnd.openxmlformats-officedocument.presentationml.slideLayout+xml"/>
  <Override PartName="/ppt/slideLayouts/slideLayout266.xml" ContentType="application/vnd.openxmlformats-officedocument.presentationml.slideLayout+xml"/>
  <Override PartName="/ppt/slideLayouts/slideLayout42.xml" ContentType="application/vnd.openxmlformats-officedocument.presentationml.slideLayout+xml"/>
  <Override PartName="/ppt/slideLayouts/slideLayout198.xml" ContentType="application/vnd.openxmlformats-officedocument.presentationml.slideLayout+xml"/>
  <Override PartName="/ppt/slideLayouts/slideLayout294.xml" ContentType="application/vnd.openxmlformats-officedocument.presentationml.slideLayout+xml"/>
  <Override PartName="/ppt/slideLayouts/slideLayout228.xml" ContentType="application/vnd.openxmlformats-officedocument.presentationml.slideLayout+xml"/>
  <Override PartName="/ppt/slideLayouts/slideLayout390.xml" ContentType="application/vnd.openxmlformats-officedocument.presentationml.slideLayout+xml"/>
  <Override PartName="/ppt/slideLayouts/slideLayout59.xml" ContentType="application/vnd.openxmlformats-officedocument.presentationml.slideLayout+xml"/>
  <Override PartName="/ppt/slideLayouts/slideLayout324.xml" ContentType="application/vnd.openxmlformats-officedocument.presentationml.slideLayout+xml"/>
  <Override PartName="/ppt/theme/theme27.xml" ContentType="application/vnd.openxmlformats-officedocument.theme+xml"/>
  <Override PartName="/ppt/slideLayouts/slideLayout420.xml" ContentType="application/vnd.openxmlformats-officedocument.presentationml.slideLayout+xml"/>
  <Override PartName="/ppt/slideLayouts/slideLayout100.xml" ContentType="application/vnd.openxmlformats-officedocument.presentationml.slideLayout+xml"/>
  <Override PartName="/ppt/slides/slide46.xml" ContentType="application/vnd.openxmlformats-officedocument.presentationml.slide+xml"/>
  <Override PartName="/ppt/slideMasters/slideMaster28.xml" ContentType="application/vnd.openxmlformats-officedocument.presentationml.slideMaster+xml"/>
  <Override PartName="/ppt/slideLayouts/slideLayout183.xml" ContentType="application/vnd.openxmlformats-officedocument.presentationml.slideLayout+xml"/>
  <Override PartName="/ppt/slideLayouts/slideLayout117.xml" ContentType="application/vnd.openxmlformats-officedocument.presentationml.slideLayout+xml"/>
  <Override PartName="/ppt/slideLayouts/slideLayout437.xml" ContentType="application/vnd.openxmlformats-officedocument.presentationml.slideLayout+xml"/>
  <Override PartName="/ppt/slideLayouts/slideLayout213.xml" ContentType="application/vnd.openxmlformats-officedocument.presentationml.slideLayout+xml"/>
  <Override PartName="/ppt/slideLayouts/slideLayout369.xml" ContentType="application/vnd.openxmlformats-officedocument.presentationml.slideLayout+xml"/>
  <Override PartName="/ppt/theme/theme12.xml" ContentType="application/vnd.openxmlformats-officedocument.theme+xml"/>
  <Override PartName="/ppt/slides/slide2.xml" ContentType="application/vnd.openxmlformats-officedocument.presentationml.slide+xml"/>
  <Override PartName="/ppt/slideLayouts/slideLayout465.xml" ContentType="application/vnd.openxmlformats-officedocument.presentationml.slideLayout+xml"/>
  <Override PartName="/ppt/slideMasters/slideMaster6.xml" ContentType="application/vnd.openxmlformats-officedocument.presentationml.slideMaster+xml"/>
  <Override PartName="/ppt/slideMasters/slideMaster13.xml" ContentType="application/vnd.openxmlformats-officedocument.presentationml.slideMaster+xml"/>
  <Override PartName="/ppt/slideLayouts/slideLayout72.xml" ContentType="application/vnd.openxmlformats-officedocument.presentationml.slideLayout+xml"/>
  <Override PartName="/ppt/slideLayouts/slideLayout258.xml" ContentType="application/vnd.openxmlformats-officedocument.presentationml.slideLayout+xml"/>
  <Override PartName="/ppt/slideLayouts/slideLayout354.xml" ContentType="application/vnd.openxmlformats-officedocument.presentationml.slideLayout+xml"/>
  <Override PartName="/ppt/slideMasters/slideMaster41.xml" ContentType="application/vnd.openxmlformats-officedocument.presentationml.slideMaster+xml"/>
  <Override PartName="/ppt/slideLayouts/slideLayout450.xml" ContentType="application/vnd.openxmlformats-officedocument.presentationml.slideLayout+xml"/>
  <Override PartName="/ppt/slideLayouts/slideLayout130.xml" ContentType="application/vnd.openxmlformats-officedocument.presentationml.slideLayout+xml"/>
  <Override PartName="/ppt/notesSlides/notesSlide16.xml" ContentType="application/vnd.openxmlformats-officedocument.presentationml.notesSlide+xml"/>
  <Override PartName="/ppt/notesSlides/notesSlide3.xml" ContentType="application/vnd.openxmlformats-officedocument.presentationml.notesSlide+xml"/>
  <Override PartName="/ppt/slideLayouts/slideLayout147.xml" ContentType="application/vnd.openxmlformats-officedocument.presentationml.slideLayout+xml"/>
  <Override PartName="/ppt/handoutMasters/handoutMaster1.xml" ContentType="application/vnd.openxmlformats-officedocument.presentationml.handoutMaster+xml"/>
  <Override PartName="/ppt/slideLayouts/slideLayout399.xml" ContentType="application/vnd.openxmlformats-officedocument.presentationml.slideLayout+xml"/>
  <Override PartName="/ppt/slides/slide38.xml" ContentType="application/vnd.openxmlformats-officedocument.presentationml.slide+xml"/>
  <Override PartName="/ppt/theme/theme4.xml" ContentType="application/vnd.openxmlformats-officedocument.theme+xml"/>
  <Override PartName="/ppt/slideLayouts/slideLayout495.xml" ContentType="application/vnd.openxmlformats-officedocument.presentationml.slideLayout+xml"/>
  <Override PartName="/ppt/slideLayouts/slideLayout429.xml" ContentType="application/vnd.openxmlformats-officedocument.presentationml.slideLayout+xml"/>
  <Override PartName="/ppt/slideLayouts/slideLayout175.xml" ContentType="application/vnd.openxmlformats-officedocument.presentationml.slideLayout+xml"/>
  <Override PartName="/ppt/slideLayouts/slideLayout109.xml" ContentType="application/vnd.openxmlformats-officedocument.presentationml.slideLayout+xml"/>
  <Override PartName="/ppt/slideLayouts/slideLayout271.xml" ContentType="application/vnd.openxmlformats-officedocument.presentationml.slideLayout+xml"/>
  <Override PartName="/ppt/slideLayouts/slideLayout205.xml" ContentType="application/vnd.openxmlformats-officedocument.presentationml.slideLayout+xml"/>
  <Override PartName="/ppt/slideLayouts/slideLayout36.xml" ContentType="application/vnd.openxmlformats-officedocument.presentationml.slideLayout+xml"/>
  <Override PartName="/ppt/slideLayouts/slideLayout301.xml" ContentType="application/vnd.openxmlformats-officedocument.presentationml.slideLayout+xml"/>
  <Override PartName="/ppt/slideLayouts/slideLayout288.xml" ContentType="application/vnd.openxmlformats-officedocument.presentationml.slideLayout+xml"/>
  <Override PartName="/ppt/slideLayouts/slideLayout384.xml" ContentType="application/vnd.openxmlformats-officedocument.presentationml.slideLayout+xml"/>
  <Override PartName="/ppt/slideLayouts/slideLayout318.xml" ContentType="application/vnd.openxmlformats-officedocument.presentationml.slideLayout+xml"/>
  <Override PartName="/ppt/slides/slide23.xml" ContentType="application/vnd.openxmlformats-officedocument.presentationml.slide+xml"/>
  <Override PartName="/ppt/slideLayouts/slideLayout160.xml" ContentType="application/vnd.openxmlformats-officedocument.presentationml.slideLayout+xml"/>
  <Override PartName="/ppt/slideLayouts/slideLayout2.xml" ContentType="application/vnd.openxmlformats-officedocument.presentationml.slideLayout+xml"/>
  <Override PartName="/ppt/slideLayouts/slideLayout346.xml" ContentType="application/vnd.openxmlformats-officedocument.presentationml.slideLayout+xml"/>
  <Override PartName="/ppt/slides/slide51.xml" ContentType="application/vnd.openxmlformats-officedocument.presentationml.slide+xml"/>
  <Override PartName="/ppt/slideLayouts/slideLayout442.xml" ContentType="application/vnd.openxmlformats-officedocument.presentationml.slideLayout+xml"/>
  <Override PartName="/ppt/slideLayouts/slideLayout459.xml" ContentType="application/vnd.openxmlformats-officedocument.presentationml.slideLayout+xml"/>
  <Override PartName="/ppt/slideLayouts/slideLayout139.xml" ContentType="application/vnd.openxmlformats-officedocument.presentationml.slideLayout+xml"/>
  <Override PartName="/ppt/slideLayouts/slideLayout235.xml" ContentType="application/vnd.openxmlformats-officedocument.presentationml.slideLayout+xml"/>
  <Override PartName="/ppt/slideLayouts/slideLayout331.xml" ContentType="application/vnd.openxmlformats-officedocument.presentationml.slideLayout+xml"/>
  <Override PartName="/ppt/theme/theme34.xml" ContentType="application/vnd.openxmlformats-officedocument.theme+xml"/>
  <Override PartName="/ppt/slideLayouts/slideLayout487.xml" ContentType="application/vnd.openxmlformats-officedocument.presentationml.slideLayout+xml"/>
  <Override PartName="/ppt/slideMasters/slideMaster35.xml" ContentType="application/vnd.openxmlformats-officedocument.presentationml.slideMaster+xml"/>
  <Override PartName="/ppt/slideLayouts/slideLayout94.xml" ContentType="application/vnd.openxmlformats-officedocument.presentationml.slideLayout+xml"/>
  <Override PartName="/ppt/slideLayouts/slideLayout124.xml" ContentType="application/vnd.openxmlformats-officedocument.presentationml.slideLayout+xml"/>
  <Override PartName="/ppt/slideLayouts/slideLayout28.xml" ContentType="application/vnd.openxmlformats-officedocument.presentationml.slideLayout+xml"/>
  <Override PartName="/ppt/slideLayouts/slideLayout376.xml" ContentType="application/vnd.openxmlformats-officedocument.presentationml.slideLayout+xml"/>
  <Override PartName="/ppt/slides/slide15.xml" ContentType="application/vnd.openxmlformats-officedocument.presentationml.slide+xml"/>
  <Override PartName="/ppt/slideLayouts/slideLayout472.xml" ContentType="application/vnd.openxmlformats-officedocument.presentationml.slideLayout+xml"/>
  <Override PartName="/ppt/slideLayouts/slideLayout406.xml" ContentType="application/vnd.openxmlformats-officedocument.presentationml.slideLayout+xml"/>
  <Override PartName="/ppt/slideLayouts/slideLayout152.xml" ContentType="application/vnd.openxmlformats-officedocument.presentationml.slideLayout+xml"/>
  <Override PartName="/ppt/slideLayouts/slideLayout169.xml" ContentType="application/vnd.openxmlformats-officedocument.presentationml.slideLayout+xml"/>
  <Override PartName="/ppt/slideLayouts/slideLayout13.xml" ContentType="application/vnd.openxmlformats-officedocument.presentationml.slideLayout+xml"/>
  <Override PartName="/ppt/slideLayouts/slideLayout265.xml" ContentType="application/vnd.openxmlformats-officedocument.presentationml.slideLayout+xml"/>
  <Override PartName="/ppt/slideLayouts/slideLayout41.xml" ContentType="application/vnd.openxmlformats-officedocument.presentationml.slideLayout+xml"/>
  <Override PartName="/ppt/slideLayouts/slideLayout197.xml" ContentType="application/vnd.openxmlformats-officedocument.presentationml.slideLayout+xml"/>
  <Override PartName="/ppt/slideLayouts/slideLayout293.xml" ContentType="application/vnd.openxmlformats-officedocument.presentationml.slideLayout+xml"/>
  <Override PartName="/ppt/slideLayouts/slideLayout227.xml" ContentType="application/vnd.openxmlformats-officedocument.presentationml.slideLayout+xml"/>
  <Override PartName="/ppt/slideLayouts/slideLayout58.xml" ContentType="application/vnd.openxmlformats-officedocument.presentationml.slideLayout+xml"/>
  <Override PartName="/ppt/slideLayouts/slideLayout323.xml" ContentType="application/vnd.openxmlformats-officedocument.presentationml.slideLayout+xml"/>
  <Override PartName="/ppt/theme/theme26.xml" ContentType="application/vnd.openxmlformats-officedocument.theme+xml"/>
  <Override PartName="/ppt/slides/slide45.xml" ContentType="application/vnd.openxmlformats-officedocument.presentationml.slide+xml"/>
  <Override PartName="/ppt/slideMasters/slideMaster27.xml" ContentType="application/vnd.openxmlformats-officedocument.presentationml.slideMaster+xml"/>
  <Override PartName="/ppt/slideLayouts/slideLayout436.xml" ContentType="application/vnd.openxmlformats-officedocument.presentationml.slideLayout+xml"/>
  <Override PartName="/ppt/slideLayouts/slideLayout116.xml" ContentType="application/vnd.openxmlformats-officedocument.presentationml.slideLayout+xml"/>
  <Override PartName="/ppt/slideLayouts/slideLayout182.xml" ContentType="application/vnd.openxmlformats-officedocument.presentationml.slideLayout+xml"/>
  <Override PartName="/ppt/slideLayouts/slideLayout212.xml" ContentType="application/vnd.openxmlformats-officedocument.presentationml.slideLayout+xml"/>
  <Override PartName="/ppt/slideLayouts/slideLayout368.xml" ContentType="application/vnd.openxmlformats-officedocument.presentationml.slideLayout+xml"/>
  <Override PartName="/ppt/theme/theme11.xml" ContentType="application/vnd.openxmlformats-officedocument.theme+xml"/>
  <Override PartName="/ppt/slides/slide1.xml" ContentType="application/vnd.openxmlformats-officedocument.presentationml.slide+xml"/>
  <Override PartName="/ppt/slideLayouts/slideLayout464.xml" ContentType="application/vnd.openxmlformats-officedocument.presentationml.slideLayout+xml"/>
  <Override PartName="/ppt/slideMasters/slideMaster5.xml" ContentType="application/vnd.openxmlformats-officedocument.presentationml.slideMaster+xml"/>
  <Override PartName="/ppt/slideMasters/slideMaster12.xml" ContentType="application/vnd.openxmlformats-officedocument.presentationml.slideMaster+xml"/>
  <Override PartName="/ppt/slideLayouts/slideLayout71.xml" ContentType="application/vnd.openxmlformats-officedocument.presentationml.slideLayout+xml"/>
  <Override PartName="/ppt/slideLayouts/slideLayout257.xml" ContentType="application/vnd.openxmlformats-officedocument.presentationml.slideLayout+xml"/>
  <Override PartName="/ppt/slideLayouts/slideLayout88.xml" ContentType="application/vnd.openxmlformats-officedocument.presentationml.slideLayout+xml"/>
  <Override PartName="/ppt/slideLayouts/slideLayout353.xml" ContentType="application/vnd.openxmlformats-officedocument.presentationml.slideLayout+xml"/>
  <Override PartName="/ppt/slideMasters/slideMaster40.xml" ContentType="application/vnd.openxmlformats-officedocument.presentationml.slideMaster+xml"/>
  <Override PartName="/ppt/notesSlides/notesSlide15.xml" ContentType="application/vnd.openxmlformats-officedocument.presentationml.notesSlide+xml"/>
  <Override PartName="/ppt/notesSlides/notesSlide2.xml" ContentType="application/vnd.openxmlformats-officedocument.presentationml.notesSlide+xml"/>
  <Override PartName="/ppt/slideLayouts/slideLayout146.xml" ContentType="application/vnd.openxmlformats-officedocument.presentationml.slideLayout+xml"/>
  <Override PartName="/ppt/slideLayouts/slideLayout242.xml" ContentType="application/vnd.openxmlformats-officedocument.presentationml.slideLayout+xml"/>
  <Override PartName="/ppt/slideLayouts/slideLayout398.xml" ContentType="application/vnd.openxmlformats-officedocument.presentationml.slideLayout+xml"/>
  <Override PartName="/ppt/theme/theme41.xml" ContentType="application/vnd.openxmlformats-officedocument.theme+xml"/>
  <Override PartName="/ppt/theme/theme3.xml" ContentType="application/vnd.openxmlformats-officedocument.theme+xml"/>
  <Override PartName="/ppt/slideLayouts/slideLayout494.xml" ContentType="application/vnd.openxmlformats-officedocument.presentationml.slideLayout+xml"/>
  <Override PartName="/ppt/slides/slide37.xml" ContentType="application/vnd.openxmlformats-officedocument.presentationml.slide+xml"/>
  <Override PartName="/ppt/slideLayouts/slideLayout174.xml" ContentType="application/vnd.openxmlformats-officedocument.presentationml.slideLayout+xml"/>
  <Override PartName="/ppt/slideLayouts/slideLayout108.xml" ContentType="application/vnd.openxmlformats-officedocument.presentationml.slideLayout+xml"/>
  <Override PartName="/ppt/slideLayouts/slideLayout428.xml" ContentType="application/vnd.openxmlformats-officedocument.presentationml.slideLayout+xml"/>
  <Override PartName="/ppt/slideLayouts/slideLayout270.xml" ContentType="application/vnd.openxmlformats-officedocument.presentationml.slideLayout+xml"/>
  <Override PartName="/ppt/slideLayouts/slideLayout204.xml" ContentType="application/vnd.openxmlformats-officedocument.presentationml.slideLayout+xml"/>
  <Override PartName="/ppt/slideLayouts/slideLayout35.xml" ContentType="application/vnd.openxmlformats-officedocument.presentationml.slideLayout+xml"/>
  <Override PartName="/ppt/slideLayouts/slideLayout300.xml" ContentType="application/vnd.openxmlformats-officedocument.presentationml.slideLayout+xml"/>
  <Override PartName="/ppt/slideLayouts/slideLayout287.xml" ContentType="application/vnd.openxmlformats-officedocument.presentationml.slideLayout+xml"/>
  <Override PartName="/ppt/slideLayouts/slideLayout383.xml" ContentType="application/vnd.openxmlformats-officedocument.presentationml.slideLayout+xml"/>
  <Override PartName="/ppt/slideLayouts/slideLayout317.xml" ContentType="application/vnd.openxmlformats-officedocument.presentationml.slideLayout+xml"/>
  <Override PartName="/ppt/slides/slide22.xml" ContentType="application/vnd.openxmlformats-officedocument.presentationml.slide+xml"/>
  <Override PartName="/ppt/notesSlides/notesSlide9.xml" ContentType="application/vnd.openxmlformats-officedocument.presentationml.notesSlide+xml"/>
  <Override PartName="/ppt/slideLayouts/slideLayout413.xml" ContentType="application/vnd.openxmlformats-officedocument.presentationml.slideLayout+xml"/>
  <Override PartName="/ppt/slideLayouts/slideLayout1.xml" ContentType="application/vnd.openxmlformats-officedocument.presentationml.slideLayout+xml"/>
  <Override PartName="/ppt/slideLayouts/slideLayout249.xml" ContentType="application/vnd.openxmlformats-officedocument.presentationml.slideLayout+xml"/>
  <Override PartName="/ppt/slideLayouts/slideLayout345.xml" ContentType="application/vnd.openxmlformats-officedocument.presentationml.slideLayout+xml"/>
  <Override PartName="/ppt/slides/slide50.xml" ContentType="application/vnd.openxmlformats-officedocument.presentationml.slide+xml"/>
  <Override PartName="/ppt/slideLayouts/slideLayout441.xml" ContentType="application/vnd.openxmlformats-officedocument.presentationml.slideLayout+xml"/>
  <Override PartName="/ppt/slideLayouts/slideLayout458.xml" ContentType="application/vnd.openxmlformats-officedocument.presentationml.slideLayout+xml"/>
  <Override PartName="/ppt/slideLayouts/slideLayout138.xml" ContentType="application/vnd.openxmlformats-officedocument.presentationml.slideLayout+xml"/>
  <Default Extension="jpeg" ContentType="image/jpeg"/>
  <Override PartName="/ppt/slideLayouts/slideLayout234.xml" ContentType="application/vnd.openxmlformats-officedocument.presentationml.slideLayout+xml"/>
  <Override PartName="/ppt/slideLayouts/slideLayout330.xml" ContentType="application/vnd.openxmlformats-officedocument.presentationml.slideLayout+xml"/>
  <Override PartName="/ppt/theme/theme33.xml" ContentType="application/vnd.openxmlformats-officedocument.theme+xml"/>
  <Override PartName="/ppt/slideLayouts/slideLayout486.xml" ContentType="application/vnd.openxmlformats-officedocument.presentationml.slideLayout+xml"/>
  <Override PartName="/ppt/slideMasters/slideMaster34.xml" ContentType="application/vnd.openxmlformats-officedocument.presentationml.slideMaster+xml"/>
  <Override PartName="/ppt/slideLayouts/slideLayout93.xml" ContentType="application/vnd.openxmlformats-officedocument.presentationml.slideLayout+xml"/>
  <Override PartName="/ppt/slideLayouts/slideLayout123.xml" ContentType="application/vnd.openxmlformats-officedocument.presentationml.slideLayout+xml"/>
  <Override PartName="/ppt/slideLayouts/slideLayout27.xml" ContentType="application/vnd.openxmlformats-officedocument.presentationml.slideLayout+xml"/>
  <Override PartName="/ppt/slideLayouts/slideLayout279.xml" ContentType="application/vnd.openxmlformats-officedocument.presentationml.slideLayout+xml"/>
  <Override PartName="/ppt/slideLayouts/slideLayout375.xml" ContentType="application/vnd.openxmlformats-officedocument.presentationml.slideLayout+xml"/>
  <Override PartName="/ppt/slideLayouts/slideLayout309.xml" ContentType="application/vnd.openxmlformats-officedocument.presentationml.slideLayout+xml"/>
  <Override PartName="/ppt/slides/slide14.xml" ContentType="application/vnd.openxmlformats-officedocument.presentationml.slide+xml"/>
  <Override PartName="/ppt/slideLayouts/slideLayout471.xml" ContentType="application/vnd.openxmlformats-officedocument.presentationml.slideLayout+xml"/>
  <Override PartName="/ppt/slideLayouts/slideLayout405.xml" ContentType="application/vnd.openxmlformats-officedocument.presentationml.slideLayout+xml"/>
  <Override PartName="/ppt/slideLayouts/slideLayout151.xml" ContentType="application/vnd.openxmlformats-officedocument.presentationml.slideLayout+xml"/>
  <Override PartName="/ppt/slideLayouts/slideLayout168.xml" ContentType="application/vnd.openxmlformats-officedocument.presentationml.slideLayout+xml"/>
  <Override PartName="/ppt/slideLayouts/slideLayout12.xml" ContentType="application/vnd.openxmlformats-officedocument.presentationml.slideLayout+xml"/>
  <Override PartName="/ppt/slideLayouts/slideLayout264.xml" ContentType="application/vnd.openxmlformats-officedocument.presentationml.slideLayout+xml"/>
  <Override PartName="/ppt/slideLayouts/slideLayout360.xml" ContentType="application/vnd.openxmlformats-officedocument.presentationml.slideLayout+xml"/>
  <Override PartName="/ppt/slideLayouts/slideLayout196.xml" ContentType="application/vnd.openxmlformats-officedocument.presentationml.slideLayout+xml"/>
  <Override PartName="/ppt/slideLayouts/slideLayout40.xml" ContentType="application/vnd.openxmlformats-officedocument.presentationml.slideLayout+xml"/>
  <Override PartName="/ppt/slideLayouts/slideLayout292.xml" ContentType="application/vnd.openxmlformats-officedocument.presentationml.slideLayout+xml"/>
  <Override PartName="/ppt/slideLayouts/slideLayout226.xml" ContentType="application/vnd.openxmlformats-officedocument.presentationml.slideLayout+xml"/>
  <Override PartName="/ppt/slideLayouts/slideLayout57.xml" ContentType="application/vnd.openxmlformats-officedocument.presentationml.slideLayout+xml"/>
  <Override PartName="/ppt/slideLayouts/slideLayout322.xml" ContentType="application/vnd.openxmlformats-officedocument.presentationml.slideLayout+xml"/>
  <Override PartName="/ppt/theme/theme25.xml" ContentType="application/vnd.openxmlformats-officedocument.theme+xml"/>
  <Override PartName="/ppt/slideLayouts/slideLayout339.xml" ContentType="application/vnd.openxmlformats-officedocument.presentationml.slideLayout+xml"/>
  <Override PartName="/ppt/slides/slide44.xml" ContentType="application/vnd.openxmlformats-officedocument.presentationml.slide+xml"/>
  <Override PartName="/ppt/slideMasters/slideMaster26.xml" ContentType="application/vnd.openxmlformats-officedocument.presentationml.slideMaster+xml"/>
  <Override PartName="/ppt/slideLayouts/slideLayout181.xml" ContentType="application/vnd.openxmlformats-officedocument.presentationml.slideLayout+xml"/>
  <Override PartName="/ppt/slideLayouts/slideLayout435.xml" ContentType="application/vnd.openxmlformats-officedocument.presentationml.slideLayout+xml"/>
  <Override PartName="/ppt/slideLayouts/slideLayout115.xml" ContentType="application/vnd.openxmlformats-officedocument.presentationml.slideLayout+xml"/>
  <Default Extension="rels" ContentType="application/vnd.openxmlformats-package.relationships+xml"/>
  <Override PartName="/ppt/slideLayouts/slideLayout211.xml" ContentType="application/vnd.openxmlformats-officedocument.presentationml.slideLayout+xml"/>
  <Override PartName="/ppt/slideLayouts/slideLayout367.xml" ContentType="application/vnd.openxmlformats-officedocument.presentationml.slideLayout+xml"/>
  <Override PartName="/ppt/theme/theme10.xml" ContentType="application/vnd.openxmlformats-officedocument.theme+xml"/>
  <Override PartName="/ppt/slideLayouts/slideLayout463.xml" ContentType="application/vnd.openxmlformats-officedocument.presentationml.slideLayout+xml"/>
  <Override PartName="/ppt/slideMasters/slideMaster4.xml" ContentType="application/vnd.openxmlformats-officedocument.presentationml.slideMaster+xml"/>
  <Override PartName="/ppt/slideMasters/slideMaster11.xml" ContentType="application/vnd.openxmlformats-officedocument.presentationml.slideMaster+xml"/>
  <Override PartName="/ppt/slideLayouts/slideLayout70.xml" ContentType="application/vnd.openxmlformats-officedocument.presentationml.slideLayout+xml"/>
  <Override PartName="/ppt/slideLayouts/slideLayout256.xml" ContentType="application/vnd.openxmlformats-officedocument.presentationml.slideLayout+xml"/>
  <Override PartName="/ppt/slideLayouts/slideLayout87.xml" ContentType="application/vnd.openxmlformats-officedocument.presentationml.slideLayout+xml"/>
  <Override PartName="/ppt/slideLayouts/slideLayout352.xml" ContentType="application/vnd.openxmlformats-officedocument.presentationml.slideLayout+xml"/>
  <Override PartName="/ppt/notesSlides/notesSlide14.xml" ContentType="application/vnd.openxmlformats-officedocument.presentationml.notesSlide+xml"/>
  <Override PartName="/ppt/notesSlides/notesSlide1.xml" ContentType="application/vnd.openxmlformats-officedocument.presentationml.notesSlide+xml"/>
  <Override PartName="/ppt/slideLayouts/slideLayout145.xml" ContentType="application/vnd.openxmlformats-officedocument.presentationml.slideLayout+xml"/>
  <Override PartName="/ppt/slideLayouts/slideLayout49.xml" ContentType="application/vnd.openxmlformats-officedocument.presentationml.slideLayout+xml"/>
  <Override PartName="/ppt/slideLayouts/slideLayout241.xml" ContentType="application/vnd.openxmlformats-officedocument.presentationml.slideLayout+xml"/>
  <Override PartName="/ppt/slideLayouts/slideLayout397.xml" ContentType="application/vnd.openxmlformats-officedocument.presentationml.slideLayout+xml"/>
  <Override PartName="/ppt/theme/theme40.xml" ContentType="application/vnd.openxmlformats-officedocument.theme+xml"/>
  <Override PartName="/ppt/theme/theme2.xml" ContentType="application/vnd.openxmlformats-officedocument.theme+xml"/>
  <Override PartName="/ppt/slideLayouts/slideLayout493.xml" ContentType="application/vnd.openxmlformats-officedocument.presentationml.slideLayout+xml"/>
  <Override PartName="/ppt/slides/slide36.xml" ContentType="application/vnd.openxmlformats-officedocument.presentationml.slide+xml"/>
  <Override PartName="/ppt/slideLayouts/slideLayout173.xml" ContentType="application/vnd.openxmlformats-officedocument.presentationml.slideLayout+xml"/>
  <Override PartName="/ppt/slideLayouts/slideLayout107.xml" ContentType="application/vnd.openxmlformats-officedocument.presentationml.slideLayout+xml"/>
  <Override PartName="/ppt/slideLayouts/slideLayout427.xml" ContentType="application/vnd.openxmlformats-officedocument.presentationml.slideLayout+xml"/>
  <Override PartName="/ppt/slideLayouts/slideLayout203.xml" ContentType="application/vnd.openxmlformats-officedocument.presentationml.slideLayout+xml"/>
  <Override PartName="/ppt/slideLayouts/slideLayout34.xml" ContentType="application/vnd.openxmlformats-officedocument.presentationml.slideLayout+xml"/>
  <Override PartName="/ppt/slideLayouts/slideLayout286.xml" ContentType="application/vnd.openxmlformats-officedocument.presentationml.slideLayout+xml"/>
  <Override PartName="/ppt/slideLayouts/slideLayout382.xml" ContentType="application/vnd.openxmlformats-officedocument.presentationml.slideLayout+xml"/>
  <Override PartName="/ppt/notesSlides/notesSlide8.xml" ContentType="application/vnd.openxmlformats-officedocument.presentationml.notesSlide+xml"/>
  <Override PartName="/ppt/slideLayouts/slideLayout316.xml" ContentType="application/vnd.openxmlformats-officedocument.presentationml.slideLayout+xml"/>
  <Override PartName="/ppt/theme/theme19.xml" ContentType="application/vnd.openxmlformats-officedocument.theme+xml"/>
  <Override PartName="/ppt/slides/slide9.xml" ContentType="application/vnd.openxmlformats-officedocument.presentationml.slide+xml"/>
  <Override PartName="/ppt/slideLayouts/slideLayout412.xml" ContentType="application/vnd.openxmlformats-officedocument.presentationml.slideLayout+xml"/>
  <Override PartName="/ppt/slides/slide21.xml" ContentType="application/vnd.openxmlformats-officedocument.presentationml.slide+xml"/>
  <Override PartName="/ppt/slideLayouts/slideLayout248.xml" ContentType="application/vnd.openxmlformats-officedocument.presentationml.slideLayout+xml"/>
  <Override PartName="/ppt/slideLayouts/slideLayout79.xml" ContentType="application/vnd.openxmlformats-officedocument.presentationml.slideLayout+xml"/>
  <Override PartName="/ppt/slideLayouts/slideLayout344.xml" ContentType="application/vnd.openxmlformats-officedocument.presentationml.slideLayout+xml"/>
  <Override PartName="/ppt/theme/theme47.xml" ContentType="application/vnd.openxmlformats-officedocument.theme+xml"/>
  <Override PartName="/ppt/slideLayouts/slideLayout440.xml" ContentType="application/vnd.openxmlformats-officedocument.presentationml.slideLayout+xml"/>
  <Override PartName="/ppt/slideLayouts/slideLayout457.xml" ContentType="application/vnd.openxmlformats-officedocument.presentationml.slideLayout+xml"/>
  <Override PartName="/ppt/slideLayouts/slideLayout137.xml" ContentType="application/vnd.openxmlformats-officedocument.presentationml.slideLayout+xml"/>
  <Override PartName="/ppt/slideLayouts/slideLayout233.xml" ContentType="application/vnd.openxmlformats-officedocument.presentationml.slideLayout+xml"/>
  <Override PartName="/ppt/slideLayouts/slideLayout64.xml" ContentType="application/vnd.openxmlformats-officedocument.presentationml.slideLayout+xml"/>
  <Override PartName="/ppt/slideLayouts/slideLayout389.xml" ContentType="application/vnd.openxmlformats-officedocument.presentationml.slideLayout+xml"/>
  <Default Extension="xml" ContentType="application/xml"/>
  <Override PartName="/ppt/theme/theme32.xml" ContentType="application/vnd.openxmlformats-officedocument.theme+xml"/>
  <Override PartName="/ppt/slideLayouts/slideLayout485.xml" ContentType="application/vnd.openxmlformats-officedocument.presentationml.slideLayout+xml"/>
  <Override PartName="/ppt/slideLayouts/slideLayout419.xml" ContentType="application/vnd.openxmlformats-officedocument.presentationml.slideLayout+xml"/>
  <Override PartName="/ppt/slideMasters/slideMaster33.xml" ContentType="application/vnd.openxmlformats-officedocument.presentationml.slideMaster+xml"/>
  <Override PartName="/ppt/slideLayouts/slideLayout92.xml" ContentType="application/vnd.openxmlformats-officedocument.presentationml.slideLayout+xml"/>
  <Override PartName="/ppt/slideLayouts/slideLayout26.xml" ContentType="application/vnd.openxmlformats-officedocument.presentationml.slideLayout+xml"/>
  <Override PartName="/ppt/slideLayouts/slideLayout122.xml" ContentType="application/vnd.openxmlformats-officedocument.presentationml.slideLayout+xml"/>
  <Override PartName="/ppt/slideLayouts/slideLayout278.xml" ContentType="application/vnd.openxmlformats-officedocument.presentationml.slideLayout+xml"/>
  <Override PartName="/ppt/slideLayouts/slideLayout374.xml" ContentType="application/vnd.openxmlformats-officedocument.presentationml.slideLayout+xml"/>
  <Override PartName="/ppt/slideLayouts/slideLayout308.xml" ContentType="application/vnd.openxmlformats-officedocument.presentationml.slideLayout+xml"/>
  <Override PartName="/ppt/slides/slide13.xml" ContentType="application/vnd.openxmlformats-officedocument.presentationml.slide+xml"/>
  <Override PartName="/ppt/slideLayouts/slideLayout470.xml" ContentType="application/vnd.openxmlformats-officedocument.presentationml.slideLayout+xml"/>
  <Override PartName="/ppt/slideLayouts/slideLayout404.xml" ContentType="application/vnd.openxmlformats-officedocument.presentationml.slideLayout+xml"/>
  <Override PartName="/ppt/slideLayouts/slideLayout150.xml" ContentType="application/vnd.openxmlformats-officedocument.presentationml.slideLayout+xml"/>
  <Override PartName="/ppt/slideLayouts/slideLayout11.xml" ContentType="application/vnd.openxmlformats-officedocument.presentationml.slideLayout+xml"/>
  <Override PartName="/ppt/slideLayouts/slideLayout167.xml" ContentType="application/vnd.openxmlformats-officedocument.presentationml.slideLayout+xml"/>
  <Override PartName="/ppt/slideLayouts/slideLayout9.xml" ContentType="application/vnd.openxmlformats-officedocument.presentationml.slideLayout+xml"/>
  <Override PartName="/ppt/slideLayouts/slideLayout263.xml" ContentType="application/vnd.openxmlformats-officedocument.presentationml.slideLayout+xml"/>
  <Override PartName="/ppt/slideLayouts/slideLayout449.xml" ContentType="application/vnd.openxmlformats-officedocument.presentationml.slideLayout+xml"/>
  <Override PartName="/ppt/slideLayouts/slideLayout195.xml" ContentType="application/vnd.openxmlformats-officedocument.presentationml.slideLayout+xml"/>
  <Override PartName="/ppt/slideLayouts/slideLayout129.xml" ContentType="application/vnd.openxmlformats-officedocument.presentationml.slideLayout+xml"/>
  <Override PartName="/ppt/slideLayouts/slideLayout291.xml" ContentType="application/vnd.openxmlformats-officedocument.presentationml.slideLayout+xml"/>
  <Override PartName="/ppt/slideLayouts/slideLayout225.xml" ContentType="application/vnd.openxmlformats-officedocument.presentationml.slideLayout+xml"/>
  <Override PartName="/ppt/slideLayouts/slideLayout56.xml" ContentType="application/vnd.openxmlformats-officedocument.presentationml.slideLayout+xml"/>
  <Override PartName="/ppt/slideLayouts/slideLayout321.xml" ContentType="application/vnd.openxmlformats-officedocument.presentationml.slideLayout+xml"/>
  <Override PartName="/ppt/theme/theme24.xml" ContentType="application/vnd.openxmlformats-officedocument.theme+xml"/>
  <Override PartName="/ppt/slideLayouts/slideLayout338.xml" ContentType="application/vnd.openxmlformats-officedocument.presentationml.slideLayout+xml"/>
  <Override PartName="/ppt/slides/slide43.xml" ContentType="application/vnd.openxmlformats-officedocument.presentationml.slide+xml"/>
  <Override PartName="/ppt/slideMasters/slideMaster25.xml" ContentType="application/vnd.openxmlformats-officedocument.presentationml.slideMaster+xml"/>
  <Override PartName="/ppt/slideLayouts/slideLayout180.xml" ContentType="application/vnd.openxmlformats-officedocument.presentationml.slideLayout+xml"/>
  <Override PartName="/ppt/slideLayouts/slideLayout114.xml" ContentType="application/vnd.openxmlformats-officedocument.presentationml.slideLayout+xml"/>
  <Override PartName="/ppt/slideLayouts/slideLayout434.xml" ContentType="application/vnd.openxmlformats-officedocument.presentationml.slideLayout+xml"/>
  <Override PartName="/ppt/slideLayouts/slideLayout210.xml" ContentType="application/vnd.openxmlformats-officedocument.presentationml.slideLayout+xml"/>
  <Override PartName="/ppt/slideLayouts/slideLayout366.xml" ContentType="application/vnd.openxmlformats-officedocument.presentationml.slideLayout+xml"/>
  <Override PartName="/ppt/slideLayouts/slideLayout462.xml" ContentType="application/vnd.openxmlformats-officedocument.presentationml.slideLayout+xml"/>
  <Override PartName="/ppt/slideMasters/slideMaster3.xml" ContentType="application/vnd.openxmlformats-officedocument.presentationml.slideMaster+xml"/>
  <Override PartName="/ppt/slideLayouts/slideLayout479.xml" ContentType="application/vnd.openxmlformats-officedocument.presentationml.slideLayout+xml"/>
  <Override PartName="/ppt/slideMasters/slideMaster10.xml" ContentType="application/vnd.openxmlformats-officedocument.presentationml.slideMaster+xml"/>
  <Override PartName="/ppt/slideLayouts/slideLayout159.xml" ContentType="application/vnd.openxmlformats-officedocument.presentationml.slideLayout+xml"/>
  <Override PartName="/ppt/slideLayouts/slideLayout255.xml" ContentType="application/vnd.openxmlformats-officedocument.presentationml.slideLayout+xml"/>
  <Override PartName="/ppt/slideLayouts/slideLayout86.xml" ContentType="application/vnd.openxmlformats-officedocument.presentationml.slideLayout+xml"/>
  <Override PartName="/ppt/slideLayouts/slideLayout351.xml" ContentType="application/vnd.openxmlformats-officedocument.presentationml.slideLayout+xml"/>
  <Override PartName="/ppt/notesSlides/notesSlide13.xml" ContentType="application/vnd.openxmlformats-officedocument.presentationml.notesSlide+xml"/>
  <Override PartName="/ppt/slideLayouts/slideLayout144.xml" ContentType="application/vnd.openxmlformats-officedocument.presentationml.slideLayout+xml"/>
  <Override PartName="/ppt/slideLayouts/slideLayout48.xml" ContentType="application/vnd.openxmlformats-officedocument.presentationml.slideLayout+xml"/>
  <Override PartName="/ppt/slideLayouts/slideLayout240.xml" ContentType="application/vnd.openxmlformats-officedocument.presentationml.slideLayout+xml"/>
  <Override PartName="/ppt/slideLayouts/slideLayout396.xml" ContentType="application/vnd.openxmlformats-officedocument.presentationml.slideLayout+xml"/>
  <Override PartName="/ppt/slides/slide35.xml" ContentType="application/vnd.openxmlformats-officedocument.presentationml.slide+xml"/>
  <Override PartName="/ppt/theme/theme1.xml" ContentType="application/vnd.openxmlformats-officedocument.theme+xml"/>
  <Override PartName="/ppt/slideLayouts/slideLayout492.xml" ContentType="application/vnd.openxmlformats-officedocument.presentationml.slideLayout+xml"/>
  <Override PartName="/ppt/slideLayouts/slideLayout426.xml" ContentType="application/vnd.openxmlformats-officedocument.presentationml.slideLayout+xml"/>
  <Override PartName="/ppt/slideLayouts/slideLayout172.xml" ContentType="application/vnd.openxmlformats-officedocument.presentationml.slideLayout+xml"/>
  <Default Extension="wmf" ContentType="image/x-wmf"/>
  <Override PartName="/ppt/slideLayouts/slideLayout106.xml" ContentType="application/vnd.openxmlformats-officedocument.presentationml.slideLayout+xml"/>
  <Override PartName="/ppt/slideLayouts/slideLayout202.xml" ContentType="application/vnd.openxmlformats-officedocument.presentationml.slideLayout+xml"/>
  <Override PartName="/ppt/slideLayouts/slideLayout189.xml" ContentType="application/vnd.openxmlformats-officedocument.presentationml.slideLayout+xml"/>
  <Override PartName="/ppt/slideLayouts/slideLayout33.xml" ContentType="application/vnd.openxmlformats-officedocument.presentationml.slideLayout+xml"/>
  <Override PartName="/ppt/slideLayouts/slideLayout285.xml" ContentType="application/vnd.openxmlformats-officedocument.presentationml.slideLayout+xml"/>
  <Override PartName="/ppt/slideLayouts/slideLayout219.xml" ContentType="application/vnd.openxmlformats-officedocument.presentationml.slideLayout+xml"/>
  <Override PartName="/ppt/slideLayouts/slideLayout381.xml" ContentType="application/vnd.openxmlformats-officedocument.presentationml.slideLayout+xml"/>
  <Override PartName="/ppt/slideLayouts/slideLayout315.xml" ContentType="application/vnd.openxmlformats-officedocument.presentationml.slideLayout+xml"/>
  <Override PartName="/ppt/slides/slide20.xml" ContentType="application/vnd.openxmlformats-officedocument.presentationml.slide+xml"/>
  <Override PartName="/ppt/theme/theme18.xml" ContentType="application/vnd.openxmlformats-officedocument.theme+xml"/>
  <Override PartName="/ppt/slides/slide8.xml" ContentType="application/vnd.openxmlformats-officedocument.presentationml.slide+xml"/>
  <Override PartName="/ppt/slideLayouts/slideLayout411.xml" ContentType="application/vnd.openxmlformats-officedocument.presentationml.slideLayout+xml"/>
  <Override PartName="/ppt/slideLayouts/slideLayout247.xml" ContentType="application/vnd.openxmlformats-officedocument.presentationml.slideLayout+xml"/>
  <Override PartName="/ppt/slideMasters/slideMaster19.xml" ContentType="application/vnd.openxmlformats-officedocument.presentationml.slideMaster+xml"/>
  <Override PartName="/ppt/slideLayouts/slideLayout78.xml" ContentType="application/vnd.openxmlformats-officedocument.presentationml.slideLayout+xml"/>
  <Override PartName="/ppt/slideLayouts/slideLayout343.xml" ContentType="application/vnd.openxmlformats-officedocument.presentationml.slideLayout+xml"/>
  <Override PartName="/ppt/theme/theme46.xml" ContentType="application/vnd.openxmlformats-officedocument.theme+xml"/>
  <Override PartName="/docProps/app.xml" ContentType="application/vnd.openxmlformats-officedocument.extended-properties+xml"/>
  <Override PartName="/ppt/slideLayouts/slideLayout456.xml" ContentType="application/vnd.openxmlformats-officedocument.presentationml.slideLayout+xml"/>
  <Override PartName="/ppt/slideLayouts/slideLayout136.xml" ContentType="application/vnd.openxmlformats-officedocument.presentationml.slideLayout+xml"/>
  <Override PartName="/ppt/slideLayouts/slideLayout232.xml" ContentType="application/vnd.openxmlformats-officedocument.presentationml.slideLayout+xml"/>
  <Default Extension="pdf" ContentType="application/pdf"/>
  <Override PartName="/ppt/slideLayouts/slideLayout63.xml" ContentType="application/vnd.openxmlformats-officedocument.presentationml.slideLayout+xml"/>
  <Override PartName="/ppt/slideLayouts/slideLayout388.xml" ContentType="application/vnd.openxmlformats-officedocument.presentationml.slideLayout+xml"/>
  <Override PartName="/ppt/theme/theme31.xml" ContentType="application/vnd.openxmlformats-officedocument.theme+xml"/>
  <Override PartName="/ppt/slideLayouts/slideLayout484.xml" ContentType="application/vnd.openxmlformats-officedocument.presentationml.slideLayout+xml"/>
  <Override PartName="/ppt/slideLayouts/slideLayout418.xml" ContentType="application/vnd.openxmlformats-officedocument.presentationml.slideLayout+xml"/>
  <Override PartName="/ppt/slideMasters/slideMaster32.xml" ContentType="application/vnd.openxmlformats-officedocument.presentationml.slideMaster+xml"/>
  <Override PartName="/ppt/slideLayouts/slideLayout91.xml" ContentType="application/vnd.openxmlformats-officedocument.presentationml.slideLayout+xml"/>
  <Override PartName="/ppt/slideLayouts/slideLayout25.xml" ContentType="application/vnd.openxmlformats-officedocument.presentationml.slideLayout+xml"/>
  <Override PartName="/ppt/slideLayouts/slideLayout121.xml" ContentType="application/vnd.openxmlformats-officedocument.presentationml.slideLayout+xml"/>
  <Default Extension="gif" ContentType="image/gif"/>
  <Override PartName="/ppt/slideLayouts/slideLayout277.xml" ContentType="application/vnd.openxmlformats-officedocument.presentationml.slideLayout+xml"/>
  <Override PartName="/ppt/slideLayouts/slideLayout373.xml" ContentType="application/vnd.openxmlformats-officedocument.presentationml.slideLayout+xml"/>
  <Override PartName="/ppt/slideLayouts/slideLayout307.xml" ContentType="application/vnd.openxmlformats-officedocument.presentationml.slideLayout+xml"/>
  <Override PartName="/ppt/slides/slide12.xml" ContentType="application/vnd.openxmlformats-officedocument.presentationml.slide+xml"/>
  <Override PartName="/ppt/slideLayouts/slideLayout403.xml" ContentType="application/vnd.openxmlformats-officedocument.presentationml.slideLayout+xml"/>
  <Override PartName="/ppt/slides/slide29.xml" ContentType="application/vnd.openxmlformats-officedocument.presentationml.slide+xml"/>
  <Override PartName="/ppt/slideLayouts/slideLayout10.xml" ContentType="application/vnd.openxmlformats-officedocument.presentationml.slideLayout+xml"/>
  <Override PartName="/ppt/slideLayouts/slideLayout8.xml" ContentType="application/vnd.openxmlformats-officedocument.presentationml.slideLayout+xml"/>
  <Override PartName="/ppt/slideLayouts/slideLayout166.xml" ContentType="application/vnd.openxmlformats-officedocument.presentationml.slideLayout+xml"/>
  <Override PartName="/ppt/slideLayouts/slideLayout262.xml" ContentType="application/vnd.openxmlformats-officedocument.presentationml.slideLayout+xml"/>
  <Override PartName="/ppt/slides/slide57.xml" ContentType="application/vnd.openxmlformats-officedocument.presentationml.slide+xml"/>
  <Override PartName="/ppt/slideLayouts/slideLayout448.xml" ContentType="application/vnd.openxmlformats-officedocument.presentationml.slideLayout+xml"/>
  <Override PartName="/ppt/slideLayouts/slideLayout194.xml" ContentType="application/vnd.openxmlformats-officedocument.presentationml.slideLayout+xml"/>
  <Override PartName="/ppt/slideLayouts/slideLayout128.xml" ContentType="application/vnd.openxmlformats-officedocument.presentationml.slideLayout+xml"/>
  <Override PartName="/ppt/slideLayouts/slideLayout290.xml" ContentType="application/vnd.openxmlformats-officedocument.presentationml.slideLayout+xml"/>
  <Override PartName="/ppt/slideLayouts/slideLayout224.xml" ContentType="application/vnd.openxmlformats-officedocument.presentationml.slideLayout+xml"/>
  <Override PartName="/ppt/slideLayouts/slideLayout55.xml" ContentType="application/vnd.openxmlformats-officedocument.presentationml.slideLayout+xml"/>
  <Override PartName="/ppt/slideLayouts/slideLayout320.xml" ContentType="application/vnd.openxmlformats-officedocument.presentationml.slideLayout+xml"/>
  <Override PartName="/ppt/theme/theme23.xml" ContentType="application/vnd.openxmlformats-officedocument.theme+xml"/>
  <Override PartName="/ppt/slideLayouts/slideLayout337.xml" ContentType="application/vnd.openxmlformats-officedocument.presentationml.slideLayout+xml"/>
  <Override PartName="/ppt/slides/slide42.xml" ContentType="application/vnd.openxmlformats-officedocument.presentationml.slide+xml"/>
  <Override PartName="/ppt/slideMasters/slideMaster24.xml" ContentType="application/vnd.openxmlformats-officedocument.presentationml.slideMaster+xml"/>
  <Override PartName="/ppt/slideLayouts/slideLayout433.xml" ContentType="application/vnd.openxmlformats-officedocument.presentationml.slideLayout+xml"/>
  <Override PartName="/ppt/slideLayouts/slideLayout113.xml" ContentType="application/vnd.openxmlformats-officedocument.presentationml.slideLayout+xml"/>
  <Default Extension="pict" ContentType="image/pict"/>
  <Override PartName="/ppt/slideLayouts/slideLayout269.xml" ContentType="application/vnd.openxmlformats-officedocument.presentationml.slideLayout+xml"/>
  <Override PartName="/ppt/slideLayouts/slideLayout365.xml" ContentType="application/vnd.openxmlformats-officedocument.presentationml.slideLayout+xml"/>
  <Override PartName="/ppt/slideLayouts/slideLayout461.xml" ContentType="application/vnd.openxmlformats-officedocument.presentationml.slideLayout+xml"/>
  <Override PartName="/ppt/slideMasters/slideMaster2.xml" ContentType="application/vnd.openxmlformats-officedocument.presentationml.slideMaster+xml"/>
  <Default Extension="vml" ContentType="application/vnd.openxmlformats-officedocument.vmlDrawing"/>
  <Override PartName="/ppt/notesMasters/notesMaster1.xml" ContentType="application/vnd.openxmlformats-officedocument.presentationml.notesMaster+xml"/>
  <Override PartName="/ppt/slideLayouts/slideLayout478.xml" ContentType="application/vnd.openxmlformats-officedocument.presentationml.slideLayout+xml"/>
  <Override PartName="/ppt/slideLayouts/slideLayout158.xml" ContentType="application/vnd.openxmlformats-officedocument.presentationml.slideLayout+xml"/>
  <Override PartName="/ppt/slideLayouts/slideLayout254.xml" ContentType="application/vnd.openxmlformats-officedocument.presentationml.slideLayout+xml"/>
  <Override PartName="/ppt/slideLayouts/slideLayout85.xml" ContentType="application/vnd.openxmlformats-officedocument.presentationml.slideLayout+xml"/>
  <Override PartName="/ppt/slideLayouts/slideLayout350.xml" ContentType="application/vnd.openxmlformats-officedocument.presentationml.slideLayout+xml"/>
  <Override PartName="/ppt/slideLayouts/slideLayout19.xml" ContentType="application/vnd.openxmlformats-officedocument.presentationml.slideLayout+xml"/>
  <Override PartName="/docProps/core.xml" ContentType="application/vnd.openxmlformats-package.core-properties+xml"/>
  <Override PartName="/ppt/notesSlides/notesSlide12.xml" ContentType="application/vnd.openxmlformats-officedocument.presentationml.notesSlide+xml"/>
  <Override PartName="/ppt/slideLayouts/slideLayout143.xml" ContentType="application/vnd.openxmlformats-officedocument.presentationml.slideLayout+xml"/>
  <Override PartName="/ppt/slideLayouts/slideLayout47.xml" ContentType="application/vnd.openxmlformats-officedocument.presentationml.slideLayout+xml"/>
  <Override PartName="/ppt/slideLayouts/slideLayout299.xml" ContentType="application/vnd.openxmlformats-officedocument.presentationml.slideLayout+xml"/>
  <Override PartName="/ppt/slideLayouts/slideLayout395.xml" ContentType="application/vnd.openxmlformats-officedocument.presentationml.slideLayout+xml"/>
  <Override PartName="/ppt/slideLayouts/slideLayout329.xml" ContentType="application/vnd.openxmlformats-officedocument.presentationml.slideLayout+xml"/>
  <Override PartName="/ppt/slides/slide34.xml" ContentType="application/vnd.openxmlformats-officedocument.presentationml.slide+xml"/>
  <Override PartName="/ppt/slideLayouts/slideLayout491.xml" ContentType="application/vnd.openxmlformats-officedocument.presentationml.slideLayout+xml"/>
  <Override PartName="/ppt/slideLayouts/slideLayout425.xml" ContentType="application/vnd.openxmlformats-officedocument.presentationml.slideLayout+xml"/>
  <Override PartName="/ppt/slideLayouts/slideLayout171.xml" ContentType="application/vnd.openxmlformats-officedocument.presentationml.slideLayout+xml"/>
  <Override PartName="/ppt/slideLayouts/slideLayout105.xml" ContentType="application/vnd.openxmlformats-officedocument.presentationml.slideLayout+xml"/>
  <Override PartName="/ppt/slideLayouts/slideLayout201.xml" ContentType="application/vnd.openxmlformats-officedocument.presentationml.slideLayout+xml"/>
  <Override PartName="/ppt/slideLayouts/slideLayout32.xml" ContentType="application/vnd.openxmlformats-officedocument.presentationml.slideLayout+xml"/>
  <Override PartName="/ppt/slideLayouts/slideLayout188.xml" ContentType="application/vnd.openxmlformats-officedocument.presentationml.slideLayout+xml"/>
  <Override PartName="/ppt/slideLayouts/slideLayout284.xml" ContentType="application/vnd.openxmlformats-officedocument.presentationml.slideLayout+xml"/>
  <Override PartName="/ppt/slideLayouts/slideLayout218.xml" ContentType="application/vnd.openxmlformats-officedocument.presentationml.slideLayout+xml"/>
  <Override PartName="/ppt/slideLayouts/slideLayout380.xml" ContentType="application/vnd.openxmlformats-officedocument.presentationml.slideLayout+xml"/>
  <Override PartName="/ppt/slideLayouts/slideLayout314.xml" ContentType="application/vnd.openxmlformats-officedocument.presentationml.slideLayout+xml"/>
  <Override PartName="/ppt/theme/theme17.xml" ContentType="application/vnd.openxmlformats-officedocument.theme+xml"/>
  <Override PartName="/ppt/slides/slide7.xml" ContentType="application/vnd.openxmlformats-officedocument.presentationml.slide+xml"/>
  <Override PartName="/ppt/slideLayouts/slideLayout410.xml" ContentType="application/vnd.openxmlformats-officedocument.presentationml.slideLayout+xml"/>
  <Default Extension="tiff" ContentType="image/tiff"/>
  <Override PartName="/ppt/slideLayouts/slideLayout246.xml" ContentType="application/vnd.openxmlformats-officedocument.presentationml.slideLayout+xml"/>
  <Override PartName="/ppt/slideMasters/slideMaster18.xml" ContentType="application/vnd.openxmlformats-officedocument.presentationml.slideMaster+xml"/>
  <Override PartName="/ppt/slideLayouts/slideLayout77.xml" ContentType="application/vnd.openxmlformats-officedocument.presentationml.slideLayout+xml"/>
  <Override PartName="/ppt/slideLayouts/slideLayout342.xml" ContentType="application/vnd.openxmlformats-officedocument.presentationml.slideLayout+xml"/>
  <Override PartName="/ppt/theme/theme45.xml" ContentType="application/vnd.openxmlformats-officedocument.theme+xml"/>
  <Override PartName="/ppt/slideLayouts/slideLayout359.xml" ContentType="application/vnd.openxmlformats-officedocument.presentationml.slideLayout+xml"/>
  <Override PartName="/ppt/slideLayouts/slideLayout455.xml" ContentType="application/vnd.openxmlformats-officedocument.presentationml.slideLayout+xml"/>
  <Override PartName="/ppt/slideLayouts/slideLayout135.xml" ContentType="application/vnd.openxmlformats-officedocument.presentationml.slideLayout+xml"/>
  <Override PartName="/ppt/slideLayouts/slideLayout231.xml" ContentType="application/vnd.openxmlformats-officedocument.presentationml.slideLayout+xml"/>
  <Override PartName="/ppt/slideLayouts/slideLayout62.xml" ContentType="application/vnd.openxmlformats-officedocument.presentationml.slideLayout+xml"/>
  <Override PartName="/ppt/slideLayouts/slideLayout387.xml" ContentType="application/vnd.openxmlformats-officedocument.presentationml.slideLayout+xml"/>
  <Override PartName="/ppt/theme/theme30.xml" ContentType="application/vnd.openxmlformats-officedocument.theme+xml"/>
  <Override PartName="/ppt/slideLayouts/slideLayout483.xml" ContentType="application/vnd.openxmlformats-officedocument.presentationml.slideLayout+xml"/>
  <Override PartName="/ppt/slideLayouts/slideLayout417.xml" ContentType="application/vnd.openxmlformats-officedocument.presentationml.slideLayout+xml"/>
  <Override PartName="/ppt/theme/theme9.xml" ContentType="application/vnd.openxmlformats-officedocument.theme+xml"/>
  <Override PartName="/ppt/tableStyles.xml" ContentType="application/vnd.openxmlformats-officedocument.presentationml.tableStyles+xml"/>
  <Override PartName="/ppt/slideMasters/slideMaster31.xml" ContentType="application/vnd.openxmlformats-officedocument.presentationml.slideMaster+xml"/>
  <Override PartName="/ppt/slideLayouts/slideLayout120.xml" ContentType="application/vnd.openxmlformats-officedocument.presentationml.slideLayout+xml"/>
  <Override PartName="/ppt/slideLayouts/slideLayout24.xml" ContentType="application/vnd.openxmlformats-officedocument.presentationml.slideLayout+xml"/>
  <Override PartName="/ppt/slideLayouts/slideLayout90.xml" ContentType="application/vnd.openxmlformats-officedocument.presentationml.slideLayout+xml"/>
  <Override PartName="/ppt/slideLayouts/slideLayout276.xml" ContentType="application/vnd.openxmlformats-officedocument.presentationml.slideLayout+xml"/>
  <Override PartName="/ppt/slideLayouts/slideLayout372.xml" ContentType="application/vnd.openxmlformats-officedocument.presentationml.slideLayout+xml"/>
  <Override PartName="/ppt/slideLayouts/slideLayout306.xml" ContentType="application/vnd.openxmlformats-officedocument.presentationml.slideLayout+xml"/>
  <Override PartName="/ppt/slides/slide11.xml" ContentType="application/vnd.openxmlformats-officedocument.presentationml.slide+xml"/>
  <Override PartName="/ppt/slideLayouts/slideLayout402.xml" ContentType="application/vnd.openxmlformats-officedocument.presentationml.slideLayout+xml"/>
  <Override PartName="/ppt/slides/slide28.xml" ContentType="application/vnd.openxmlformats-officedocument.presentationml.slide+xml"/>
  <Override PartName="/ppt/slideLayouts/slideLayout165.xml" ContentType="application/vnd.openxmlformats-officedocument.presentationml.slideLayout+xml"/>
  <Override PartName="/ppt/slideLayouts/slideLayout69.xml" ContentType="application/vnd.openxmlformats-officedocument.presentationml.slideLayout+xml"/>
  <Override PartName="/ppt/slideLayouts/slideLayout7.xml" ContentType="application/vnd.openxmlformats-officedocument.presentationml.slideLayout+xml"/>
  <Override PartName="/ppt/slideLayouts/slideLayout261.xml" ContentType="application/vnd.openxmlformats-officedocument.presentationml.slideLayout+xml"/>
  <Override PartName="/ppt/slides/slide56.xml" ContentType="application/vnd.openxmlformats-officedocument.presentationml.slide+xml"/>
  <Override PartName="/ppt/slideLayouts/slideLayout447.xml" ContentType="application/vnd.openxmlformats-officedocument.presentationml.slideLayout+xml"/>
  <Override PartName="/ppt/slideLayouts/slideLayout193.xml" ContentType="application/vnd.openxmlformats-officedocument.presentationml.slideLayout+xml"/>
  <Override PartName="/ppt/slideLayouts/slideLayout127.xml" ContentType="application/vnd.openxmlformats-officedocument.presentationml.slideLayout+xml"/>
  <Override PartName="/ppt/slideLayouts/slideLayout223.xml" ContentType="application/vnd.openxmlformats-officedocument.presentationml.slideLayout+xml"/>
  <Override PartName="/ppt/slideLayouts/slideLayout54.xml" ContentType="application/vnd.openxmlformats-officedocument.presentationml.slideLayout+xml"/>
  <Override PartName="/ppt/theme/theme22.xml" ContentType="application/vnd.openxmlformats-officedocument.theme+xml"/>
  <Override PartName="/ppt/slideLayouts/slideLayout336.xml" ContentType="application/vnd.openxmlformats-officedocument.presentationml.slideLayout+xml"/>
  <Override PartName="/ppt/slides/slide41.xml" ContentType="application/vnd.openxmlformats-officedocument.presentationml.slide+xml"/>
  <Override PartName="/ppt/theme/theme39.xml" ContentType="application/vnd.openxmlformats-officedocument.theme+xml"/>
  <Override PartName="/ppt/slideMasters/slideMaster23.xml" ContentType="application/vnd.openxmlformats-officedocument.presentationml.slideMaster+xml"/>
  <Override PartName="/ppt/slideLayouts/slideLayout432.xml" ContentType="application/vnd.openxmlformats-officedocument.presentationml.slideLayout+xml"/>
  <Override PartName="/ppt/slideLayouts/slideLayout112.xml" ContentType="application/vnd.openxmlformats-officedocument.presentationml.slideLayout+xml"/>
  <Override PartName="/ppt/slideLayouts/slideLayout268.xml" ContentType="application/vnd.openxmlformats-officedocument.presentationml.slideLayout+xml"/>
  <Override PartName="/ppt/slideLayouts/slideLayout99.xml" ContentType="application/vnd.openxmlformats-officedocument.presentationml.slideLayout+xml"/>
  <Override PartName="/ppt/slideLayouts/slideLayout364.xml" ContentType="application/vnd.openxmlformats-officedocument.presentationml.slideLayout+xml"/>
  <Override PartName="/ppt/slideLayouts/slideLayout460.xml" ContentType="application/vnd.openxmlformats-officedocument.presentationml.slideLayout+xml"/>
  <Override PartName="/ppt/slideMasters/slideMaster1.xml" ContentType="application/vnd.openxmlformats-officedocument.presentationml.slideMaster+xml"/>
  <Override PartName="/ppt/slideLayouts/slideLayout477.xml" ContentType="application/vnd.openxmlformats-officedocument.presentationml.slideLayout+xml"/>
  <Override PartName="/ppt/slideLayouts/slideLayout157.xml" ContentType="application/vnd.openxmlformats-officedocument.presentationml.slideLayout+xml"/>
  <Override PartName="/ppt/slideLayouts/slideLayout253.xml" ContentType="application/vnd.openxmlformats-officedocument.presentationml.slideLayout+xml"/>
  <Override PartName="/ppt/slideLayouts/slideLayout84.xml" ContentType="application/vnd.openxmlformats-officedocument.presentationml.slideLayout+xml"/>
  <Override PartName="/ppt/slideLayouts/slideLayout18.xml" ContentType="application/vnd.openxmlformats-officedocument.presentationml.slideLayout+xml"/>
  <Override PartName="/ppt/slideLayouts/slideLayout439.xml" ContentType="application/vnd.openxmlformats-officedocument.presentationml.slideLayout+xml"/>
  <Override PartName="/ppt/notesSlides/notesSlide11.xml" ContentType="application/vnd.openxmlformats-officedocument.presentationml.notesSlide+xml"/>
  <Override PartName="/ppt/slideLayouts/slideLayout46.xml" ContentType="application/vnd.openxmlformats-officedocument.presentationml.slideLayout+xml"/>
  <Override PartName="/ppt/slideLayouts/slideLayout142.xml" ContentType="application/vnd.openxmlformats-officedocument.presentationml.slideLayout+xml"/>
  <Override PartName="/ppt/slideLayouts/slideLayout298.xml" ContentType="application/vnd.openxmlformats-officedocument.presentationml.slideLayout+xml"/>
  <Override PartName="/ppt/slideLayouts/slideLayout394.xml" ContentType="application/vnd.openxmlformats-officedocument.presentationml.slideLayout+xml"/>
  <Override PartName="/ppt/slideLayouts/slideLayout328.xml" ContentType="application/vnd.openxmlformats-officedocument.presentationml.slideLayout+xml"/>
  <Override PartName="/ppt/slides/slide33.xml" ContentType="application/vnd.openxmlformats-officedocument.presentationml.slide+xml"/>
  <Override PartName="/ppt/slideLayouts/slideLayout490.xml" ContentType="application/vnd.openxmlformats-officedocument.presentationml.slideLayout+xml"/>
  <Override PartName="/ppt/slideLayouts/slideLayout424.xml" ContentType="application/vnd.openxmlformats-officedocument.presentationml.slideLayout+xml"/>
  <Override PartName="/ppt/slideLayouts/slideLayout170.xml" ContentType="application/vnd.openxmlformats-officedocument.presentationml.slideLayout+xml"/>
  <Override PartName="/ppt/slideLayouts/slideLayout104.xml" ContentType="application/vnd.openxmlformats-officedocument.presentationml.slideLayout+xml"/>
  <Override PartName="/ppt/presentation.xml" ContentType="application/vnd.openxmlformats-officedocument.presentationml.presentation.main+xml"/>
  <Override PartName="/ppt/slideLayouts/slideLayout200.xml" ContentType="application/vnd.openxmlformats-officedocument.presentationml.slideLayout+xml"/>
  <Override PartName="/ppt/slideLayouts/slideLayout31.xml" ContentType="application/vnd.openxmlformats-officedocument.presentationml.slideLayout+xml"/>
  <Override PartName="/ppt/slideLayouts/slideLayout187.xml" ContentType="application/vnd.openxmlformats-officedocument.presentationml.slideLayout+xml"/>
  <Override PartName="/ppt/slideLayouts/slideLayout283.xml" ContentType="application/vnd.openxmlformats-officedocument.presentationml.slideLayout+xml"/>
  <Override PartName="/ppt/slideLayouts/slideLayout217.xml" ContentType="application/vnd.openxmlformats-officedocument.presentationml.slideLayout+xml"/>
  <Override PartName="/ppt/slideLayouts/slideLayout313.xml" ContentType="application/vnd.openxmlformats-officedocument.presentationml.slideLayout+xml"/>
  <Override PartName="/ppt/theme/theme16.xml" ContentType="application/vnd.openxmlformats-officedocument.theme+xml"/>
  <Override PartName="/ppt/slides/slide6.xml" ContentType="application/vnd.openxmlformats-officedocument.presentationml.slide+xml"/>
  <Override PartName="/ppt/slideLayouts/slideLayout469.xml" ContentType="application/vnd.openxmlformats-officedocument.presentationml.slideLayout+xml"/>
  <Override PartName="/ppt/slideLayouts/slideLayout149.xml" ContentType="application/vnd.openxmlformats-officedocument.presentationml.slideLayout+xml"/>
  <Override PartName="/ppt/slideLayouts/slideLayout245.xml" ContentType="application/vnd.openxmlformats-officedocument.presentationml.slideLayout+xml"/>
  <Override PartName="/ppt/slideMasters/slideMaster17.xml" ContentType="application/vnd.openxmlformats-officedocument.presentationml.slideMaster+xml"/>
  <Override PartName="/ppt/slideLayouts/slideLayout76.xml" ContentType="application/vnd.openxmlformats-officedocument.presentationml.slideLayout+xml"/>
  <Override PartName="/ppt/viewProps.xml" ContentType="application/vnd.openxmlformats-officedocument.presentationml.viewProps+xml"/>
  <Override PartName="/ppt/slideLayouts/slideLayout341.xml" ContentType="application/vnd.openxmlformats-officedocument.presentationml.slideLayout+xml"/>
  <Override PartName="/ppt/theme/theme44.xml" ContentType="application/vnd.openxmlformats-officedocument.theme+xml"/>
  <Override PartName="/ppt/slideLayouts/slideLayout358.xml" ContentType="application/vnd.openxmlformats-officedocument.presentationml.slideLayout+xml"/>
  <Override PartName="/ppt/slideMasters/slideMaster45.xml" ContentType="application/vnd.openxmlformats-officedocument.presentationml.slideMaster+xml"/>
  <Override PartName="/ppt/slideLayouts/slideLayout454.xml" ContentType="application/vnd.openxmlformats-officedocument.presentationml.slideLayout+xml"/>
  <Override PartName="/ppt/slideLayouts/slideLayout134.xml" ContentType="application/vnd.openxmlformats-officedocument.presentationml.slideLayout+xml"/>
  <Override PartName="/ppt/presProps.xml" ContentType="application/vnd.openxmlformats-officedocument.presentationml.presProps+xml"/>
  <Override PartName="/ppt/notesSlides/notesSlide7.xml" ContentType="application/vnd.openxmlformats-officedocument.presentationml.notesSlide+xml"/>
  <Override PartName="/ppt/slideLayouts/slideLayout230.xml" ContentType="application/vnd.openxmlformats-officedocument.presentationml.slideLayout+xml"/>
  <Override PartName="/ppt/slideLayouts/slideLayout61.xml" ContentType="application/vnd.openxmlformats-officedocument.presentationml.slideLayout+xml"/>
  <Override PartName="/ppt/slideLayouts/slideLayout386.xml" ContentType="application/vnd.openxmlformats-officedocument.presentationml.slideLayout+xml"/>
  <Override PartName="/ppt/slideLayouts/slideLayout482.xml" ContentType="application/vnd.openxmlformats-officedocument.presentationml.slideLayout+xml"/>
  <Override PartName="/ppt/slideLayouts/slideLayout416.xml" ContentType="application/vnd.openxmlformats-officedocument.presentationml.slideLayout+xml"/>
  <Override PartName="/ppt/theme/theme8.xml" ContentType="application/vnd.openxmlformats-officedocument.theme+xml"/>
  <Override PartName="/ppt/slideMasters/slideMaster30.xml" ContentType="application/vnd.openxmlformats-officedocument.presentationml.slideMaster+xml"/>
  <Override PartName="/ppt/slideLayouts/slideLayout179.xml" ContentType="application/vnd.openxmlformats-officedocument.presentationml.slideLayout+xml"/>
  <Override PartName="/ppt/slideLayouts/slideLayout23.xml" ContentType="application/vnd.openxmlformats-officedocument.presentationml.slideLayout+xml"/>
  <Override PartName="/ppt/slideLayouts/slideLayout275.xml" ContentType="application/vnd.openxmlformats-officedocument.presentationml.slideLayout+xml"/>
  <Override PartName="/ppt/slideLayouts/slideLayout209.xml" ContentType="application/vnd.openxmlformats-officedocument.presentationml.slideLayout+xml"/>
  <Override PartName="/ppt/slideLayouts/slideLayout371.xml" ContentType="application/vnd.openxmlformats-officedocument.presentationml.slideLayout+xml"/>
  <Override PartName="/ppt/slideLayouts/slideLayout305.xml" ContentType="application/vnd.openxmlformats-officedocument.presentationml.slideLayout+xml"/>
  <Override PartName="/ppt/slides/slide10.xml" ContentType="application/vnd.openxmlformats-officedocument.presentationml.slide+xml"/>
  <Override PartName="/ppt/slideLayouts/slideLayout401.xml" ContentType="application/vnd.openxmlformats-officedocument.presentationml.slideLayout+xml"/>
  <Override PartName="/ppt/slides/slide27.xml" ContentType="application/vnd.openxmlformats-officedocument.presentationml.slide+xml"/>
  <Override PartName="/ppt/slideLayouts/slideLayout164.xml" ContentType="application/vnd.openxmlformats-officedocument.presentationml.slideLayout+xml"/>
  <Override PartName="/ppt/slideLayouts/slideLayout68.xml" ContentType="application/vnd.openxmlformats-officedocument.presentationml.slideLayout+xml"/>
  <Override PartName="/ppt/slideLayouts/slideLayout6.xml" ContentType="application/vnd.openxmlformats-officedocument.presentationml.slideLayout+xml"/>
  <Override PartName="/ppt/slideLayouts/slideLayout260.xml" ContentType="application/vnd.openxmlformats-officedocument.presentationml.slideLayout+xml"/>
  <Override PartName="/ppt/slides/slide55.xml" ContentType="application/vnd.openxmlformats-officedocument.presentationml.slide+xml"/>
  <Override PartName="/ppt/slideLayouts/slideLayout446.xml" ContentType="application/vnd.openxmlformats-officedocument.presentationml.slideLayout+xml"/>
  <Override PartName="/ppt/slideLayouts/slideLayout192.xml" ContentType="application/vnd.openxmlformats-officedocument.presentationml.slideLayout+xml"/>
  <Override PartName="/ppt/slideLayouts/slideLayout126.xml" ContentType="application/vnd.openxmlformats-officedocument.presentationml.slideLayout+xml"/>
  <Override PartName="/ppt/slideLayouts/slideLayout222.xml" ContentType="application/vnd.openxmlformats-officedocument.presentationml.slideLayout+xml"/>
  <Override PartName="/ppt/slideLayouts/slideLayout53.xml" ContentType="application/vnd.openxmlformats-officedocument.presentationml.slideLayout+xml"/>
  <Override PartName="/ppt/theme/theme21.xml" ContentType="application/vnd.openxmlformats-officedocument.theme+xml"/>
  <Override PartName="/ppt/slideLayouts/slideLayout239.xml" ContentType="application/vnd.openxmlformats-officedocument.presentationml.slideLayout+xml"/>
  <Override PartName="/ppt/slideLayouts/slideLayout335.xml" ContentType="application/vnd.openxmlformats-officedocument.presentationml.slideLayout+xml"/>
  <Override PartName="/ppt/slides/slide40.xml" ContentType="application/vnd.openxmlformats-officedocument.presentationml.slide+xml"/>
  <Override PartName="/ppt/theme/theme38.xml" ContentType="application/vnd.openxmlformats-officedocument.theme+xml"/>
  <Override PartName="/ppt/slideMasters/slideMaster22.xml" ContentType="application/vnd.openxmlformats-officedocument.presentationml.slideMaster+xml"/>
  <Override PartName="/ppt/slideLayouts/slideLayout431.xml" ContentType="application/vnd.openxmlformats-officedocument.presentationml.slideLayout+xml"/>
  <Override PartName="/ppt/slideLayouts/slideLayout111.xml" ContentType="application/vnd.openxmlformats-officedocument.presentationml.slideLayout+xml"/>
  <Override PartName="/ppt/slideLayouts/slideLayout267.xml" ContentType="application/vnd.openxmlformats-officedocument.presentationml.slideLayout+xml"/>
  <Override PartName="/ppt/slideMasters/slideMaster39.xml" ContentType="application/vnd.openxmlformats-officedocument.presentationml.slideMaster+xml"/>
  <Override PartName="/ppt/slideLayouts/slideLayout98.xml" ContentType="application/vnd.openxmlformats-officedocument.presentationml.slideLayout+xml"/>
  <Override PartName="/ppt/slideLayouts/slideLayout363.xml" ContentType="application/vnd.openxmlformats-officedocument.presentationml.slideLayout+xml"/>
  <Override PartName="/ppt/slides/slide19.xml" ContentType="application/vnd.openxmlformats-officedocument.presentationml.slide+xml"/>
  <Override PartName="/ppt/slideLayouts/slideLayout476.xml" ContentType="application/vnd.openxmlformats-officedocument.presentationml.slideLayout+xml"/>
  <Override PartName="/ppt/slideLayouts/slideLayout156.xml" ContentType="application/vnd.openxmlformats-officedocument.presentationml.slideLayout+xml"/>
  <Override PartName="/ppt/slideLayouts/slideLayout252.xml" ContentType="application/vnd.openxmlformats-officedocument.presentationml.slideLayout+xml"/>
  <Override PartName="/ppt/slideLayouts/slideLayout83.xml" ContentType="application/vnd.openxmlformats-officedocument.presentationml.slideLayout+xml"/>
  <Override PartName="/ppt/slideLayouts/slideLayout17.xml" ContentType="application/vnd.openxmlformats-officedocument.presentationml.slideLayout+xml"/>
  <Override PartName="/ppt/slideLayouts/slideLayout438.xml" ContentType="application/vnd.openxmlformats-officedocument.presentationml.slideLayout+xml"/>
  <Override PartName="/ppt/slideLayouts/slideLayout141.xml" ContentType="application/vnd.openxmlformats-officedocument.presentationml.slideLayout+xml"/>
  <Override PartName="/ppt/slideLayouts/slideLayout45.xml" ContentType="application/vnd.openxmlformats-officedocument.presentationml.slideLayout+xml"/>
  <Override PartName="/ppt/slideLayouts/slideLayout297.xml" ContentType="application/vnd.openxmlformats-officedocument.presentationml.slideLayout+xml"/>
  <Override PartName="/ppt/slideLayouts/slideLayout393.xml" ContentType="application/vnd.openxmlformats-officedocument.presentationml.slideLayout+xml"/>
  <Override PartName="/ppt/slideLayouts/slideLayout327.xml" ContentType="application/vnd.openxmlformats-officedocument.presentationml.slideLayout+xml"/>
  <Override PartName="/ppt/slides/slide32.xml" ContentType="application/vnd.openxmlformats-officedocument.presentationml.slide+xml"/>
  <Override PartName="/ppt/slideLayouts/slideLayout423.xml" ContentType="application/vnd.openxmlformats-officedocument.presentationml.slideLayout+xml"/>
  <Override PartName="/ppt/slideLayouts/slideLayout103.xml" ContentType="application/vnd.openxmlformats-officedocument.presentationml.slideLayout+xml"/>
  <Override PartName="/ppt/slides/slide49.xml" ContentType="application/vnd.openxmlformats-officedocument.presentationml.slide+xml"/>
  <Override PartName="/ppt/slideLayouts/slideLayout30.xml" ContentType="application/vnd.openxmlformats-officedocument.presentationml.slideLayout+xml"/>
  <Override PartName="/ppt/slideLayouts/slideLayout186.xml" ContentType="application/vnd.openxmlformats-officedocument.presentationml.slideLayout+xml"/>
  <Override PartName="/ppt/slideLayouts/slideLayout282.xml" ContentType="application/vnd.openxmlformats-officedocument.presentationml.slideLayout+xml"/>
  <Override PartName="/ppt/slideLayouts/slideLayout216.xml" ContentType="application/vnd.openxmlformats-officedocument.presentationml.slideLayout+xml"/>
  <Override PartName="/ppt/slideLayouts/slideLayout312.xml" ContentType="application/vnd.openxmlformats-officedocument.presentationml.slideLayout+xml"/>
  <Override PartName="/ppt/theme/theme15.xml" ContentType="application/vnd.openxmlformats-officedocument.theme+xml"/>
  <Override PartName="/ppt/slides/slide5.xml" ContentType="application/vnd.openxmlformats-officedocument.presentationml.slide+xml"/>
  <Override PartName="/ppt/slideLayouts/slideLayout468.xml" ContentType="application/vnd.openxmlformats-officedocument.presentationml.slideLayout+xml"/>
  <Override PartName="/ppt/slideMasters/slideMaster9.xml" ContentType="application/vnd.openxmlformats-officedocument.presentationml.slideMaster+xml"/>
  <Override PartName="/ppt/slideLayouts/slideLayout244.xml" ContentType="application/vnd.openxmlformats-officedocument.presentationml.slideLayout+xml"/>
  <Override PartName="/ppt/slideMasters/slideMaster16.xml" ContentType="application/vnd.openxmlformats-officedocument.presentationml.slideMaster+xml"/>
  <Override PartName="/ppt/slideLayouts/slideLayout75.xml" ContentType="application/vnd.openxmlformats-officedocument.presentationml.slideLayout+xml"/>
  <Override PartName="/ppt/slideLayouts/slideLayout340.xml" ContentType="application/vnd.openxmlformats-officedocument.presentationml.slideLayout+xml"/>
  <Override PartName="/ppt/theme/theme43.xml" ContentType="application/vnd.openxmlformats-officedocument.theme+xml"/>
  <Override PartName="/ppt/slideLayouts/slideLayout357.xml" ContentType="application/vnd.openxmlformats-officedocument.presentationml.slideLayout+xml"/>
  <Override PartName="/ppt/slideMasters/slideMaster44.xml" ContentType="application/vnd.openxmlformats-officedocument.presentationml.slideMaster+xml"/>
  <Override PartName="/ppt/slideLayouts/slideLayout453.xml" ContentType="application/vnd.openxmlformats-officedocument.presentationml.slideLayout+xml"/>
  <Override PartName="/ppt/slideLayouts/slideLayout133.xml" ContentType="application/vnd.openxmlformats-officedocument.presentationml.slideLayout+xml"/>
  <Override PartName="/ppt/notesSlides/notesSlide6.xml" ContentType="application/vnd.openxmlformats-officedocument.presentationml.notesSlide+xml"/>
  <Override PartName="/ppt/slideLayouts/slideLayout60.xml" ContentType="application/vnd.openxmlformats-officedocument.presentationml.slideLayout+xml"/>
  <Override PartName="/ppt/slideLayouts/slideLayout385.xml" ContentType="application/vnd.openxmlformats-officedocument.presentationml.slideLayout+xml"/>
  <Override PartName="/ppt/slideLayouts/slideLayout481.xml" ContentType="application/vnd.openxmlformats-officedocument.presentationml.slideLayout+xml"/>
  <Override PartName="/ppt/slideLayouts/slideLayout415.xml" ContentType="application/vnd.openxmlformats-officedocument.presentationml.slideLayout+xml"/>
  <Override PartName="/ppt/theme/theme7.xml" ContentType="application/vnd.openxmlformats-officedocument.theme+xml"/>
  <Override PartName="/ppt/slideLayouts/slideLayout22.xml" ContentType="application/vnd.openxmlformats-officedocument.presentationml.slideLayout+xml"/>
  <Override PartName="/ppt/slideLayouts/slideLayout178.xml" ContentType="application/vnd.openxmlformats-officedocument.presentationml.slideLayout+xml"/>
  <Override PartName="/ppt/slideLayouts/slideLayout274.xml" ContentType="application/vnd.openxmlformats-officedocument.presentationml.slideLayout+xml"/>
  <Override PartName="/ppt/slideLayouts/slideLayout208.xml" ContentType="application/vnd.openxmlformats-officedocument.presentationml.slideLayout+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SpecialPlsOnTitleSld="0" strictFirstAndLastChars="0" saveSubsetFonts="1" autoCompressPictures="0">
  <p:sldMasterIdLst>
    <p:sldMasterId id="2147483648" r:id="rId1"/>
    <p:sldMasterId id="2147483649" r:id="rId2"/>
    <p:sldMasterId id="2147483650" r:id="rId3"/>
    <p:sldMasterId id="2147483651" r:id="rId4"/>
    <p:sldMasterId id="2147483653" r:id="rId5"/>
    <p:sldMasterId id="2147483654" r:id="rId6"/>
    <p:sldMasterId id="2147483655" r:id="rId7"/>
    <p:sldMasterId id="2147483656" r:id="rId8"/>
    <p:sldMasterId id="2147483658" r:id="rId9"/>
    <p:sldMasterId id="2147483664" r:id="rId10"/>
    <p:sldMasterId id="2147483665" r:id="rId11"/>
    <p:sldMasterId id="2147483666" r:id="rId12"/>
    <p:sldMasterId id="2147483667" r:id="rId13"/>
    <p:sldMasterId id="2147483668" r:id="rId14"/>
    <p:sldMasterId id="2147483669" r:id="rId15"/>
    <p:sldMasterId id="2147483670" r:id="rId16"/>
    <p:sldMasterId id="2147483671" r:id="rId17"/>
    <p:sldMasterId id="2147483672" r:id="rId18"/>
    <p:sldMasterId id="2147483673" r:id="rId19"/>
    <p:sldMasterId id="2147483674" r:id="rId20"/>
    <p:sldMasterId id="2147483675" r:id="rId21"/>
    <p:sldMasterId id="2147483676" r:id="rId22"/>
    <p:sldMasterId id="2147483677" r:id="rId23"/>
    <p:sldMasterId id="2147483678" r:id="rId24"/>
    <p:sldMasterId id="2147483679" r:id="rId25"/>
    <p:sldMasterId id="2147483680" r:id="rId26"/>
    <p:sldMasterId id="2147483681" r:id="rId27"/>
    <p:sldMasterId id="2147483682" r:id="rId28"/>
    <p:sldMasterId id="2147483683" r:id="rId29"/>
    <p:sldMasterId id="2147483684" r:id="rId30"/>
    <p:sldMasterId id="2147483685" r:id="rId31"/>
    <p:sldMasterId id="2147483686" r:id="rId32"/>
    <p:sldMasterId id="2147483687" r:id="rId33"/>
    <p:sldMasterId id="2147483688" r:id="rId34"/>
    <p:sldMasterId id="2147483689" r:id="rId35"/>
    <p:sldMasterId id="2147483690" r:id="rId36"/>
    <p:sldMasterId id="2147483691" r:id="rId37"/>
    <p:sldMasterId id="2147483692" r:id="rId38"/>
    <p:sldMasterId id="2147483693" r:id="rId39"/>
    <p:sldMasterId id="2147483694" r:id="rId40"/>
    <p:sldMasterId id="2147483695" r:id="rId41"/>
    <p:sldMasterId id="2147483696" r:id="rId42"/>
    <p:sldMasterId id="2147483697" r:id="rId43"/>
    <p:sldMasterId id="2147483698" r:id="rId44"/>
    <p:sldMasterId id="2147483699" r:id="rId45"/>
  </p:sldMasterIdLst>
  <p:notesMasterIdLst>
    <p:notesMasterId r:id="rId103"/>
  </p:notesMasterIdLst>
  <p:handoutMasterIdLst>
    <p:handoutMasterId r:id="rId104"/>
  </p:handoutMasterIdLst>
  <p:sldIdLst>
    <p:sldId id="268" r:id="rId46"/>
    <p:sldId id="324" r:id="rId47"/>
    <p:sldId id="359" r:id="rId48"/>
    <p:sldId id="341" r:id="rId49"/>
    <p:sldId id="407" r:id="rId50"/>
    <p:sldId id="402" r:id="rId51"/>
    <p:sldId id="406" r:id="rId52"/>
    <p:sldId id="273" r:id="rId53"/>
    <p:sldId id="259" r:id="rId54"/>
    <p:sldId id="387" r:id="rId55"/>
    <p:sldId id="381" r:id="rId56"/>
    <p:sldId id="316" r:id="rId57"/>
    <p:sldId id="280" r:id="rId58"/>
    <p:sldId id="382" r:id="rId59"/>
    <p:sldId id="380" r:id="rId60"/>
    <p:sldId id="383" r:id="rId61"/>
    <p:sldId id="403" r:id="rId62"/>
    <p:sldId id="370" r:id="rId63"/>
    <p:sldId id="368" r:id="rId64"/>
    <p:sldId id="363" r:id="rId65"/>
    <p:sldId id="345" r:id="rId66"/>
    <p:sldId id="371" r:id="rId67"/>
    <p:sldId id="350" r:id="rId68"/>
    <p:sldId id="366" r:id="rId69"/>
    <p:sldId id="392" r:id="rId70"/>
    <p:sldId id="372" r:id="rId71"/>
    <p:sldId id="373" r:id="rId72"/>
    <p:sldId id="393" r:id="rId73"/>
    <p:sldId id="365" r:id="rId74"/>
    <p:sldId id="374" r:id="rId75"/>
    <p:sldId id="375" r:id="rId76"/>
    <p:sldId id="376" r:id="rId77"/>
    <p:sldId id="378" r:id="rId78"/>
    <p:sldId id="379" r:id="rId79"/>
    <p:sldId id="391" r:id="rId80"/>
    <p:sldId id="394" r:id="rId81"/>
    <p:sldId id="390" r:id="rId82"/>
    <p:sldId id="389" r:id="rId83"/>
    <p:sldId id="319" r:id="rId84"/>
    <p:sldId id="322" r:id="rId85"/>
    <p:sldId id="396" r:id="rId86"/>
    <p:sldId id="397" r:id="rId87"/>
    <p:sldId id="398" r:id="rId88"/>
    <p:sldId id="395" r:id="rId89"/>
    <p:sldId id="369" r:id="rId90"/>
    <p:sldId id="377" r:id="rId91"/>
    <p:sldId id="388" r:id="rId92"/>
    <p:sldId id="384" r:id="rId93"/>
    <p:sldId id="385" r:id="rId94"/>
    <p:sldId id="399" r:id="rId95"/>
    <p:sldId id="400" r:id="rId96"/>
    <p:sldId id="401" r:id="rId97"/>
    <p:sldId id="386" r:id="rId98"/>
    <p:sldId id="265" r:id="rId99"/>
    <p:sldId id="327" r:id="rId100"/>
    <p:sldId id="361" r:id="rId101"/>
    <p:sldId id="404" r:id="rId102"/>
  </p:sldIdLst>
  <p:sldSz cx="13004800" cy="9753600"/>
  <p:notesSz cx="6858000" cy="9144000"/>
  <p:defaultTextStyle>
    <a:defPPr>
      <a:defRPr lang="en-US"/>
    </a:defPPr>
    <a:lvl1pPr algn="ctr" rtl="0" fontAlgn="base">
      <a:spcBef>
        <a:spcPct val="0"/>
      </a:spcBef>
      <a:spcAft>
        <a:spcPct val="0"/>
      </a:spcAft>
      <a:defRPr sz="4200" kern="1200">
        <a:solidFill>
          <a:srgbClr val="000000"/>
        </a:solidFill>
        <a:latin typeface="Gill Sans" pitchFamily="1" charset="0"/>
        <a:ea typeface="ヒラギノ角ゴ ProN W3" pitchFamily="1" charset="-128"/>
        <a:cs typeface="ヒラギノ角ゴ ProN W3" pitchFamily="1" charset="-128"/>
        <a:sym typeface="Gill Sans" pitchFamily="1" charset="0"/>
      </a:defRPr>
    </a:lvl1pPr>
    <a:lvl2pPr marL="457200" algn="ctr" rtl="0" fontAlgn="base">
      <a:spcBef>
        <a:spcPct val="0"/>
      </a:spcBef>
      <a:spcAft>
        <a:spcPct val="0"/>
      </a:spcAft>
      <a:defRPr sz="4200" kern="1200">
        <a:solidFill>
          <a:srgbClr val="000000"/>
        </a:solidFill>
        <a:latin typeface="Gill Sans" pitchFamily="1" charset="0"/>
        <a:ea typeface="ヒラギノ角ゴ ProN W3" pitchFamily="1" charset="-128"/>
        <a:cs typeface="ヒラギノ角ゴ ProN W3" pitchFamily="1" charset="-128"/>
        <a:sym typeface="Gill Sans" pitchFamily="1" charset="0"/>
      </a:defRPr>
    </a:lvl2pPr>
    <a:lvl3pPr marL="914400" algn="ctr" rtl="0" fontAlgn="base">
      <a:spcBef>
        <a:spcPct val="0"/>
      </a:spcBef>
      <a:spcAft>
        <a:spcPct val="0"/>
      </a:spcAft>
      <a:defRPr sz="4200" kern="1200">
        <a:solidFill>
          <a:srgbClr val="000000"/>
        </a:solidFill>
        <a:latin typeface="Gill Sans" pitchFamily="1" charset="0"/>
        <a:ea typeface="ヒラギノ角ゴ ProN W3" pitchFamily="1" charset="-128"/>
        <a:cs typeface="ヒラギノ角ゴ ProN W3" pitchFamily="1" charset="-128"/>
        <a:sym typeface="Gill Sans" pitchFamily="1" charset="0"/>
      </a:defRPr>
    </a:lvl3pPr>
    <a:lvl4pPr marL="1371600" algn="ctr" rtl="0" fontAlgn="base">
      <a:spcBef>
        <a:spcPct val="0"/>
      </a:spcBef>
      <a:spcAft>
        <a:spcPct val="0"/>
      </a:spcAft>
      <a:defRPr sz="4200" kern="1200">
        <a:solidFill>
          <a:srgbClr val="000000"/>
        </a:solidFill>
        <a:latin typeface="Gill Sans" pitchFamily="1" charset="0"/>
        <a:ea typeface="ヒラギノ角ゴ ProN W3" pitchFamily="1" charset="-128"/>
        <a:cs typeface="ヒラギノ角ゴ ProN W3" pitchFamily="1" charset="-128"/>
        <a:sym typeface="Gill Sans" pitchFamily="1" charset="0"/>
      </a:defRPr>
    </a:lvl4pPr>
    <a:lvl5pPr marL="1828800" algn="ctr" rtl="0" fontAlgn="base">
      <a:spcBef>
        <a:spcPct val="0"/>
      </a:spcBef>
      <a:spcAft>
        <a:spcPct val="0"/>
      </a:spcAft>
      <a:defRPr sz="4200" kern="1200">
        <a:solidFill>
          <a:srgbClr val="000000"/>
        </a:solidFill>
        <a:latin typeface="Gill Sans" pitchFamily="1" charset="0"/>
        <a:ea typeface="ヒラギノ角ゴ ProN W3" pitchFamily="1" charset="-128"/>
        <a:cs typeface="ヒラギノ角ゴ ProN W3" pitchFamily="1" charset="-128"/>
        <a:sym typeface="Gill Sans" pitchFamily="1" charset="0"/>
      </a:defRPr>
    </a:lvl5pPr>
    <a:lvl6pPr marL="2286000" algn="l" defTabSz="457200" rtl="0" eaLnBrk="1" latinLnBrk="0" hangingPunct="1">
      <a:defRPr sz="4200" kern="1200">
        <a:solidFill>
          <a:srgbClr val="000000"/>
        </a:solidFill>
        <a:latin typeface="Gill Sans" pitchFamily="1" charset="0"/>
        <a:ea typeface="ヒラギノ角ゴ ProN W3" pitchFamily="1" charset="-128"/>
        <a:cs typeface="ヒラギノ角ゴ ProN W3" pitchFamily="1" charset="-128"/>
        <a:sym typeface="Gill Sans" pitchFamily="1" charset="0"/>
      </a:defRPr>
    </a:lvl6pPr>
    <a:lvl7pPr marL="2743200" algn="l" defTabSz="457200" rtl="0" eaLnBrk="1" latinLnBrk="0" hangingPunct="1">
      <a:defRPr sz="4200" kern="1200">
        <a:solidFill>
          <a:srgbClr val="000000"/>
        </a:solidFill>
        <a:latin typeface="Gill Sans" pitchFamily="1" charset="0"/>
        <a:ea typeface="ヒラギノ角ゴ ProN W3" pitchFamily="1" charset="-128"/>
        <a:cs typeface="ヒラギノ角ゴ ProN W3" pitchFamily="1" charset="-128"/>
        <a:sym typeface="Gill Sans" pitchFamily="1" charset="0"/>
      </a:defRPr>
    </a:lvl7pPr>
    <a:lvl8pPr marL="3200400" algn="l" defTabSz="457200" rtl="0" eaLnBrk="1" latinLnBrk="0" hangingPunct="1">
      <a:defRPr sz="4200" kern="1200">
        <a:solidFill>
          <a:srgbClr val="000000"/>
        </a:solidFill>
        <a:latin typeface="Gill Sans" pitchFamily="1" charset="0"/>
        <a:ea typeface="ヒラギノ角ゴ ProN W3" pitchFamily="1" charset="-128"/>
        <a:cs typeface="ヒラギノ角ゴ ProN W3" pitchFamily="1" charset="-128"/>
        <a:sym typeface="Gill Sans" pitchFamily="1" charset="0"/>
      </a:defRPr>
    </a:lvl8pPr>
    <a:lvl9pPr marL="3657600" algn="l" defTabSz="457200" rtl="0" eaLnBrk="1" latinLnBrk="0" hangingPunct="1">
      <a:defRPr sz="4200" kern="1200">
        <a:solidFill>
          <a:srgbClr val="000000"/>
        </a:solidFill>
        <a:latin typeface="Gill Sans" pitchFamily="1" charset="0"/>
        <a:ea typeface="ヒラギノ角ゴ ProN W3" pitchFamily="1" charset="-128"/>
        <a:cs typeface="ヒラギノ角ゴ ProN W3" pitchFamily="1" charset="-128"/>
        <a:sym typeface="Gill Sans" pitchFamily="1" charset="0"/>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prnPr scaleToFitPaper="1" frameSlides="1"/>
  <p:clrMru>
    <a:srgbClr val="00FF00"/>
    <a:srgbClr val="0000CC"/>
    <a:srgbClr val="FF8000"/>
    <a:srgbClr val="FF00FF"/>
    <a:srgbClr val="66CCFF"/>
    <a:srgbClr val="FFFF66"/>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horzBarState="maximized">
    <p:restoredLeft sz="13270" autoAdjust="0"/>
    <p:restoredTop sz="94660"/>
  </p:normalViewPr>
  <p:slideViewPr>
    <p:cSldViewPr>
      <p:cViewPr>
        <p:scale>
          <a:sx n="100" d="100"/>
          <a:sy n="100" d="100"/>
        </p:scale>
        <p:origin x="-752" y="328"/>
      </p:cViewPr>
      <p:guideLst>
        <p:guide orient="horz" pos="3072"/>
        <p:guide pos="4096"/>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101" Type="http://schemas.openxmlformats.org/officeDocument/2006/relationships/slide" Target="slides/slide56.xml"/><Relationship Id="rId102" Type="http://schemas.openxmlformats.org/officeDocument/2006/relationships/slide" Target="slides/slide57.xml"/><Relationship Id="rId103" Type="http://schemas.openxmlformats.org/officeDocument/2006/relationships/notesMaster" Target="notesMasters/notesMaster1.xml"/><Relationship Id="rId104" Type="http://schemas.openxmlformats.org/officeDocument/2006/relationships/handoutMaster" Target="handoutMasters/handoutMaster1.xml"/><Relationship Id="rId105" Type="http://schemas.openxmlformats.org/officeDocument/2006/relationships/printerSettings" Target="printerSettings/printerSettings1.bin"/><Relationship Id="rId106" Type="http://schemas.openxmlformats.org/officeDocument/2006/relationships/presProps" Target="presProps.xml"/><Relationship Id="rId107" Type="http://schemas.openxmlformats.org/officeDocument/2006/relationships/viewProps" Target="viewProp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108" Type="http://schemas.openxmlformats.org/officeDocument/2006/relationships/theme" Target="theme/theme1.xml"/><Relationship Id="rId109" Type="http://schemas.openxmlformats.org/officeDocument/2006/relationships/tableStyles" Target="tableStyles.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Master" Target="slideMasters/slideMaster18.xml"/><Relationship Id="rId19" Type="http://schemas.openxmlformats.org/officeDocument/2006/relationships/slideMaster" Target="slideMasters/slideMaster19.xml"/><Relationship Id="rId30" Type="http://schemas.openxmlformats.org/officeDocument/2006/relationships/slideMaster" Target="slideMasters/slideMaster30.xml"/><Relationship Id="rId31" Type="http://schemas.openxmlformats.org/officeDocument/2006/relationships/slideMaster" Target="slideMasters/slideMaster31.xml"/><Relationship Id="rId32" Type="http://schemas.openxmlformats.org/officeDocument/2006/relationships/slideMaster" Target="slideMasters/slideMaster32.xml"/><Relationship Id="rId33" Type="http://schemas.openxmlformats.org/officeDocument/2006/relationships/slideMaster" Target="slideMasters/slideMaster33.xml"/><Relationship Id="rId34" Type="http://schemas.openxmlformats.org/officeDocument/2006/relationships/slideMaster" Target="slideMasters/slideMaster34.xml"/><Relationship Id="rId35" Type="http://schemas.openxmlformats.org/officeDocument/2006/relationships/slideMaster" Target="slideMasters/slideMaster35.xml"/><Relationship Id="rId36" Type="http://schemas.openxmlformats.org/officeDocument/2006/relationships/slideMaster" Target="slideMasters/slideMaster36.xml"/><Relationship Id="rId37" Type="http://schemas.openxmlformats.org/officeDocument/2006/relationships/slideMaster" Target="slideMasters/slideMaster37.xml"/><Relationship Id="rId38" Type="http://schemas.openxmlformats.org/officeDocument/2006/relationships/slideMaster" Target="slideMasters/slideMaster38.xml"/><Relationship Id="rId39" Type="http://schemas.openxmlformats.org/officeDocument/2006/relationships/slideMaster" Target="slideMasters/slideMaster39.xml"/><Relationship Id="rId50" Type="http://schemas.openxmlformats.org/officeDocument/2006/relationships/slide" Target="slides/slide5.xml"/><Relationship Id="rId51" Type="http://schemas.openxmlformats.org/officeDocument/2006/relationships/slide" Target="slides/slide6.xml"/><Relationship Id="rId52" Type="http://schemas.openxmlformats.org/officeDocument/2006/relationships/slide" Target="slides/slide7.xml"/><Relationship Id="rId53" Type="http://schemas.openxmlformats.org/officeDocument/2006/relationships/slide" Target="slides/slide8.xml"/><Relationship Id="rId54" Type="http://schemas.openxmlformats.org/officeDocument/2006/relationships/slide" Target="slides/slide9.xml"/><Relationship Id="rId55" Type="http://schemas.openxmlformats.org/officeDocument/2006/relationships/slide" Target="slides/slide10.xml"/><Relationship Id="rId56" Type="http://schemas.openxmlformats.org/officeDocument/2006/relationships/slide" Target="slides/slide11.xml"/><Relationship Id="rId57" Type="http://schemas.openxmlformats.org/officeDocument/2006/relationships/slide" Target="slides/slide12.xml"/><Relationship Id="rId58" Type="http://schemas.openxmlformats.org/officeDocument/2006/relationships/slide" Target="slides/slide13.xml"/><Relationship Id="rId59" Type="http://schemas.openxmlformats.org/officeDocument/2006/relationships/slide" Target="slides/slide14.xml"/><Relationship Id="rId70" Type="http://schemas.openxmlformats.org/officeDocument/2006/relationships/slide" Target="slides/slide25.xml"/><Relationship Id="rId71" Type="http://schemas.openxmlformats.org/officeDocument/2006/relationships/slide" Target="slides/slide26.xml"/><Relationship Id="rId72" Type="http://schemas.openxmlformats.org/officeDocument/2006/relationships/slide" Target="slides/slide27.xml"/><Relationship Id="rId73" Type="http://schemas.openxmlformats.org/officeDocument/2006/relationships/slide" Target="slides/slide28.xml"/><Relationship Id="rId74" Type="http://schemas.openxmlformats.org/officeDocument/2006/relationships/slide" Target="slides/slide29.xml"/><Relationship Id="rId75" Type="http://schemas.openxmlformats.org/officeDocument/2006/relationships/slide" Target="slides/slide30.xml"/><Relationship Id="rId76" Type="http://schemas.openxmlformats.org/officeDocument/2006/relationships/slide" Target="slides/slide31.xml"/><Relationship Id="rId77" Type="http://schemas.openxmlformats.org/officeDocument/2006/relationships/slide" Target="slides/slide32.xml"/><Relationship Id="rId78" Type="http://schemas.openxmlformats.org/officeDocument/2006/relationships/slide" Target="slides/slide33.xml"/><Relationship Id="rId79" Type="http://schemas.openxmlformats.org/officeDocument/2006/relationships/slide" Target="slides/slide34.xml"/><Relationship Id="rId90" Type="http://schemas.openxmlformats.org/officeDocument/2006/relationships/slide" Target="slides/slide45.xml"/><Relationship Id="rId91" Type="http://schemas.openxmlformats.org/officeDocument/2006/relationships/slide" Target="slides/slide46.xml"/><Relationship Id="rId92" Type="http://schemas.openxmlformats.org/officeDocument/2006/relationships/slide" Target="slides/slide47.xml"/><Relationship Id="rId93" Type="http://schemas.openxmlformats.org/officeDocument/2006/relationships/slide" Target="slides/slide48.xml"/><Relationship Id="rId94" Type="http://schemas.openxmlformats.org/officeDocument/2006/relationships/slide" Target="slides/slide49.xml"/><Relationship Id="rId95" Type="http://schemas.openxmlformats.org/officeDocument/2006/relationships/slide" Target="slides/slide50.xml"/><Relationship Id="rId96" Type="http://schemas.openxmlformats.org/officeDocument/2006/relationships/slide" Target="slides/slide51.xml"/><Relationship Id="rId97" Type="http://schemas.openxmlformats.org/officeDocument/2006/relationships/slide" Target="slides/slide52.xml"/><Relationship Id="rId98" Type="http://schemas.openxmlformats.org/officeDocument/2006/relationships/slide" Target="slides/slide53.xml"/><Relationship Id="rId99" Type="http://schemas.openxmlformats.org/officeDocument/2006/relationships/slide" Target="slides/slide54.xml"/><Relationship Id="rId20" Type="http://schemas.openxmlformats.org/officeDocument/2006/relationships/slideMaster" Target="slideMasters/slideMaster20.xml"/><Relationship Id="rId21" Type="http://schemas.openxmlformats.org/officeDocument/2006/relationships/slideMaster" Target="slideMasters/slideMaster21.xml"/><Relationship Id="rId22" Type="http://schemas.openxmlformats.org/officeDocument/2006/relationships/slideMaster" Target="slideMasters/slideMaster22.xml"/><Relationship Id="rId23" Type="http://schemas.openxmlformats.org/officeDocument/2006/relationships/slideMaster" Target="slideMasters/slideMaster23.xml"/><Relationship Id="rId24" Type="http://schemas.openxmlformats.org/officeDocument/2006/relationships/slideMaster" Target="slideMasters/slideMaster24.xml"/><Relationship Id="rId25" Type="http://schemas.openxmlformats.org/officeDocument/2006/relationships/slideMaster" Target="slideMasters/slideMaster25.xml"/><Relationship Id="rId26" Type="http://schemas.openxmlformats.org/officeDocument/2006/relationships/slideMaster" Target="slideMasters/slideMaster26.xml"/><Relationship Id="rId27" Type="http://schemas.openxmlformats.org/officeDocument/2006/relationships/slideMaster" Target="slideMasters/slideMaster27.xml"/><Relationship Id="rId28" Type="http://schemas.openxmlformats.org/officeDocument/2006/relationships/slideMaster" Target="slideMasters/slideMaster28.xml"/><Relationship Id="rId29" Type="http://schemas.openxmlformats.org/officeDocument/2006/relationships/slideMaster" Target="slideMasters/slideMaster29.xml"/><Relationship Id="rId40" Type="http://schemas.openxmlformats.org/officeDocument/2006/relationships/slideMaster" Target="slideMasters/slideMaster40.xml"/><Relationship Id="rId41" Type="http://schemas.openxmlformats.org/officeDocument/2006/relationships/slideMaster" Target="slideMasters/slideMaster41.xml"/><Relationship Id="rId42" Type="http://schemas.openxmlformats.org/officeDocument/2006/relationships/slideMaster" Target="slideMasters/slideMaster42.xml"/><Relationship Id="rId43" Type="http://schemas.openxmlformats.org/officeDocument/2006/relationships/slideMaster" Target="slideMasters/slideMaster43.xml"/><Relationship Id="rId44" Type="http://schemas.openxmlformats.org/officeDocument/2006/relationships/slideMaster" Target="slideMasters/slideMaster44.xml"/><Relationship Id="rId45" Type="http://schemas.openxmlformats.org/officeDocument/2006/relationships/slideMaster" Target="slideMasters/slideMaster45.xml"/><Relationship Id="rId46" Type="http://schemas.openxmlformats.org/officeDocument/2006/relationships/slide" Target="slides/slide1.xml"/><Relationship Id="rId47" Type="http://schemas.openxmlformats.org/officeDocument/2006/relationships/slide" Target="slides/slide2.xml"/><Relationship Id="rId48" Type="http://schemas.openxmlformats.org/officeDocument/2006/relationships/slide" Target="slides/slide3.xml"/><Relationship Id="rId49" Type="http://schemas.openxmlformats.org/officeDocument/2006/relationships/slide" Target="slides/slide4.xml"/><Relationship Id="rId60" Type="http://schemas.openxmlformats.org/officeDocument/2006/relationships/slide" Target="slides/slide15.xml"/><Relationship Id="rId61" Type="http://schemas.openxmlformats.org/officeDocument/2006/relationships/slide" Target="slides/slide16.xml"/><Relationship Id="rId62" Type="http://schemas.openxmlformats.org/officeDocument/2006/relationships/slide" Target="slides/slide17.xml"/><Relationship Id="rId63" Type="http://schemas.openxmlformats.org/officeDocument/2006/relationships/slide" Target="slides/slide18.xml"/><Relationship Id="rId64" Type="http://schemas.openxmlformats.org/officeDocument/2006/relationships/slide" Target="slides/slide19.xml"/><Relationship Id="rId65" Type="http://schemas.openxmlformats.org/officeDocument/2006/relationships/slide" Target="slides/slide20.xml"/><Relationship Id="rId66" Type="http://schemas.openxmlformats.org/officeDocument/2006/relationships/slide" Target="slides/slide21.xml"/><Relationship Id="rId67" Type="http://schemas.openxmlformats.org/officeDocument/2006/relationships/slide" Target="slides/slide22.xml"/><Relationship Id="rId68" Type="http://schemas.openxmlformats.org/officeDocument/2006/relationships/slide" Target="slides/slide23.xml"/><Relationship Id="rId69" Type="http://schemas.openxmlformats.org/officeDocument/2006/relationships/slide" Target="slides/slide24.xml"/><Relationship Id="rId100" Type="http://schemas.openxmlformats.org/officeDocument/2006/relationships/slide" Target="slides/slide55.xml"/><Relationship Id="rId80" Type="http://schemas.openxmlformats.org/officeDocument/2006/relationships/slide" Target="slides/slide35.xml"/><Relationship Id="rId81" Type="http://schemas.openxmlformats.org/officeDocument/2006/relationships/slide" Target="slides/slide36.xml"/><Relationship Id="rId82" Type="http://schemas.openxmlformats.org/officeDocument/2006/relationships/slide" Target="slides/slide37.xml"/><Relationship Id="rId83" Type="http://schemas.openxmlformats.org/officeDocument/2006/relationships/slide" Target="slides/slide38.xml"/><Relationship Id="rId84" Type="http://schemas.openxmlformats.org/officeDocument/2006/relationships/slide" Target="slides/slide39.xml"/><Relationship Id="rId85" Type="http://schemas.openxmlformats.org/officeDocument/2006/relationships/slide" Target="slides/slide40.xml"/><Relationship Id="rId86" Type="http://schemas.openxmlformats.org/officeDocument/2006/relationships/slide" Target="slides/slide41.xml"/><Relationship Id="rId87" Type="http://schemas.openxmlformats.org/officeDocument/2006/relationships/slide" Target="slides/slide42.xml"/><Relationship Id="rId88" Type="http://schemas.openxmlformats.org/officeDocument/2006/relationships/slide" Target="slides/slide43.xml"/><Relationship Id="rId89" Type="http://schemas.openxmlformats.org/officeDocument/2006/relationships/slide" Target="slides/slide4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5.pict"/><Relationship Id="rId2" Type="http://schemas.openxmlformats.org/officeDocument/2006/relationships/image" Target="../media/image16.pict"/></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9.pict"/></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7.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8E2C750-8D64-BB44-8C01-E8F4153759CB}" type="datetimeFigureOut">
              <a:rPr lang="en-US" smtClean="0"/>
              <a:pPr/>
              <a:t>4/23/12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552480B-1F67-2747-9910-C0187A5D0F36}" type="slidenum">
              <a:rPr lang="en-US" smtClean="0"/>
              <a:pPr/>
              <a:t>‹#›</a:t>
            </a:fld>
            <a:endParaRPr lang="en-US"/>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6.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95031A3-6460-FC48-BCB4-35FF0AA6DE05}" type="datetimeFigureOut">
              <a:rPr lang="en-US" smtClean="0"/>
              <a:pPr/>
              <a:t>4/23/12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CA90743-3034-0840-A871-2A51F665405D}" type="slidenum">
              <a:rPr lang="en-US" smtClean="0"/>
              <a:pPr/>
              <a:t>‹#›</a:t>
            </a:fld>
            <a:endParaRPr lang="en-US"/>
          </a:p>
        </p:txBody>
      </p:sp>
    </p:spTree>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Present Background, Science Objectives, Sensor requirements, science study</a:t>
            </a:r>
            <a:r>
              <a:rPr lang="en-US" baseline="0" dirty="0" smtClean="0"/>
              <a:t> results, e</a:t>
            </a:r>
            <a:r>
              <a:rPr lang="en-US" dirty="0" smtClean="0"/>
              <a:t>ngineering study</a:t>
            </a:r>
            <a:r>
              <a:rPr lang="en-US" baseline="0" dirty="0" smtClean="0"/>
              <a:t> results &amp; future plans</a:t>
            </a:r>
            <a:endParaRPr lang="en-US" dirty="0" smtClean="0"/>
          </a:p>
          <a:p>
            <a:endParaRPr lang="en-US" dirty="0"/>
          </a:p>
        </p:txBody>
      </p:sp>
      <p:sp>
        <p:nvSpPr>
          <p:cNvPr id="4" name="Slide Number Placeholder 3"/>
          <p:cNvSpPr>
            <a:spLocks noGrp="1"/>
          </p:cNvSpPr>
          <p:nvPr>
            <p:ph type="sldNum" sz="quarter" idx="10"/>
          </p:nvPr>
        </p:nvSpPr>
        <p:spPr/>
        <p:txBody>
          <a:bodyPr/>
          <a:lstStyle/>
          <a:p>
            <a:fld id="{1CA90743-3034-0840-A871-2A51F665405D}"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1 DU = 2.69×10</a:t>
            </a:r>
            <a:r>
              <a:rPr lang="en-US" baseline="30000" dirty="0" smtClean="0"/>
              <a:t>16</a:t>
            </a:r>
            <a:r>
              <a:rPr lang="en-US" dirty="0" smtClean="0"/>
              <a:t> molecules/cm2</a:t>
            </a:r>
            <a:endParaRPr lang="en-US" dirty="0"/>
          </a:p>
        </p:txBody>
      </p:sp>
      <p:sp>
        <p:nvSpPr>
          <p:cNvPr id="4" name="Slide Number Placeholder 3"/>
          <p:cNvSpPr>
            <a:spLocks noGrp="1"/>
          </p:cNvSpPr>
          <p:nvPr>
            <p:ph type="sldNum" sz="quarter" idx="10"/>
          </p:nvPr>
        </p:nvSpPr>
        <p:spPr/>
        <p:txBody>
          <a:bodyPr/>
          <a:lstStyle/>
          <a:p>
            <a:fld id="{1CA90743-3034-0840-A871-2A51F665405D}" type="slidenum">
              <a:rPr lang="en-US" smtClean="0"/>
              <a:pPr/>
              <a:t>29</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CA90743-3034-0840-A871-2A51F665405D}" type="slidenum">
              <a:rPr lang="en-US" smtClean="0"/>
              <a:pPr/>
              <a:t>30</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674" name="Rectangle 2"/>
          <p:cNvSpPr>
            <a:spLocks noGrp="1" noRot="1" noChangeAspect="1" noChangeArrowheads="1" noTextEdit="1"/>
          </p:cNvSpPr>
          <p:nvPr>
            <p:ph type="sldImg"/>
          </p:nvPr>
        </p:nvSpPr>
        <p:spPr>
          <a:ln/>
        </p:spPr>
      </p:sp>
      <p:sp>
        <p:nvSpPr>
          <p:cNvPr id="28675" name="Rectangle 3"/>
          <p:cNvSpPr>
            <a:spLocks noGrp="1" noChangeArrowheads="1"/>
          </p:cNvSpPr>
          <p:nvPr>
            <p:ph type="body" idx="1"/>
          </p:nvPr>
        </p:nvSpPr>
        <p:spPr>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4983ED6-3BC0-4FCA-907F-9EAF61693AD8}" type="slidenum">
              <a:rPr lang="en-US" smtClean="0"/>
              <a:pPr/>
              <a:t>37</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8" name="Rectangle 2"/>
          <p:cNvSpPr>
            <a:spLocks noGrp="1" noRot="1" noChangeAspect="1" noTextEdit="1"/>
          </p:cNvSpPr>
          <p:nvPr>
            <p:ph type="sldImg"/>
          </p:nvPr>
        </p:nvSpPr>
        <p:spPr bwMode="auto">
          <a:noFill/>
          <a:ln>
            <a:solidFill>
              <a:srgbClr val="000000"/>
            </a:solidFill>
            <a:miter lim="800000"/>
            <a:headEnd/>
            <a:tailEnd/>
          </a:ln>
        </p:spPr>
      </p:sp>
      <p:sp>
        <p:nvSpPr>
          <p:cNvPr id="4099"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4" indent="0" algn="l" defTabSz="457200" rtl="0" eaLnBrk="1" fontAlgn="auto" latinLnBrk="0" hangingPunct="1">
              <a:lnSpc>
                <a:spcPct val="100000"/>
              </a:lnSpc>
              <a:spcBef>
                <a:spcPts val="0"/>
              </a:spcBef>
              <a:spcAft>
                <a:spcPts val="0"/>
              </a:spcAft>
              <a:buClrTx/>
              <a:buSzTx/>
              <a:buFontTx/>
              <a:buNone/>
              <a:tabLst/>
              <a:defRPr/>
            </a:pPr>
            <a:r>
              <a:rPr lang="en-US" sz="3000" kern="0" dirty="0" err="1" smtClean="0">
                <a:solidFill>
                  <a:schemeClr val="tx1"/>
                </a:solidFill>
                <a:latin typeface="Arial" pitchFamily="1" charset="0"/>
                <a:ea typeface="Arial" pitchFamily="1" charset="0"/>
                <a:cs typeface="Arial" pitchFamily="1" charset="0"/>
                <a:sym typeface="Arial" pitchFamily="1" charset="0"/>
              </a:rPr>
              <a:t>SeaBASS</a:t>
            </a:r>
            <a:r>
              <a:rPr lang="en-US" sz="3000" kern="0" dirty="0" smtClean="0">
                <a:solidFill>
                  <a:schemeClr val="tx1"/>
                </a:solidFill>
                <a:latin typeface="Arial" pitchFamily="1" charset="0"/>
                <a:ea typeface="Arial" pitchFamily="1" charset="0"/>
                <a:cs typeface="Arial" pitchFamily="1" charset="0"/>
                <a:sym typeface="Arial" pitchFamily="1" charset="0"/>
              </a:rPr>
              <a:t>/NOMAD as secondary repository of field</a:t>
            </a:r>
            <a:r>
              <a:rPr lang="en-US" sz="3000" kern="0" baseline="0" dirty="0" smtClean="0">
                <a:solidFill>
                  <a:schemeClr val="tx1"/>
                </a:solidFill>
                <a:latin typeface="Arial" pitchFamily="1" charset="0"/>
                <a:ea typeface="Arial" pitchFamily="1" charset="0"/>
                <a:cs typeface="Arial" pitchFamily="1" charset="0"/>
                <a:sym typeface="Arial" pitchFamily="1" charset="0"/>
              </a:rPr>
              <a:t> data</a:t>
            </a:r>
            <a:endParaRPr lang="en-US" sz="3000" kern="0" dirty="0" smtClean="0">
              <a:solidFill>
                <a:schemeClr val="tx1"/>
              </a:solidFill>
              <a:latin typeface="Arial" pitchFamily="1" charset="0"/>
              <a:ea typeface="Arial" pitchFamily="1" charset="0"/>
              <a:cs typeface="Arial" pitchFamily="1" charset="0"/>
              <a:sym typeface="Arial" pitchFamily="1" charset="0"/>
            </a:endParaRPr>
          </a:p>
          <a:p>
            <a:pPr marL="0" marR="0" lvl="4" indent="0" algn="l" defTabSz="457200" rtl="0" eaLnBrk="1" fontAlgn="auto" latinLnBrk="0" hangingPunct="1">
              <a:lnSpc>
                <a:spcPct val="100000"/>
              </a:lnSpc>
              <a:spcBef>
                <a:spcPts val="0"/>
              </a:spcBef>
              <a:spcAft>
                <a:spcPts val="0"/>
              </a:spcAft>
              <a:buClrTx/>
              <a:buSzTx/>
              <a:buFontTx/>
              <a:buNone/>
              <a:tabLst/>
              <a:defRPr/>
            </a:pPr>
            <a:r>
              <a:rPr lang="en-US" sz="3000" kern="0" dirty="0" smtClean="0">
                <a:solidFill>
                  <a:schemeClr val="tx1"/>
                </a:solidFill>
                <a:latin typeface="Arial" pitchFamily="1" charset="0"/>
                <a:ea typeface="Arial" pitchFamily="1" charset="0"/>
                <a:cs typeface="Arial" pitchFamily="1" charset="0"/>
                <a:sym typeface="Arial" pitchFamily="1" charset="0"/>
              </a:rPr>
              <a:t>CIMELS to be deployed for aerosols for Dragon campaign March-Sept 2012</a:t>
            </a:r>
            <a:r>
              <a:rPr lang="en-US" sz="3000" kern="0" baseline="0" dirty="0" smtClean="0">
                <a:solidFill>
                  <a:schemeClr val="tx1"/>
                </a:solidFill>
                <a:latin typeface="Arial" pitchFamily="1" charset="0"/>
                <a:ea typeface="Arial" pitchFamily="1" charset="0"/>
                <a:cs typeface="Arial" pitchFamily="1" charset="0"/>
                <a:sym typeface="Arial" pitchFamily="1" charset="0"/>
              </a:rPr>
              <a:t> (described by </a:t>
            </a:r>
            <a:r>
              <a:rPr lang="en-US" sz="3000" kern="0" baseline="0" dirty="0" err="1" smtClean="0">
                <a:solidFill>
                  <a:schemeClr val="tx1"/>
                </a:solidFill>
                <a:latin typeface="Arial" pitchFamily="1" charset="0"/>
                <a:ea typeface="Arial" pitchFamily="1" charset="0"/>
                <a:cs typeface="Arial" pitchFamily="1" charset="0"/>
                <a:sym typeface="Arial" pitchFamily="1" charset="0"/>
              </a:rPr>
              <a:t>Jhoon</a:t>
            </a:r>
            <a:r>
              <a:rPr lang="en-US" sz="3000" kern="0" baseline="0" dirty="0" smtClean="0">
                <a:solidFill>
                  <a:schemeClr val="tx1"/>
                </a:solidFill>
                <a:latin typeface="Arial" pitchFamily="1" charset="0"/>
                <a:ea typeface="Arial" pitchFamily="1" charset="0"/>
                <a:cs typeface="Arial" pitchFamily="1" charset="0"/>
                <a:sym typeface="Arial" pitchFamily="1" charset="0"/>
              </a:rPr>
              <a:t> Kim on Weds.)</a:t>
            </a:r>
            <a:endParaRPr lang="en-US" sz="3000" kern="0" dirty="0" smtClean="0">
              <a:solidFill>
                <a:schemeClr val="tx1"/>
              </a:solidFill>
              <a:latin typeface="Arial" pitchFamily="1" charset="0"/>
              <a:ea typeface="Arial" pitchFamily="1" charset="0"/>
              <a:cs typeface="Arial" pitchFamily="1" charset="0"/>
              <a:sym typeface="Arial" pitchFamily="1" charset="0"/>
            </a:endParaRPr>
          </a:p>
          <a:p>
            <a:pPr marL="0" marR="0" lvl="4" indent="0" algn="l" defTabSz="457200" rtl="0" eaLnBrk="1" fontAlgn="auto" latinLnBrk="0" hangingPunct="1">
              <a:lnSpc>
                <a:spcPct val="100000"/>
              </a:lnSpc>
              <a:spcBef>
                <a:spcPts val="0"/>
              </a:spcBef>
              <a:spcAft>
                <a:spcPts val="0"/>
              </a:spcAft>
              <a:buClrTx/>
              <a:buSzTx/>
              <a:buFontTx/>
              <a:buNone/>
              <a:tabLst/>
              <a:defRPr/>
            </a:pPr>
            <a:r>
              <a:rPr lang="en-US" sz="3000" kern="0" dirty="0" smtClean="0">
                <a:solidFill>
                  <a:schemeClr val="tx1"/>
                </a:solidFill>
                <a:latin typeface="Arial" pitchFamily="1" charset="0"/>
                <a:ea typeface="Arial" pitchFamily="1" charset="0"/>
                <a:cs typeface="Arial" pitchFamily="1" charset="0"/>
                <a:sym typeface="Arial" pitchFamily="1" charset="0"/>
              </a:rPr>
              <a:t>Jay</a:t>
            </a:r>
            <a:r>
              <a:rPr lang="en-US" sz="3000" kern="0" baseline="0" dirty="0" smtClean="0">
                <a:solidFill>
                  <a:schemeClr val="tx1"/>
                </a:solidFill>
                <a:latin typeface="Arial" pitchFamily="1" charset="0"/>
                <a:ea typeface="Arial" pitchFamily="1" charset="0"/>
                <a:cs typeface="Arial" pitchFamily="1" charset="0"/>
                <a:sym typeface="Arial" pitchFamily="1" charset="0"/>
              </a:rPr>
              <a:t> Herman </a:t>
            </a:r>
            <a:r>
              <a:rPr lang="en-US" sz="3000" kern="0" dirty="0" smtClean="0">
                <a:solidFill>
                  <a:schemeClr val="tx1"/>
                </a:solidFill>
                <a:latin typeface="Arial" pitchFamily="1" charset="0"/>
                <a:ea typeface="Arial" pitchFamily="1" charset="0"/>
                <a:cs typeface="Arial" pitchFamily="1" charset="0"/>
                <a:sym typeface="Arial" pitchFamily="1" charset="0"/>
              </a:rPr>
              <a:t>would like to collaborate with GOCI</a:t>
            </a:r>
            <a:r>
              <a:rPr lang="en-US" sz="3000" kern="0" baseline="0" dirty="0" smtClean="0">
                <a:solidFill>
                  <a:schemeClr val="tx1"/>
                </a:solidFill>
                <a:latin typeface="Arial" pitchFamily="1" charset="0"/>
                <a:ea typeface="Arial" pitchFamily="1" charset="0"/>
                <a:cs typeface="Arial" pitchFamily="1" charset="0"/>
                <a:sym typeface="Arial" pitchFamily="1" charset="0"/>
              </a:rPr>
              <a:t> team</a:t>
            </a:r>
            <a:endParaRPr lang="en-US" sz="3000" kern="0" dirty="0" smtClean="0">
              <a:solidFill>
                <a:schemeClr val="tx1"/>
              </a:solidFill>
              <a:latin typeface="Arial" pitchFamily="1" charset="0"/>
              <a:ea typeface="Arial" pitchFamily="1" charset="0"/>
              <a:cs typeface="Arial" pitchFamily="1" charset="0"/>
              <a:sym typeface="Arial" pitchFamily="1" charset="0"/>
            </a:endParaRPr>
          </a:p>
        </p:txBody>
      </p:sp>
      <p:sp>
        <p:nvSpPr>
          <p:cNvPr id="4" name="Slide Number Placeholder 3"/>
          <p:cNvSpPr>
            <a:spLocks noGrp="1"/>
          </p:cNvSpPr>
          <p:nvPr>
            <p:ph type="sldNum" sz="quarter" idx="10"/>
          </p:nvPr>
        </p:nvSpPr>
        <p:spPr/>
        <p:txBody>
          <a:bodyPr/>
          <a:lstStyle/>
          <a:p>
            <a:fld id="{1CA90743-3034-0840-A871-2A51F665405D}" type="slidenum">
              <a:rPr lang="en-US" smtClean="0"/>
              <a:pPr/>
              <a:t>53</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CA90743-3034-0840-A871-2A51F665405D}" type="slidenum">
              <a:rPr lang="en-US" smtClean="0"/>
              <a:pPr/>
              <a:t>56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5298" name="Rectangle 7"/>
          <p:cNvSpPr txBox="1">
            <a:spLocks noGrp="1" noChangeArrowheads="1"/>
          </p:cNvSpPr>
          <p:nvPr/>
        </p:nvSpPr>
        <p:spPr bwMode="auto">
          <a:xfrm>
            <a:off x="3884960" y="8685396"/>
            <a:ext cx="2971490" cy="45704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lIns="91412" tIns="45706" rIns="91412" bIns="45706" anchor="b"/>
          <a:lstStyle>
            <a:lvl1pPr defTabSz="933450">
              <a:lnSpc>
                <a:spcPct val="90000"/>
              </a:lnSpc>
              <a:spcBef>
                <a:spcPct val="20000"/>
              </a:spcBef>
              <a:buClr>
                <a:srgbClr val="333399"/>
              </a:buClr>
              <a:buSzPct val="100000"/>
              <a:buFont typeface="Arial" pitchFamily="34" charset="0"/>
              <a:defRPr sz="2000">
                <a:solidFill>
                  <a:srgbClr val="333399"/>
                </a:solidFill>
                <a:latin typeface="Calibri" pitchFamily="34" charset="0"/>
                <a:ea typeface="ヒラギノ角ゴ Pro W3"/>
                <a:cs typeface="ヒラギノ角ゴ Pro W3"/>
              </a:defRPr>
            </a:lvl1pPr>
            <a:lvl2pPr marL="742950" indent="-285750" defTabSz="933450">
              <a:lnSpc>
                <a:spcPct val="90000"/>
              </a:lnSpc>
              <a:spcBef>
                <a:spcPct val="20000"/>
              </a:spcBef>
              <a:buClr>
                <a:srgbClr val="333399"/>
              </a:buClr>
              <a:buSzPct val="100000"/>
              <a:buFont typeface="Arial" pitchFamily="34" charset="0"/>
              <a:defRPr sz="2000">
                <a:solidFill>
                  <a:srgbClr val="333399"/>
                </a:solidFill>
                <a:latin typeface="Calibri" pitchFamily="34" charset="0"/>
                <a:ea typeface="ヒラギノ角ゴ Pro W3"/>
                <a:cs typeface="ヒラギノ角ゴ Pro W3"/>
              </a:defRPr>
            </a:lvl2pPr>
            <a:lvl3pPr marL="1143000" indent="-228600" defTabSz="933450">
              <a:lnSpc>
                <a:spcPct val="90000"/>
              </a:lnSpc>
              <a:spcBef>
                <a:spcPct val="20000"/>
              </a:spcBef>
              <a:buClr>
                <a:srgbClr val="333399"/>
              </a:buClr>
              <a:buSzPct val="100000"/>
              <a:buFont typeface="Arial" pitchFamily="34" charset="0"/>
              <a:defRPr sz="2000">
                <a:solidFill>
                  <a:srgbClr val="333399"/>
                </a:solidFill>
                <a:latin typeface="Calibri" pitchFamily="34" charset="0"/>
                <a:ea typeface="ヒラギノ角ゴ Pro W3"/>
                <a:cs typeface="ヒラギノ角ゴ Pro W3"/>
              </a:defRPr>
            </a:lvl3pPr>
            <a:lvl4pPr marL="1600200" indent="-228600" defTabSz="933450">
              <a:lnSpc>
                <a:spcPct val="90000"/>
              </a:lnSpc>
              <a:spcBef>
                <a:spcPct val="20000"/>
              </a:spcBef>
              <a:buClr>
                <a:srgbClr val="333399"/>
              </a:buClr>
              <a:buSzPct val="100000"/>
              <a:buFont typeface="Arial" pitchFamily="34" charset="0"/>
              <a:defRPr sz="2000">
                <a:solidFill>
                  <a:srgbClr val="333399"/>
                </a:solidFill>
                <a:latin typeface="Calibri" pitchFamily="34" charset="0"/>
                <a:ea typeface="ヒラギノ角ゴ Pro W3"/>
                <a:cs typeface="ヒラギノ角ゴ Pro W3"/>
              </a:defRPr>
            </a:lvl4pPr>
            <a:lvl5pPr marL="2057400" indent="-228600" defTabSz="933450">
              <a:lnSpc>
                <a:spcPct val="90000"/>
              </a:lnSpc>
              <a:spcBef>
                <a:spcPct val="20000"/>
              </a:spcBef>
              <a:buClr>
                <a:srgbClr val="333399"/>
              </a:buClr>
              <a:buSzPct val="100000"/>
              <a:buFont typeface="Arial" pitchFamily="34" charset="0"/>
              <a:defRPr sz="2000">
                <a:solidFill>
                  <a:srgbClr val="333399"/>
                </a:solidFill>
                <a:latin typeface="Calibri" pitchFamily="34" charset="0"/>
                <a:ea typeface="ヒラギノ角ゴ Pro W3"/>
                <a:cs typeface="ヒラギノ角ゴ Pro W3"/>
              </a:defRPr>
            </a:lvl5pPr>
            <a:lvl6pPr marL="2514600" indent="-228600" defTabSz="933450" fontAlgn="base">
              <a:lnSpc>
                <a:spcPct val="90000"/>
              </a:lnSpc>
              <a:spcBef>
                <a:spcPct val="20000"/>
              </a:spcBef>
              <a:spcAft>
                <a:spcPct val="0"/>
              </a:spcAft>
              <a:buClr>
                <a:srgbClr val="333399"/>
              </a:buClr>
              <a:buSzPct val="100000"/>
              <a:buFont typeface="Arial" pitchFamily="34" charset="0"/>
              <a:defRPr sz="2000">
                <a:solidFill>
                  <a:srgbClr val="333399"/>
                </a:solidFill>
                <a:latin typeface="Calibri" pitchFamily="34" charset="0"/>
                <a:ea typeface="ヒラギノ角ゴ Pro W3"/>
                <a:cs typeface="ヒラギノ角ゴ Pro W3"/>
              </a:defRPr>
            </a:lvl6pPr>
            <a:lvl7pPr marL="2971800" indent="-228600" defTabSz="933450" fontAlgn="base">
              <a:lnSpc>
                <a:spcPct val="90000"/>
              </a:lnSpc>
              <a:spcBef>
                <a:spcPct val="20000"/>
              </a:spcBef>
              <a:spcAft>
                <a:spcPct val="0"/>
              </a:spcAft>
              <a:buClr>
                <a:srgbClr val="333399"/>
              </a:buClr>
              <a:buSzPct val="100000"/>
              <a:buFont typeface="Arial" pitchFamily="34" charset="0"/>
              <a:defRPr sz="2000">
                <a:solidFill>
                  <a:srgbClr val="333399"/>
                </a:solidFill>
                <a:latin typeface="Calibri" pitchFamily="34" charset="0"/>
                <a:ea typeface="ヒラギノ角ゴ Pro W3"/>
                <a:cs typeface="ヒラギノ角ゴ Pro W3"/>
              </a:defRPr>
            </a:lvl7pPr>
            <a:lvl8pPr marL="3429000" indent="-228600" defTabSz="933450" fontAlgn="base">
              <a:lnSpc>
                <a:spcPct val="90000"/>
              </a:lnSpc>
              <a:spcBef>
                <a:spcPct val="20000"/>
              </a:spcBef>
              <a:spcAft>
                <a:spcPct val="0"/>
              </a:spcAft>
              <a:buClr>
                <a:srgbClr val="333399"/>
              </a:buClr>
              <a:buSzPct val="100000"/>
              <a:buFont typeface="Arial" pitchFamily="34" charset="0"/>
              <a:defRPr sz="2000">
                <a:solidFill>
                  <a:srgbClr val="333399"/>
                </a:solidFill>
                <a:latin typeface="Calibri" pitchFamily="34" charset="0"/>
                <a:ea typeface="ヒラギノ角ゴ Pro W3"/>
                <a:cs typeface="ヒラギノ角ゴ Pro W3"/>
              </a:defRPr>
            </a:lvl8pPr>
            <a:lvl9pPr marL="3886200" indent="-228600" defTabSz="933450" fontAlgn="base">
              <a:lnSpc>
                <a:spcPct val="90000"/>
              </a:lnSpc>
              <a:spcBef>
                <a:spcPct val="20000"/>
              </a:spcBef>
              <a:spcAft>
                <a:spcPct val="0"/>
              </a:spcAft>
              <a:buClr>
                <a:srgbClr val="333399"/>
              </a:buClr>
              <a:buSzPct val="100000"/>
              <a:buFont typeface="Arial" pitchFamily="34" charset="0"/>
              <a:defRPr sz="2000">
                <a:solidFill>
                  <a:srgbClr val="333399"/>
                </a:solidFill>
                <a:latin typeface="Calibri" pitchFamily="34" charset="0"/>
                <a:ea typeface="ヒラギノ角ゴ Pro W3"/>
                <a:cs typeface="ヒラギノ角ゴ Pro W3"/>
              </a:defRPr>
            </a:lvl9pPr>
          </a:lstStyle>
          <a:p>
            <a:pPr algn="r">
              <a:lnSpc>
                <a:spcPct val="100000"/>
              </a:lnSpc>
              <a:spcBef>
                <a:spcPct val="0"/>
              </a:spcBef>
              <a:buClrTx/>
              <a:buSzTx/>
              <a:buFontTx/>
              <a:buNone/>
            </a:pPr>
            <a:fld id="{5C58BC5B-DECC-4223-81B8-78E20D77601A}" type="slidenum">
              <a:rPr lang="en-US" sz="1200">
                <a:solidFill>
                  <a:schemeClr val="tx1"/>
                </a:solidFill>
                <a:latin typeface="Arial" pitchFamily="34" charset="0"/>
              </a:rPr>
              <a:pPr algn="r">
                <a:lnSpc>
                  <a:spcPct val="100000"/>
                </a:lnSpc>
                <a:spcBef>
                  <a:spcPct val="0"/>
                </a:spcBef>
                <a:buClrTx/>
                <a:buSzTx/>
                <a:buFontTx/>
                <a:buNone/>
              </a:pPr>
              <a:t>57</a:t>
            </a:fld>
            <a:endParaRPr lang="en-US" sz="1200" dirty="0">
              <a:solidFill>
                <a:schemeClr val="tx1"/>
              </a:solidFill>
              <a:latin typeface="Arial" pitchFamily="34" charset="0"/>
            </a:endParaRPr>
          </a:p>
        </p:txBody>
      </p:sp>
      <p:sp>
        <p:nvSpPr>
          <p:cNvPr id="55299" name="Rectangle 2"/>
          <p:cNvSpPr>
            <a:spLocks noGrp="1" noRot="1" noChangeAspect="1" noChangeArrowheads="1" noTextEdit="1"/>
          </p:cNvSpPr>
          <p:nvPr>
            <p:ph type="sldImg"/>
          </p:nvPr>
        </p:nvSpPr>
        <p:spPr bwMode="auto">
          <a:xfrm>
            <a:off x="1146175" y="685800"/>
            <a:ext cx="4570413" cy="3429000"/>
          </a:xfrm>
          <a:noFill/>
          <a:ln>
            <a:solidFill>
              <a:srgbClr val="000000"/>
            </a:solidFill>
            <a:miter lim="800000"/>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sp>
      <p:sp>
        <p:nvSpPr>
          <p:cNvPr id="55300" name="Rectangle 3"/>
          <p:cNvSpPr>
            <a:spLocks noGrp="1" noChangeArrowheads="1"/>
          </p:cNvSpPr>
          <p:nvPr>
            <p:ph type="body" idx="1"/>
          </p:nvPr>
        </p:nvSpPr>
        <p:spPr/>
        <p:txBody>
          <a:bodyPr lIns="91412" tIns="45706" rIns="91412" bIns="45706"/>
          <a:lstStyle/>
          <a:p>
            <a:pPr eaLnBrk="1" hangingPunct="1"/>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6082" name="Slide Image Placeholder 1"/>
          <p:cNvSpPr>
            <a:spLocks noGrp="1" noRot="1" noChangeAspect="1"/>
          </p:cNvSpPr>
          <p:nvPr>
            <p:ph type="sldImg"/>
          </p:nvPr>
        </p:nvSpPr>
        <p:spPr bwMode="auto">
          <a:noFill/>
          <a:ln>
            <a:solidFill>
              <a:srgbClr val="000000"/>
            </a:solidFill>
            <a:miter lim="800000"/>
            <a:headEnd/>
            <a:tailEnd/>
          </a:ln>
        </p:spPr>
      </p:sp>
      <p:sp>
        <p:nvSpPr>
          <p:cNvPr id="4608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ea typeface="ＭＳ Ｐゴシック" pitchFamily="33" charset="-128"/>
              <a:cs typeface="ＭＳ Ｐゴシック" pitchFamily="33" charset="-128"/>
            </a:endParaRPr>
          </a:p>
        </p:txBody>
      </p:sp>
      <p:sp>
        <p:nvSpPr>
          <p:cNvPr id="460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5AE99B1-F3DE-654E-A684-4C504497A103}" type="slidenum">
              <a:rPr lang="en-US" smtClean="0">
                <a:latin typeface="Arial" charset="0"/>
                <a:ea typeface="ＭＳ Ｐゴシック" pitchFamily="33" charset="-128"/>
                <a:cs typeface="ＭＳ Ｐゴシック" pitchFamily="33" charset="-128"/>
              </a:rPr>
              <a:pPr/>
              <a:t>2</a:t>
            </a:fld>
            <a:endParaRPr lang="en-US" smtClean="0">
              <a:latin typeface="Arial" charset="0"/>
              <a:ea typeface="ＭＳ Ｐゴシック" pitchFamily="33" charset="-128"/>
              <a:cs typeface="ＭＳ Ｐゴシック" pitchFamily="33"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CA90743-3034-0840-A871-2A51F665405D}" type="slidenum">
              <a:rPr lang="en-US" smtClean="0"/>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CA90743-3034-0840-A871-2A51F665405D}"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CA90743-3034-0840-A871-2A51F665405D}"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CA90743-3034-0840-A871-2A51F665405D}"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CA90743-3034-0840-A871-2A51F665405D}" type="slidenum">
              <a:rPr lang="en-US" smtClean="0"/>
              <a:pPr/>
              <a:t>15</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410" name="Rectangle 2"/>
          <p:cNvSpPr>
            <a:spLocks noGrp="1" noRot="1" noChangeAspect="1" noTextEdit="1"/>
          </p:cNvSpPr>
          <p:nvPr>
            <p:ph type="sldImg"/>
          </p:nvPr>
        </p:nvSpPr>
        <p:spPr bwMode="auto">
          <a:noFill/>
          <a:ln>
            <a:solidFill>
              <a:srgbClr val="000000"/>
            </a:solidFill>
            <a:miter lim="800000"/>
            <a:headEnd/>
            <a:tailEnd/>
          </a:ln>
        </p:spPr>
      </p:sp>
      <p:sp>
        <p:nvSpPr>
          <p:cNvPr id="17411" name="Rectangle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baseline="0" dirty="0" smtClean="0">
                <a:solidFill>
                  <a:schemeClr val="tx1"/>
                </a:solidFill>
                <a:latin typeface="+mn-lt"/>
                <a:ea typeface="+mn-ea"/>
                <a:cs typeface="+mn-cs"/>
              </a:rPr>
              <a:t>Tracking ocean features is an important science goal for the </a:t>
            </a:r>
            <a:r>
              <a:rPr lang="en-US" sz="1200" kern="1200" baseline="0" dirty="0" err="1" smtClean="0">
                <a:solidFill>
                  <a:schemeClr val="tx1"/>
                </a:solidFill>
                <a:latin typeface="+mn-lt"/>
                <a:ea typeface="+mn-ea"/>
                <a:cs typeface="+mn-cs"/>
              </a:rPr>
              <a:t>GeoCAPE</a:t>
            </a:r>
            <a:r>
              <a:rPr lang="en-US" sz="1200" kern="1200" baseline="0" dirty="0" smtClean="0">
                <a:solidFill>
                  <a:schemeClr val="tx1"/>
                </a:solidFill>
                <a:latin typeface="+mn-lt"/>
                <a:ea typeface="+mn-ea"/>
                <a:cs typeface="+mn-cs"/>
              </a:rPr>
              <a:t> Ocean Mission.  This simulation is intended to help understand the temporal resolution needed to facilitate feature tracking in the coastal ocean. </a:t>
            </a:r>
            <a:r>
              <a:rPr lang="en-US" sz="1200" kern="1200" dirty="0" smtClean="0">
                <a:solidFill>
                  <a:schemeClr val="tx1"/>
                </a:solidFill>
                <a:latin typeface="+mn-lt"/>
                <a:ea typeface="+mn-ea"/>
                <a:cs typeface="+mn-cs"/>
              </a:rPr>
              <a:t>For the simulation velocity, temperature and salinity fields were provided by </a:t>
            </a:r>
            <a:r>
              <a:rPr lang="en-US" sz="1200" kern="1200" dirty="0" err="1" smtClean="0">
                <a:solidFill>
                  <a:schemeClr val="tx1"/>
                </a:solidFill>
                <a:latin typeface="+mn-lt"/>
                <a:ea typeface="+mn-ea"/>
                <a:cs typeface="+mn-cs"/>
              </a:rPr>
              <a:t>Huijie</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Xue</a:t>
            </a:r>
            <a:r>
              <a:rPr lang="en-US" sz="1200" kern="1200" dirty="0" smtClean="0">
                <a:solidFill>
                  <a:schemeClr val="tx1"/>
                </a:solidFill>
                <a:latin typeface="+mn-lt"/>
                <a:ea typeface="+mn-ea"/>
                <a:cs typeface="+mn-cs"/>
              </a:rPr>
              <a:t> at U Maine. The model was run with a 200 meter horizontal resolution. The entire domain was seeded with 150 000 particles, which we tracked every</a:t>
            </a:r>
            <a:r>
              <a:rPr lang="en-US" sz="1200" kern="1200" baseline="0" dirty="0" smtClean="0">
                <a:solidFill>
                  <a:schemeClr val="tx1"/>
                </a:solidFill>
                <a:latin typeface="+mn-lt"/>
                <a:ea typeface="+mn-ea"/>
                <a:cs typeface="+mn-cs"/>
              </a:rPr>
              <a:t> 12 minutes </a:t>
            </a:r>
            <a:r>
              <a:rPr lang="en-US" sz="1200" kern="1200" dirty="0" smtClean="0">
                <a:solidFill>
                  <a:schemeClr val="tx1"/>
                </a:solidFill>
                <a:latin typeface="+mn-lt"/>
                <a:ea typeface="+mn-ea"/>
                <a:cs typeface="+mn-cs"/>
              </a:rPr>
              <a:t>for 60 hours within the flow field. For</a:t>
            </a:r>
            <a:r>
              <a:rPr lang="en-US" sz="1200" kern="1200" baseline="0" dirty="0" smtClean="0">
                <a:solidFill>
                  <a:schemeClr val="tx1"/>
                </a:solidFill>
                <a:latin typeface="+mn-lt"/>
                <a:ea typeface="+mn-ea"/>
                <a:cs typeface="+mn-cs"/>
              </a:rPr>
              <a:t> e</a:t>
            </a:r>
            <a:r>
              <a:rPr lang="en-US" sz="1200" kern="1200" dirty="0" smtClean="0">
                <a:solidFill>
                  <a:schemeClr val="tx1"/>
                </a:solidFill>
                <a:latin typeface="+mn-lt"/>
                <a:ea typeface="+mn-ea"/>
                <a:cs typeface="+mn-cs"/>
              </a:rPr>
              <a:t>ach particle</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in the surface layer of the model, we recorded salinity and temperature along it's path. The change in salinity and temperature  from t=0 to current time was calculated along each trajectory at even hours. Modeled</a:t>
            </a:r>
            <a:r>
              <a:rPr lang="en-US" sz="1200" kern="1200" baseline="0" dirty="0" smtClean="0">
                <a:solidFill>
                  <a:schemeClr val="tx1"/>
                </a:solidFill>
                <a:latin typeface="+mn-lt"/>
                <a:ea typeface="+mn-ea"/>
                <a:cs typeface="+mn-cs"/>
              </a:rPr>
              <a:t> s</a:t>
            </a:r>
            <a:r>
              <a:rPr lang="en-US" sz="1200" kern="1200" dirty="0" smtClean="0">
                <a:solidFill>
                  <a:schemeClr val="tx1"/>
                </a:solidFill>
                <a:latin typeface="+mn-lt"/>
                <a:ea typeface="+mn-ea"/>
                <a:cs typeface="+mn-cs"/>
              </a:rPr>
              <a:t>alinity represents the conservative tracer and modeled temperature represents the quasi-conservative tracer. An active tracer was simulated by adding  quasi random sinks and sources on the particles as the model progressed.   The figure shows the normalized root mean square deviation of all particles (as a percent) over time. This</a:t>
            </a:r>
            <a:r>
              <a:rPr lang="en-US" sz="1200" kern="1200" baseline="0" dirty="0" smtClean="0">
                <a:solidFill>
                  <a:schemeClr val="tx1"/>
                </a:solidFill>
                <a:latin typeface="+mn-lt"/>
                <a:ea typeface="+mn-ea"/>
                <a:cs typeface="+mn-cs"/>
              </a:rPr>
              <a:t> is meant to represent the difference over time induced by the combined effects of local biogeochemical processing and advective flow. The figure shows average differences increasing with time.  Preliminary results point to sub 3 hour resolution as desirable and sub 5 hour </a:t>
            </a:r>
            <a:r>
              <a:rPr lang="en-US" sz="1200" kern="1200" baseline="0" smtClean="0">
                <a:solidFill>
                  <a:schemeClr val="tx1"/>
                </a:solidFill>
                <a:latin typeface="+mn-lt"/>
                <a:ea typeface="+mn-ea"/>
                <a:cs typeface="+mn-cs"/>
              </a:rPr>
              <a:t>resolution crucial </a:t>
            </a:r>
            <a:r>
              <a:rPr lang="en-US" sz="1200" kern="1200" baseline="0" dirty="0" smtClean="0">
                <a:solidFill>
                  <a:schemeClr val="tx1"/>
                </a:solidFill>
                <a:latin typeface="+mn-lt"/>
                <a:ea typeface="+mn-ea"/>
                <a:cs typeface="+mn-cs"/>
              </a:rPr>
              <a:t>for success.</a:t>
            </a:r>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28BAD44A-0181-844F-9A40-EC7F37F2501B}" type="slidenum">
              <a:rPr lang="en-US" smtClean="0"/>
              <a:pPr/>
              <a:t>25</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4364719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50875" y="2276475"/>
            <a:ext cx="11703050" cy="6435725"/>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50875"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1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1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1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1638300"/>
            <a:ext cx="2616200" cy="4521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70000" y="1638300"/>
            <a:ext cx="7696200" cy="4521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276475"/>
            <a:ext cx="2925762" cy="64357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2276475"/>
            <a:ext cx="8624888"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sldLayout>
</file>

<file path=ppt/slideLayouts/slideLayout1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sldLayout>
</file>

<file path=ppt/slideLayouts/slideLayout1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70000" y="2768600"/>
            <a:ext cx="51562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768600"/>
            <a:ext cx="51562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1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1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1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sldLayout>
</file>

<file path=ppt/slideLayouts/slideLayout1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229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70000" y="254000"/>
            <a:ext cx="7696200" cy="8229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sldLayout>
</file>

<file path=ppt/slideLayouts/slideLayout1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sldLayout>
</file>

<file path=ppt/slideLayouts/slideLayout1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70000" y="2768600"/>
            <a:ext cx="51562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768600"/>
            <a:ext cx="51562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1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1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1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229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70000" y="254000"/>
            <a:ext cx="7696200" cy="8229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sldLayout>
</file>

<file path=ppt/slideLayouts/slideLayout1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sldLayout>
</file>

<file path=ppt/slideLayouts/slideLayout1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70000" y="2768600"/>
            <a:ext cx="51562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768600"/>
            <a:ext cx="51562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1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sldLayout>
</file>

<file path=ppt/slideLayouts/slideLayout1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1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1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229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70000" y="254000"/>
            <a:ext cx="7696200" cy="8229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sldLayout>
</file>

<file path=ppt/slideLayouts/slideLayout1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sldLayout>
</file>

<file path=ppt/slideLayouts/slideLayout1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70000" y="2768600"/>
            <a:ext cx="51562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768600"/>
            <a:ext cx="51562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70000" y="2768600"/>
            <a:ext cx="51562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768600"/>
            <a:ext cx="51562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1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1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1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229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70000" y="254000"/>
            <a:ext cx="7696200" cy="8229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sldLayout>
</file>

<file path=ppt/slideLayouts/slideLayout1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sldLayout>
</file>

<file path=ppt/slideLayouts/slideLayout1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70000" y="2768600"/>
            <a:ext cx="51562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768600"/>
            <a:ext cx="51562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1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1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1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1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229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70000" y="254000"/>
            <a:ext cx="7696200" cy="8229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smtClean="0"/>
            </a:lvl1pPr>
          </a:lstStyle>
          <a:p>
            <a:fld id="{83173C90-9D89-A745-AE28-BF1FA68609D8}" type="slidenum">
              <a:rPr lang="en-US"/>
              <a:pPr/>
              <a:t>‹#›</a:t>
            </a:fld>
            <a:endParaRPr lang="en-US"/>
          </a:p>
        </p:txBody>
      </p:sp>
    </p:spTree>
  </p:cSld>
  <p:clrMapOvr>
    <a:masterClrMapping/>
  </p:clrMapOvr>
  <p:transition/>
</p:sldLayout>
</file>

<file path=ppt/slideLayouts/slideLayout1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smtClean="0"/>
            </a:lvl1pPr>
          </a:lstStyle>
          <a:p>
            <a:fld id="{ABF27735-449F-2E47-AFAE-368BCC7B47D9}" type="slidenum">
              <a:rPr lang="en-US"/>
              <a:pPr/>
              <a:t>‹#›</a:t>
            </a:fld>
            <a:endParaRPr lang="en-US"/>
          </a:p>
        </p:txBody>
      </p:sp>
    </p:spTree>
  </p:cSld>
  <p:clrMapOvr>
    <a:masterClrMapping/>
  </p:clrMapOvr>
  <p:transition/>
</p:sldLayout>
</file>

<file path=ppt/slideLayouts/slideLayout1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smtClean="0"/>
            </a:lvl1pPr>
          </a:lstStyle>
          <a:p>
            <a:fld id="{2322D690-139B-5648-B796-D972E46CCACF}" type="slidenum">
              <a:rPr lang="en-US"/>
              <a:pPr/>
              <a:t>‹#›</a:t>
            </a:fld>
            <a:endParaRPr lang="en-US"/>
          </a:p>
        </p:txBody>
      </p:sp>
    </p:spTree>
  </p:cSld>
  <p:clrMapOvr>
    <a:masterClrMapping/>
  </p:clrMapOvr>
  <p:transition/>
</p:sldLayout>
</file>

<file path=ppt/slideLayouts/slideLayout1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47700" y="2273300"/>
            <a:ext cx="5778500" cy="7480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273300"/>
            <a:ext cx="5778500" cy="7480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smtClean="0"/>
            </a:lvl1pPr>
          </a:lstStyle>
          <a:p>
            <a:fld id="{D59478F6-2035-0D4C-87F5-66221FF78BE1}" type="slidenum">
              <a:rPr lang="en-US"/>
              <a:pPr/>
              <a:t>‹#›</a:t>
            </a:fld>
            <a:endParaRPr lang="en-US"/>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1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smtClean="0"/>
            </a:lvl1pPr>
          </a:lstStyle>
          <a:p>
            <a:fld id="{3622FFDD-07DD-824B-A9C9-0F8F61E7ECF3}" type="slidenum">
              <a:rPr lang="en-US"/>
              <a:pPr/>
              <a:t>‹#›</a:t>
            </a:fld>
            <a:endParaRPr lang="en-US"/>
          </a:p>
        </p:txBody>
      </p:sp>
    </p:spTree>
  </p:cSld>
  <p:clrMapOvr>
    <a:masterClrMapping/>
  </p:clrMapOvr>
  <p:transition/>
</p:sldLayout>
</file>

<file path=ppt/slideLayouts/slideLayout1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smtClean="0"/>
            </a:lvl1pPr>
          </a:lstStyle>
          <a:p>
            <a:fld id="{DBDF371F-F641-EB47-9917-56C56331889F}" type="slidenum">
              <a:rPr lang="en-US"/>
              <a:pPr/>
              <a:t>‹#›</a:t>
            </a:fld>
            <a:endParaRPr lang="en-US"/>
          </a:p>
        </p:txBody>
      </p:sp>
    </p:spTree>
  </p:cSld>
  <p:clrMapOvr>
    <a:masterClrMapping/>
  </p:clrMapOvr>
  <p:transition/>
</p:sldLayout>
</file>

<file path=ppt/slideLayouts/slideLayout1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smtClean="0"/>
            </a:lvl1pPr>
          </a:lstStyle>
          <a:p>
            <a:fld id="{72660D72-067C-F845-970A-45D1B9B200F2}" type="slidenum">
              <a:rPr lang="en-US"/>
              <a:pPr/>
              <a:t>‹#›</a:t>
            </a:fld>
            <a:endParaRPr lang="en-US"/>
          </a:p>
        </p:txBody>
      </p:sp>
    </p:spTree>
  </p:cSld>
  <p:clrMapOvr>
    <a:masterClrMapping/>
  </p:clrMapOvr>
  <p:transition/>
</p:sldLayout>
</file>

<file path=ppt/slideLayouts/slideLayout1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smtClean="0"/>
            </a:lvl1pPr>
          </a:lstStyle>
          <a:p>
            <a:fld id="{9AA74E45-5E6B-0F4F-8C5B-4BEBBFA4560D}" type="slidenum">
              <a:rPr lang="en-US"/>
              <a:pPr/>
              <a:t>‹#›</a:t>
            </a:fld>
            <a:endParaRPr lang="en-US"/>
          </a:p>
        </p:txBody>
      </p:sp>
    </p:spTree>
  </p:cSld>
  <p:clrMapOvr>
    <a:masterClrMapping/>
  </p:clrMapOvr>
  <p:transition/>
</p:sldLayout>
</file>

<file path=ppt/slideLayouts/slideLayout1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smtClean="0"/>
            </a:lvl1pPr>
          </a:lstStyle>
          <a:p>
            <a:fld id="{1D9C9F41-8E0F-954E-9DA4-246FB83E332C}" type="slidenum">
              <a:rPr lang="en-US"/>
              <a:pPr/>
              <a:t>‹#›</a:t>
            </a:fld>
            <a:endParaRPr lang="en-US"/>
          </a:p>
        </p:txBody>
      </p:sp>
    </p:spTree>
  </p:cSld>
  <p:clrMapOvr>
    <a:masterClrMapping/>
  </p:clrMapOvr>
  <p:transition/>
</p:sldLayout>
</file>

<file path=ppt/slideLayouts/slideLayout1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smtClean="0"/>
            </a:lvl1pPr>
          </a:lstStyle>
          <a:p>
            <a:fld id="{7172C0AA-5D31-8C4E-96CD-6BC7246DF19F}" type="slidenum">
              <a:rPr lang="en-US"/>
              <a:pPr/>
              <a:t>‹#›</a:t>
            </a:fld>
            <a:endParaRPr lang="en-US"/>
          </a:p>
        </p:txBody>
      </p:sp>
    </p:spTree>
  </p:cSld>
  <p:clrMapOvr>
    <a:masterClrMapping/>
  </p:clrMapOvr>
  <p:transition/>
</p:sldLayout>
</file>

<file path=ppt/slideLayouts/slideLayout1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9750" y="130175"/>
            <a:ext cx="2927350" cy="96234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47700" y="130175"/>
            <a:ext cx="8629650" cy="96234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smtClean="0"/>
            </a:lvl1pPr>
          </a:lstStyle>
          <a:p>
            <a:fld id="{0C53B4D9-297C-4849-A38B-FC9D8F7840D7}" type="slidenum">
              <a:rPr lang="en-US"/>
              <a:pPr/>
              <a:t>‹#›</a:t>
            </a:fld>
            <a:endParaRPr lang="en-US"/>
          </a:p>
        </p:txBody>
      </p:sp>
    </p:spTree>
  </p:cSld>
  <p:clrMapOvr>
    <a:masterClrMapping/>
  </p:clrMapOvr>
  <p:transition/>
</p:sldLayout>
</file>

<file path=ppt/slideLayouts/slideLayout1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smtClean="0"/>
            </a:lvl1pPr>
          </a:lstStyle>
          <a:p>
            <a:fld id="{350D7E41-D974-9442-AA73-85BDE30FB366}" type="slidenum">
              <a:rPr lang="en-US"/>
              <a:pPr/>
              <a:t>‹#›</a:t>
            </a:fld>
            <a:endParaRPr lang="en-US"/>
          </a:p>
        </p:txBody>
      </p:sp>
    </p:spTree>
  </p:cSld>
  <p:clrMapOvr>
    <a:masterClrMapping/>
  </p:clrMapOvr>
  <p:transition/>
</p:sldLayout>
</file>

<file path=ppt/slideLayouts/slideLayout1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smtClean="0"/>
            </a:lvl1pPr>
          </a:lstStyle>
          <a:p>
            <a:fld id="{DC335FE5-590A-C542-8CE0-328C4A8C2C1A}" type="slidenum">
              <a:rPr lang="en-US"/>
              <a:pPr/>
              <a:t>‹#›</a:t>
            </a:fld>
            <a:endParaRPr lang="en-US"/>
          </a:p>
        </p:txBody>
      </p:sp>
    </p:spTree>
  </p:cSld>
  <p:clrMapOvr>
    <a:masterClrMapping/>
  </p:clrMapOvr>
  <p:transition/>
</p:sldLayout>
</file>

<file path=ppt/slideLayouts/slideLayout1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smtClean="0"/>
            </a:lvl1pPr>
          </a:lstStyle>
          <a:p>
            <a:fld id="{23EFF618-ADF1-CA4C-BC55-88E7137A9432}" type="slidenum">
              <a:rPr lang="en-US"/>
              <a:pPr/>
              <a:t>‹#›</a:t>
            </a:fld>
            <a:endParaRPr lang="en-US"/>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1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47700" y="2273300"/>
            <a:ext cx="5778500" cy="7480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273300"/>
            <a:ext cx="5778500" cy="7480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smtClean="0"/>
            </a:lvl1pPr>
          </a:lstStyle>
          <a:p>
            <a:fld id="{A3C1A0B4-E635-DE47-A221-5F8E72FAD813}" type="slidenum">
              <a:rPr lang="en-US"/>
              <a:pPr/>
              <a:t>‹#›</a:t>
            </a:fld>
            <a:endParaRPr lang="en-US"/>
          </a:p>
        </p:txBody>
      </p:sp>
    </p:spTree>
  </p:cSld>
  <p:clrMapOvr>
    <a:masterClrMapping/>
  </p:clrMapOvr>
  <p:transition/>
</p:sldLayout>
</file>

<file path=ppt/slideLayouts/slideLayout1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smtClean="0"/>
            </a:lvl1pPr>
          </a:lstStyle>
          <a:p>
            <a:fld id="{66031BEB-93D3-6846-AF74-3B4508990B84}" type="slidenum">
              <a:rPr lang="en-US"/>
              <a:pPr/>
              <a:t>‹#›</a:t>
            </a:fld>
            <a:endParaRPr lang="en-US"/>
          </a:p>
        </p:txBody>
      </p:sp>
    </p:spTree>
  </p:cSld>
  <p:clrMapOvr>
    <a:masterClrMapping/>
  </p:clrMapOvr>
  <p:transition/>
</p:sldLayout>
</file>

<file path=ppt/slideLayouts/slideLayout1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smtClean="0"/>
            </a:lvl1pPr>
          </a:lstStyle>
          <a:p>
            <a:fld id="{6104172B-E471-BC46-BE22-FFB8EEB7E095}" type="slidenum">
              <a:rPr lang="en-US"/>
              <a:pPr/>
              <a:t>‹#›</a:t>
            </a:fld>
            <a:endParaRPr lang="en-US"/>
          </a:p>
        </p:txBody>
      </p:sp>
    </p:spTree>
  </p:cSld>
  <p:clrMapOvr>
    <a:masterClrMapping/>
  </p:clrMapOvr>
  <p:transition/>
</p:sldLayout>
</file>

<file path=ppt/slideLayouts/slideLayout1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smtClean="0"/>
            </a:lvl1pPr>
          </a:lstStyle>
          <a:p>
            <a:fld id="{E0DFC06A-67E0-1F4A-9DE7-5907E861D17A}" type="slidenum">
              <a:rPr lang="en-US"/>
              <a:pPr/>
              <a:t>‹#›</a:t>
            </a:fld>
            <a:endParaRPr lang="en-US"/>
          </a:p>
        </p:txBody>
      </p:sp>
    </p:spTree>
  </p:cSld>
  <p:clrMapOvr>
    <a:masterClrMapping/>
  </p:clrMapOvr>
  <p:transition/>
</p:sldLayout>
</file>

<file path=ppt/slideLayouts/slideLayout1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smtClean="0"/>
            </a:lvl1pPr>
          </a:lstStyle>
          <a:p>
            <a:fld id="{E41AE586-DE12-B541-8CF7-1602C244D588}" type="slidenum">
              <a:rPr lang="en-US"/>
              <a:pPr/>
              <a:t>‹#›</a:t>
            </a:fld>
            <a:endParaRPr lang="en-US"/>
          </a:p>
        </p:txBody>
      </p:sp>
    </p:spTree>
  </p:cSld>
  <p:clrMapOvr>
    <a:masterClrMapping/>
  </p:clrMapOvr>
  <p:transition/>
</p:sldLayout>
</file>

<file path=ppt/slideLayouts/slideLayout1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smtClean="0"/>
            </a:lvl1pPr>
          </a:lstStyle>
          <a:p>
            <a:fld id="{8C5F289E-CBAF-0B48-BD2E-095208CA8621}" type="slidenum">
              <a:rPr lang="en-US"/>
              <a:pPr/>
              <a:t>‹#›</a:t>
            </a:fld>
            <a:endParaRPr lang="en-US"/>
          </a:p>
        </p:txBody>
      </p:sp>
    </p:spTree>
  </p:cSld>
  <p:clrMapOvr>
    <a:masterClrMapping/>
  </p:clrMapOvr>
  <p:transition/>
</p:sldLayout>
</file>

<file path=ppt/slideLayouts/slideLayout1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smtClean="0"/>
            </a:lvl1pPr>
          </a:lstStyle>
          <a:p>
            <a:fld id="{2E2C4AA6-D620-6F4C-A201-94FE12A8F574}" type="slidenum">
              <a:rPr lang="en-US"/>
              <a:pPr/>
              <a:t>‹#›</a:t>
            </a:fld>
            <a:endParaRPr lang="en-US"/>
          </a:p>
        </p:txBody>
      </p:sp>
    </p:spTree>
  </p:cSld>
  <p:clrMapOvr>
    <a:masterClrMapping/>
  </p:clrMapOvr>
  <p:transition/>
</p:sldLayout>
</file>

<file path=ppt/slideLayouts/slideLayout1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9750" y="130175"/>
            <a:ext cx="2927350" cy="96234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47700" y="130175"/>
            <a:ext cx="8629650" cy="96234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smtClean="0"/>
            </a:lvl1pPr>
          </a:lstStyle>
          <a:p>
            <a:fld id="{33FB4459-82DF-D643-B4FF-FA455F00A3F8}" type="slidenum">
              <a:rPr lang="en-US"/>
              <a:pPr/>
              <a:t>‹#›</a:t>
            </a:fld>
            <a:endParaRPr lang="en-US"/>
          </a:p>
        </p:txBody>
      </p:sp>
    </p:spTree>
  </p:cSld>
  <p:clrMapOvr>
    <a:masterClrMapping/>
  </p:clrMapOvr>
  <p:transition/>
</p:sldLayout>
</file>

<file path=ppt/slideLayouts/slideLayout1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sldLayout>
</file>

<file path=ppt/slideLayouts/slideLayout1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1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sldLayout>
</file>

<file path=ppt/slideLayouts/slideLayout1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772400" y="2768600"/>
            <a:ext cx="19050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9829800" y="2768600"/>
            <a:ext cx="19050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1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1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1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1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229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70000" y="254000"/>
            <a:ext cx="7696200" cy="8229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2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50875" y="2276475"/>
            <a:ext cx="11703050" cy="6435725"/>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2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sldLayout>
</file>

<file path=ppt/slideLayouts/slideLayout2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50875"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2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2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2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2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2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2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2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276475"/>
            <a:ext cx="2925762" cy="67913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2276475"/>
            <a:ext cx="8624888" cy="67913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2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smtClean="0"/>
            </a:lvl1pPr>
          </a:lstStyle>
          <a:p>
            <a:fld id="{212928D8-FB1C-ED4D-8255-0208CBC60022}" type="slidenum">
              <a:rPr lang="en-US"/>
              <a:pPr/>
              <a:t>‹#›</a:t>
            </a:fld>
            <a:endParaRPr lang="en-US"/>
          </a:p>
        </p:txBody>
      </p:sp>
    </p:spTree>
  </p:cSld>
  <p:clrMapOvr>
    <a:masterClrMapping/>
  </p:clrMapOvr>
  <p:transition/>
</p:sldLayout>
</file>

<file path=ppt/slideLayouts/slideLayout2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smtClean="0"/>
            </a:lvl1pPr>
          </a:lstStyle>
          <a:p>
            <a:fld id="{7ECBC557-863D-FF4C-91EA-80827A6D2009}" type="slidenum">
              <a:rPr lang="en-US"/>
              <a:pPr/>
              <a:t>‹#›</a:t>
            </a:fld>
            <a:endParaRPr lang="en-US"/>
          </a:p>
        </p:txBody>
      </p:sp>
    </p:spTree>
  </p:cSld>
  <p:clrMapOvr>
    <a:masterClrMapping/>
  </p:clrMapOvr>
  <p:transition/>
</p:sldLayout>
</file>

<file path=ppt/slideLayouts/slideLayout2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smtClean="0"/>
            </a:lvl1pPr>
          </a:lstStyle>
          <a:p>
            <a:fld id="{63199922-B3C7-0048-B26D-1CE4C360E34C}" type="slidenum">
              <a:rPr lang="en-US"/>
              <a:pPr/>
              <a:t>‹#›</a:t>
            </a:fld>
            <a:endParaRPr lang="en-US"/>
          </a:p>
        </p:txBody>
      </p:sp>
    </p:spTree>
  </p:cSld>
  <p:clrMapOvr>
    <a:masterClrMapping/>
  </p:clrMapOvr>
  <p:transition/>
</p:sldLayout>
</file>

<file path=ppt/slideLayouts/slideLayout2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392238" y="1489075"/>
            <a:ext cx="5675312" cy="826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7219950" y="1489075"/>
            <a:ext cx="5675313" cy="826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smtClean="0"/>
            </a:lvl1pPr>
          </a:lstStyle>
          <a:p>
            <a:fld id="{3D298DE9-9FFE-6F47-A22F-8C55D41B5B0D}" type="slidenum">
              <a:rPr lang="en-US"/>
              <a:pPr/>
              <a:t>‹#›</a:t>
            </a:fld>
            <a:endParaRPr lang="en-US"/>
          </a:p>
        </p:txBody>
      </p:sp>
    </p:spTree>
  </p:cSld>
  <p:clrMapOvr>
    <a:masterClrMapping/>
  </p:clrMapOvr>
  <p:transition/>
</p:sldLayout>
</file>

<file path=ppt/slideLayouts/slideLayout2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smtClean="0"/>
            </a:lvl1pPr>
          </a:lstStyle>
          <a:p>
            <a:fld id="{0C8C964D-479C-3C47-ACAB-5B9E1CD6E215}" type="slidenum">
              <a:rPr lang="en-US"/>
              <a:pPr/>
              <a:t>‹#›</a:t>
            </a:fld>
            <a:endParaRPr lang="en-US"/>
          </a:p>
        </p:txBody>
      </p:sp>
    </p:spTree>
  </p:cSld>
  <p:clrMapOvr>
    <a:masterClrMapping/>
  </p:clrMapOvr>
  <p:transition/>
</p:sldLayout>
</file>

<file path=ppt/slideLayouts/slideLayout2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smtClean="0"/>
            </a:lvl1pPr>
          </a:lstStyle>
          <a:p>
            <a:fld id="{DEE65895-90D5-AA4C-BB49-F8E987DDB129}" type="slidenum">
              <a:rPr lang="en-US"/>
              <a:pPr/>
              <a:t>‹#›</a:t>
            </a:fld>
            <a:endParaRPr lang="en-US"/>
          </a:p>
        </p:txBody>
      </p:sp>
    </p:spTree>
  </p:cSld>
  <p:clrMapOvr>
    <a:masterClrMapping/>
  </p:clrMapOvr>
  <p:transition/>
</p:sldLayout>
</file>

<file path=ppt/slideLayouts/slideLayout2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smtClean="0"/>
            </a:lvl1pPr>
          </a:lstStyle>
          <a:p>
            <a:fld id="{252250BB-BB98-704A-B8FC-CD562E4EB09D}" type="slidenum">
              <a:rPr lang="en-US"/>
              <a:pPr/>
              <a:t>‹#›</a:t>
            </a:fld>
            <a:endParaRPr lang="en-US"/>
          </a:p>
        </p:txBody>
      </p:sp>
    </p:spTree>
  </p:cSld>
  <p:clrMapOvr>
    <a:masterClrMapping/>
  </p:clrMapOvr>
  <p:transition/>
</p:sldLayout>
</file>

<file path=ppt/slideLayouts/slideLayout2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smtClean="0"/>
            </a:lvl1pPr>
          </a:lstStyle>
          <a:p>
            <a:fld id="{20932E8B-F816-C243-B31E-887243E423F8}" type="slidenum">
              <a:rPr lang="en-US"/>
              <a:pPr/>
              <a:t>‹#›</a:t>
            </a:fld>
            <a:endParaRPr lang="en-US"/>
          </a:p>
        </p:txBody>
      </p:sp>
    </p:spTree>
  </p:cSld>
  <p:clrMapOvr>
    <a:masterClrMapping/>
  </p:clrMapOvr>
  <p:transition/>
</p:sldLayout>
</file>

<file path=ppt/slideLayouts/slideLayout2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smtClean="0"/>
            </a:lvl1pPr>
          </a:lstStyle>
          <a:p>
            <a:fld id="{B7BE6888-839A-8D49-9683-046A9E517557}" type="slidenum">
              <a:rPr lang="en-US"/>
              <a:pPr/>
              <a:t>‹#›</a:t>
            </a:fld>
            <a:endParaRPr lang="en-US"/>
          </a:p>
        </p:txBody>
      </p:sp>
    </p:spTree>
  </p:cSld>
  <p:clrMapOvr>
    <a:masterClrMapping/>
  </p:clrMapOvr>
  <p:transition/>
</p:sldLayout>
</file>

<file path=ppt/slideLayouts/slideLayout2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smtClean="0"/>
            </a:lvl1pPr>
          </a:lstStyle>
          <a:p>
            <a:fld id="{7CA5EE71-8090-704B-8570-F6581DC25061}" type="slidenum">
              <a:rPr lang="en-US"/>
              <a:pPr/>
              <a:t>‹#›</a:t>
            </a:fld>
            <a:endParaRPr lang="en-US"/>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229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70000" y="254000"/>
            <a:ext cx="7696200" cy="8229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2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20300" y="0"/>
            <a:ext cx="2874963" cy="9753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392238" y="0"/>
            <a:ext cx="8475662" cy="9753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smtClean="0"/>
            </a:lvl1pPr>
          </a:lstStyle>
          <a:p>
            <a:fld id="{F8E17E8E-8800-014D-9621-70EDB53B641A}" type="slidenum">
              <a:rPr lang="en-US"/>
              <a:pPr/>
              <a:t>‹#›</a:t>
            </a:fld>
            <a:endParaRPr lang="en-US"/>
          </a:p>
        </p:txBody>
      </p:sp>
    </p:spTree>
  </p:cSld>
  <p:clrMapOvr>
    <a:masterClrMapping/>
  </p:clrMapOvr>
  <p:transition/>
</p:sldLayout>
</file>

<file path=ppt/slideLayouts/slideLayout2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smtClean="0"/>
            </a:lvl1pPr>
          </a:lstStyle>
          <a:p>
            <a:fld id="{09566AD7-2536-454D-8883-321631134D5C}" type="slidenum">
              <a:rPr lang="en-US"/>
              <a:pPr/>
              <a:t>‹#›</a:t>
            </a:fld>
            <a:endParaRPr lang="en-US"/>
          </a:p>
        </p:txBody>
      </p:sp>
    </p:spTree>
  </p:cSld>
  <p:clrMapOvr>
    <a:masterClrMapping/>
  </p:clrMapOvr>
  <p:transition/>
</p:sldLayout>
</file>

<file path=ppt/slideLayouts/slideLayout2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smtClean="0"/>
            </a:lvl1pPr>
          </a:lstStyle>
          <a:p>
            <a:fld id="{35D7CBC9-6081-2443-923F-253E1E294864}" type="slidenum">
              <a:rPr lang="en-US"/>
              <a:pPr/>
              <a:t>‹#›</a:t>
            </a:fld>
            <a:endParaRPr lang="en-US"/>
          </a:p>
        </p:txBody>
      </p:sp>
    </p:spTree>
  </p:cSld>
  <p:clrMapOvr>
    <a:masterClrMapping/>
  </p:clrMapOvr>
  <p:transition/>
</p:sldLayout>
</file>

<file path=ppt/slideLayouts/slideLayout2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smtClean="0"/>
            </a:lvl1pPr>
          </a:lstStyle>
          <a:p>
            <a:fld id="{D0CF2F09-8B8E-DF41-82A4-F817CA5CFA89}" type="slidenum">
              <a:rPr lang="en-US"/>
              <a:pPr/>
              <a:t>‹#›</a:t>
            </a:fld>
            <a:endParaRPr lang="en-US"/>
          </a:p>
        </p:txBody>
      </p:sp>
    </p:spTree>
  </p:cSld>
  <p:clrMapOvr>
    <a:masterClrMapping/>
  </p:clrMapOvr>
  <p:transition/>
</p:sldLayout>
</file>

<file path=ppt/slideLayouts/slideLayout2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392238" y="1489075"/>
            <a:ext cx="5675312" cy="826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7219950" y="1489075"/>
            <a:ext cx="5675313" cy="826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smtClean="0"/>
            </a:lvl1pPr>
          </a:lstStyle>
          <a:p>
            <a:fld id="{F0243C4B-C0B2-474C-8EEB-1417884DA5C2}" type="slidenum">
              <a:rPr lang="en-US"/>
              <a:pPr/>
              <a:t>‹#›</a:t>
            </a:fld>
            <a:endParaRPr lang="en-US"/>
          </a:p>
        </p:txBody>
      </p:sp>
    </p:spTree>
  </p:cSld>
  <p:clrMapOvr>
    <a:masterClrMapping/>
  </p:clrMapOvr>
  <p:transition/>
</p:sldLayout>
</file>

<file path=ppt/slideLayouts/slideLayout2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smtClean="0"/>
            </a:lvl1pPr>
          </a:lstStyle>
          <a:p>
            <a:fld id="{1FF9CFE8-8523-594A-A6D0-63917C5CAA8D}" type="slidenum">
              <a:rPr lang="en-US"/>
              <a:pPr/>
              <a:t>‹#›</a:t>
            </a:fld>
            <a:endParaRPr lang="en-US"/>
          </a:p>
        </p:txBody>
      </p:sp>
    </p:spTree>
  </p:cSld>
  <p:clrMapOvr>
    <a:masterClrMapping/>
  </p:clrMapOvr>
  <p:transition/>
</p:sldLayout>
</file>

<file path=ppt/slideLayouts/slideLayout2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smtClean="0"/>
            </a:lvl1pPr>
          </a:lstStyle>
          <a:p>
            <a:fld id="{AD20D1C6-8711-A44F-A6BA-6BC009F7C11A}" type="slidenum">
              <a:rPr lang="en-US"/>
              <a:pPr/>
              <a:t>‹#›</a:t>
            </a:fld>
            <a:endParaRPr lang="en-US"/>
          </a:p>
        </p:txBody>
      </p:sp>
    </p:spTree>
  </p:cSld>
  <p:clrMapOvr>
    <a:masterClrMapping/>
  </p:clrMapOvr>
  <p:transition/>
</p:sldLayout>
</file>

<file path=ppt/slideLayouts/slideLayout2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smtClean="0"/>
            </a:lvl1pPr>
          </a:lstStyle>
          <a:p>
            <a:fld id="{86B89153-A73B-1B4F-BA34-5F31905816B7}" type="slidenum">
              <a:rPr lang="en-US"/>
              <a:pPr/>
              <a:t>‹#›</a:t>
            </a:fld>
            <a:endParaRPr lang="en-US"/>
          </a:p>
        </p:txBody>
      </p:sp>
    </p:spTree>
  </p:cSld>
  <p:clrMapOvr>
    <a:masterClrMapping/>
  </p:clrMapOvr>
  <p:transition/>
</p:sldLayout>
</file>

<file path=ppt/slideLayouts/slideLayout2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smtClean="0"/>
            </a:lvl1pPr>
          </a:lstStyle>
          <a:p>
            <a:fld id="{B94B7A3D-890C-CC43-BC8B-9DD1DE67D47B}" type="slidenum">
              <a:rPr lang="en-US"/>
              <a:pPr/>
              <a:t>‹#›</a:t>
            </a:fld>
            <a:endParaRPr lang="en-US"/>
          </a:p>
        </p:txBody>
      </p:sp>
    </p:spTree>
  </p:cSld>
  <p:clrMapOvr>
    <a:masterClrMapping/>
  </p:clrMapOvr>
  <p:transition/>
</p:sldLayout>
</file>

<file path=ppt/slideLayouts/slideLayout2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smtClean="0"/>
            </a:lvl1pPr>
          </a:lstStyle>
          <a:p>
            <a:fld id="{010285E3-C469-D645-B875-B12D41029305}" type="slidenum">
              <a:rPr lang="en-US"/>
              <a:pPr/>
              <a:t>‹#›</a:t>
            </a:fld>
            <a:endParaRPr lang="en-US"/>
          </a:p>
        </p:txBody>
      </p:sp>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sldLayout>
</file>

<file path=ppt/slideLayouts/slideLayout2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smtClean="0"/>
            </a:lvl1pPr>
          </a:lstStyle>
          <a:p>
            <a:fld id="{FA7752AE-555B-5E44-B8C9-31A9BB4CFF85}" type="slidenum">
              <a:rPr lang="en-US"/>
              <a:pPr/>
              <a:t>‹#›</a:t>
            </a:fld>
            <a:endParaRPr lang="en-US"/>
          </a:p>
        </p:txBody>
      </p:sp>
    </p:spTree>
  </p:cSld>
  <p:clrMapOvr>
    <a:masterClrMapping/>
  </p:clrMapOvr>
  <p:transition/>
</p:sldLayout>
</file>

<file path=ppt/slideLayouts/slideLayout2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20300" y="0"/>
            <a:ext cx="2874963" cy="9753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392238" y="0"/>
            <a:ext cx="8475662" cy="9753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smtClean="0"/>
            </a:lvl1pPr>
          </a:lstStyle>
          <a:p>
            <a:fld id="{BDBB5AC9-096C-EB4E-8CF9-3DF6E115E91C}" type="slidenum">
              <a:rPr lang="en-US"/>
              <a:pPr/>
              <a:t>‹#›</a:t>
            </a:fld>
            <a:endParaRPr lang="en-US"/>
          </a:p>
        </p:txBody>
      </p:sp>
    </p:spTree>
  </p:cSld>
  <p:clrMapOvr>
    <a:masterClrMapping/>
  </p:clrMapOvr>
  <p:transition/>
</p:sldLayout>
</file>

<file path=ppt/slideLayouts/slideLayout2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smtClean="0"/>
            </a:lvl1pPr>
          </a:lstStyle>
          <a:p>
            <a:fld id="{936E282A-ADFC-D940-92DC-7B67637B994B}" type="slidenum">
              <a:rPr lang="en-US"/>
              <a:pPr/>
              <a:t>‹#›</a:t>
            </a:fld>
            <a:endParaRPr lang="en-US"/>
          </a:p>
        </p:txBody>
      </p:sp>
    </p:spTree>
  </p:cSld>
  <p:clrMapOvr>
    <a:masterClrMapping/>
  </p:clrMapOvr>
  <p:transition/>
</p:sldLayout>
</file>

<file path=ppt/slideLayouts/slideLayout2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smtClean="0"/>
            </a:lvl1pPr>
          </a:lstStyle>
          <a:p>
            <a:fld id="{6E2D65E0-6291-664A-9F45-7912AFCCC169}" type="slidenum">
              <a:rPr lang="en-US"/>
              <a:pPr/>
              <a:t>‹#›</a:t>
            </a:fld>
            <a:endParaRPr lang="en-US"/>
          </a:p>
        </p:txBody>
      </p:sp>
    </p:spTree>
  </p:cSld>
  <p:clrMapOvr>
    <a:masterClrMapping/>
  </p:clrMapOvr>
  <p:transition/>
</p:sldLayout>
</file>

<file path=ppt/slideLayouts/slideLayout2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smtClean="0"/>
            </a:lvl1pPr>
          </a:lstStyle>
          <a:p>
            <a:fld id="{7AA10883-1057-D945-97B3-0A046FBF9D2C}" type="slidenum">
              <a:rPr lang="en-US"/>
              <a:pPr/>
              <a:t>‹#›</a:t>
            </a:fld>
            <a:endParaRPr lang="en-US"/>
          </a:p>
        </p:txBody>
      </p:sp>
    </p:spTree>
  </p:cSld>
  <p:clrMapOvr>
    <a:masterClrMapping/>
  </p:clrMapOvr>
  <p:transition/>
</p:sldLayout>
</file>

<file path=ppt/slideLayouts/slideLayout2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392238" y="1489075"/>
            <a:ext cx="5675312" cy="826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7219950" y="1489075"/>
            <a:ext cx="5675313" cy="826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smtClean="0"/>
            </a:lvl1pPr>
          </a:lstStyle>
          <a:p>
            <a:fld id="{FB3637A3-20A3-214D-A1D8-85F107C87E27}" type="slidenum">
              <a:rPr lang="en-US"/>
              <a:pPr/>
              <a:t>‹#›</a:t>
            </a:fld>
            <a:endParaRPr lang="en-US"/>
          </a:p>
        </p:txBody>
      </p:sp>
    </p:spTree>
  </p:cSld>
  <p:clrMapOvr>
    <a:masterClrMapping/>
  </p:clrMapOvr>
  <p:transition/>
</p:sldLayout>
</file>

<file path=ppt/slideLayouts/slideLayout2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smtClean="0"/>
            </a:lvl1pPr>
          </a:lstStyle>
          <a:p>
            <a:fld id="{991DA559-8C7F-7143-BC9F-EF0F0CFCBF95}" type="slidenum">
              <a:rPr lang="en-US"/>
              <a:pPr/>
              <a:t>‹#›</a:t>
            </a:fld>
            <a:endParaRPr lang="en-US"/>
          </a:p>
        </p:txBody>
      </p:sp>
    </p:spTree>
  </p:cSld>
  <p:clrMapOvr>
    <a:masterClrMapping/>
  </p:clrMapOvr>
  <p:transition/>
</p:sldLayout>
</file>

<file path=ppt/slideLayouts/slideLayout2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smtClean="0"/>
            </a:lvl1pPr>
          </a:lstStyle>
          <a:p>
            <a:fld id="{06C795CF-DAA5-2A46-9DDD-819DD346C83A}" type="slidenum">
              <a:rPr lang="en-US"/>
              <a:pPr/>
              <a:t>‹#›</a:t>
            </a:fld>
            <a:endParaRPr lang="en-US"/>
          </a:p>
        </p:txBody>
      </p:sp>
    </p:spTree>
  </p:cSld>
  <p:clrMapOvr>
    <a:masterClrMapping/>
  </p:clrMapOvr>
  <p:transition/>
</p:sldLayout>
</file>

<file path=ppt/slideLayouts/slideLayout2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smtClean="0"/>
            </a:lvl1pPr>
          </a:lstStyle>
          <a:p>
            <a:fld id="{F74EDB72-3671-2149-80CE-1946125F4391}" type="slidenum">
              <a:rPr lang="en-US"/>
              <a:pPr/>
              <a:t>‹#›</a:t>
            </a:fld>
            <a:endParaRPr lang="en-US"/>
          </a:p>
        </p:txBody>
      </p:sp>
    </p:spTree>
  </p:cSld>
  <p:clrMapOvr>
    <a:masterClrMapping/>
  </p:clrMapOvr>
  <p:transition/>
</p:sldLayout>
</file>

<file path=ppt/slideLayouts/slideLayout2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smtClean="0"/>
            </a:lvl1pPr>
          </a:lstStyle>
          <a:p>
            <a:fld id="{5A3444F1-9F5A-9640-9AAB-5D644811A07C}" type="slidenum">
              <a:rPr lang="en-US"/>
              <a:pPr/>
              <a:t>‹#›</a:t>
            </a:fld>
            <a:endParaRPr lang="en-US"/>
          </a:p>
        </p:txBody>
      </p:sp>
    </p:spTree>
  </p:cSld>
  <p:clrMapOvr>
    <a:masterClrMapping/>
  </p:clrMapOvr>
  <p:transition/>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2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smtClean="0"/>
            </a:lvl1pPr>
          </a:lstStyle>
          <a:p>
            <a:fld id="{0178DD91-1AC3-0D45-847A-3D37A47FE440}" type="slidenum">
              <a:rPr lang="en-US"/>
              <a:pPr/>
              <a:t>‹#›</a:t>
            </a:fld>
            <a:endParaRPr lang="en-US"/>
          </a:p>
        </p:txBody>
      </p:sp>
    </p:spTree>
  </p:cSld>
  <p:clrMapOvr>
    <a:masterClrMapping/>
  </p:clrMapOvr>
  <p:transition/>
</p:sldLayout>
</file>

<file path=ppt/slideLayouts/slideLayout2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smtClean="0"/>
            </a:lvl1pPr>
          </a:lstStyle>
          <a:p>
            <a:fld id="{26D66D52-E7A8-FE46-90BF-4D569650095B}" type="slidenum">
              <a:rPr lang="en-US"/>
              <a:pPr/>
              <a:t>‹#›</a:t>
            </a:fld>
            <a:endParaRPr lang="en-US"/>
          </a:p>
        </p:txBody>
      </p:sp>
    </p:spTree>
  </p:cSld>
  <p:clrMapOvr>
    <a:masterClrMapping/>
  </p:clrMapOvr>
  <p:transition/>
</p:sldLayout>
</file>

<file path=ppt/slideLayouts/slideLayout2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20300" y="0"/>
            <a:ext cx="2874963" cy="9753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392238" y="0"/>
            <a:ext cx="8475662" cy="9753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smtClean="0"/>
            </a:lvl1pPr>
          </a:lstStyle>
          <a:p>
            <a:fld id="{E432AEAD-B930-2944-919C-AF13A56EDB44}" type="slidenum">
              <a:rPr lang="en-US"/>
              <a:pPr/>
              <a:t>‹#›</a:t>
            </a:fld>
            <a:endParaRPr lang="en-US"/>
          </a:p>
        </p:txBody>
      </p:sp>
    </p:spTree>
  </p:cSld>
  <p:clrMapOvr>
    <a:masterClrMapping/>
  </p:clrMapOvr>
  <p:transition/>
</p:sldLayout>
</file>

<file path=ppt/slideLayouts/slideLayout2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smtClean="0"/>
            </a:lvl1pPr>
          </a:lstStyle>
          <a:p>
            <a:fld id="{5E11C2CA-B396-1C42-BAF7-ADA422CBE4D1}" type="slidenum">
              <a:rPr lang="en-US"/>
              <a:pPr/>
              <a:t>‹#›</a:t>
            </a:fld>
            <a:endParaRPr lang="en-US"/>
          </a:p>
        </p:txBody>
      </p:sp>
    </p:spTree>
  </p:cSld>
  <p:clrMapOvr>
    <a:masterClrMapping/>
  </p:clrMapOvr>
  <p:transition/>
</p:sldLayout>
</file>

<file path=ppt/slideLayouts/slideLayout2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smtClean="0"/>
            </a:lvl1pPr>
          </a:lstStyle>
          <a:p>
            <a:fld id="{052ED22A-4D89-5F44-90FD-9B7F767AF24F}" type="slidenum">
              <a:rPr lang="en-US"/>
              <a:pPr/>
              <a:t>‹#›</a:t>
            </a:fld>
            <a:endParaRPr lang="en-US"/>
          </a:p>
        </p:txBody>
      </p:sp>
    </p:spTree>
  </p:cSld>
  <p:clrMapOvr>
    <a:masterClrMapping/>
  </p:clrMapOvr>
  <p:transition/>
</p:sldLayout>
</file>

<file path=ppt/slideLayouts/slideLayout2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smtClean="0"/>
            </a:lvl1pPr>
          </a:lstStyle>
          <a:p>
            <a:fld id="{F0E63337-85C2-8140-9EE1-89F8EBCBF18A}" type="slidenum">
              <a:rPr lang="en-US"/>
              <a:pPr/>
              <a:t>‹#›</a:t>
            </a:fld>
            <a:endParaRPr lang="en-US"/>
          </a:p>
        </p:txBody>
      </p:sp>
    </p:spTree>
  </p:cSld>
  <p:clrMapOvr>
    <a:masterClrMapping/>
  </p:clrMapOvr>
  <p:transition/>
</p:sldLayout>
</file>

<file path=ppt/slideLayouts/slideLayout2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392238" y="1489075"/>
            <a:ext cx="5675312" cy="826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7219950" y="1489075"/>
            <a:ext cx="5675313" cy="826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smtClean="0"/>
            </a:lvl1pPr>
          </a:lstStyle>
          <a:p>
            <a:fld id="{6C5651BC-09FD-4D4A-A8E4-348330B7A5CA}" type="slidenum">
              <a:rPr lang="en-US"/>
              <a:pPr/>
              <a:t>‹#›</a:t>
            </a:fld>
            <a:endParaRPr lang="en-US"/>
          </a:p>
        </p:txBody>
      </p:sp>
    </p:spTree>
  </p:cSld>
  <p:clrMapOvr>
    <a:masterClrMapping/>
  </p:clrMapOvr>
  <p:transition/>
</p:sldLayout>
</file>

<file path=ppt/slideLayouts/slideLayout2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smtClean="0"/>
            </a:lvl1pPr>
          </a:lstStyle>
          <a:p>
            <a:fld id="{8837106D-131A-3342-8143-7561C35CE390}" type="slidenum">
              <a:rPr lang="en-US"/>
              <a:pPr/>
              <a:t>‹#›</a:t>
            </a:fld>
            <a:endParaRPr lang="en-US"/>
          </a:p>
        </p:txBody>
      </p:sp>
    </p:spTree>
  </p:cSld>
  <p:clrMapOvr>
    <a:masterClrMapping/>
  </p:clrMapOvr>
  <p:transition/>
</p:sldLayout>
</file>

<file path=ppt/slideLayouts/slideLayout2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smtClean="0"/>
            </a:lvl1pPr>
          </a:lstStyle>
          <a:p>
            <a:fld id="{EABD1173-07B2-1C4B-9730-ADECDDA33BD7}" type="slidenum">
              <a:rPr lang="en-US"/>
              <a:pPr/>
              <a:t>‹#›</a:t>
            </a:fld>
            <a:endParaRPr lang="en-US"/>
          </a:p>
        </p:txBody>
      </p:sp>
    </p:spTree>
  </p:cSld>
  <p:clrMapOvr>
    <a:masterClrMapping/>
  </p:clrMapOvr>
  <p:transition/>
</p:sldLayout>
</file>

<file path=ppt/slideLayouts/slideLayout2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smtClean="0"/>
            </a:lvl1pPr>
          </a:lstStyle>
          <a:p>
            <a:fld id="{AFC1ED96-3D25-C143-8241-C92EF4CF8C67}" type="slidenum">
              <a:rPr lang="en-US"/>
              <a:pPr/>
              <a:t>‹#›</a:t>
            </a:fld>
            <a:endParaRPr lang="en-US"/>
          </a:p>
        </p:txBody>
      </p:sp>
    </p:spTree>
  </p:cSld>
  <p:clrMapOvr>
    <a:masterClrMapping/>
  </p:clrMapOvr>
  <p:transition/>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sldLayout>
</file>

<file path=ppt/slideLayouts/slideLayout2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smtClean="0"/>
            </a:lvl1pPr>
          </a:lstStyle>
          <a:p>
            <a:fld id="{CDD340D4-3440-1340-99CE-53A76A7396D2}" type="slidenum">
              <a:rPr lang="en-US"/>
              <a:pPr/>
              <a:t>‹#›</a:t>
            </a:fld>
            <a:endParaRPr lang="en-US"/>
          </a:p>
        </p:txBody>
      </p:sp>
    </p:spTree>
  </p:cSld>
  <p:clrMapOvr>
    <a:masterClrMapping/>
  </p:clrMapOvr>
  <p:transition/>
</p:sldLayout>
</file>

<file path=ppt/slideLayouts/slideLayout2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smtClean="0"/>
            </a:lvl1pPr>
          </a:lstStyle>
          <a:p>
            <a:fld id="{7285D1A4-3D9C-4745-AB44-CB3DCCD0D10C}" type="slidenum">
              <a:rPr lang="en-US"/>
              <a:pPr/>
              <a:t>‹#›</a:t>
            </a:fld>
            <a:endParaRPr lang="en-US"/>
          </a:p>
        </p:txBody>
      </p:sp>
    </p:spTree>
  </p:cSld>
  <p:clrMapOvr>
    <a:masterClrMapping/>
  </p:clrMapOvr>
  <p:transition/>
</p:sldLayout>
</file>

<file path=ppt/slideLayouts/slideLayout2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smtClean="0"/>
            </a:lvl1pPr>
          </a:lstStyle>
          <a:p>
            <a:fld id="{27668AE2-D892-9148-B998-554D65A8B2F0}" type="slidenum">
              <a:rPr lang="en-US"/>
              <a:pPr/>
              <a:t>‹#›</a:t>
            </a:fld>
            <a:endParaRPr lang="en-US"/>
          </a:p>
        </p:txBody>
      </p:sp>
    </p:spTree>
  </p:cSld>
  <p:clrMapOvr>
    <a:masterClrMapping/>
  </p:clrMapOvr>
  <p:transition/>
</p:sldLayout>
</file>

<file path=ppt/slideLayouts/slideLayout2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20300" y="0"/>
            <a:ext cx="2874963" cy="9753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392238" y="0"/>
            <a:ext cx="8475662" cy="9753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smtClean="0"/>
            </a:lvl1pPr>
          </a:lstStyle>
          <a:p>
            <a:fld id="{632E2D16-4871-A149-B7BA-A893F7F303B6}" type="slidenum">
              <a:rPr lang="en-US"/>
              <a:pPr/>
              <a:t>‹#›</a:t>
            </a:fld>
            <a:endParaRPr lang="en-US"/>
          </a:p>
        </p:txBody>
      </p:sp>
    </p:spTree>
  </p:cSld>
  <p:clrMapOvr>
    <a:masterClrMapping/>
  </p:clrMapOvr>
  <p:transition/>
</p:sldLayout>
</file>

<file path=ppt/slideLayouts/slideLayout2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sldLayout>
</file>

<file path=ppt/slideLayouts/slideLayout2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50875" y="2276475"/>
            <a:ext cx="11703050" cy="6435725"/>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2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sldLayout>
</file>

<file path=ppt/slideLayouts/slideLayout2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50875"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2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2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70000" y="2768600"/>
            <a:ext cx="51562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768600"/>
            <a:ext cx="51562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2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2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2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2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2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276475"/>
            <a:ext cx="2925762" cy="67913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2276475"/>
            <a:ext cx="8624888" cy="67913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2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smtClean="0"/>
            </a:lvl1pPr>
          </a:lstStyle>
          <a:p>
            <a:fld id="{19DA39FD-57C8-9D4C-A019-54F18A1B1EA2}" type="slidenum">
              <a:rPr lang="en-US"/>
              <a:pPr/>
              <a:t>‹#›</a:t>
            </a:fld>
            <a:endParaRPr lang="en-US"/>
          </a:p>
        </p:txBody>
      </p:sp>
    </p:spTree>
  </p:cSld>
  <p:clrMapOvr>
    <a:masterClrMapping/>
  </p:clrMapOvr>
  <p:transition/>
</p:sldLayout>
</file>

<file path=ppt/slideLayouts/slideLayout2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smtClean="0"/>
            </a:lvl1pPr>
          </a:lstStyle>
          <a:p>
            <a:fld id="{F9711D29-2A06-8C4B-812B-EBAA804490C5}" type="slidenum">
              <a:rPr lang="en-US"/>
              <a:pPr/>
              <a:t>‹#›</a:t>
            </a:fld>
            <a:endParaRPr lang="en-US"/>
          </a:p>
        </p:txBody>
      </p:sp>
    </p:spTree>
  </p:cSld>
  <p:clrMapOvr>
    <a:masterClrMapping/>
  </p:clrMapOvr>
  <p:transition/>
</p:sldLayout>
</file>

<file path=ppt/slideLayouts/slideLayout2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smtClean="0"/>
            </a:lvl1pPr>
          </a:lstStyle>
          <a:p>
            <a:fld id="{9C92FE28-D268-514E-A647-DE0BCEDCAF68}" type="slidenum">
              <a:rPr lang="en-US"/>
              <a:pPr/>
              <a:t>‹#›</a:t>
            </a:fld>
            <a:endParaRPr lang="en-US"/>
          </a:p>
        </p:txBody>
      </p:sp>
    </p:spTree>
  </p:cSld>
  <p:clrMapOvr>
    <a:masterClrMapping/>
  </p:clrMapOvr>
  <p:transition/>
</p:sldLayout>
</file>

<file path=ppt/slideLayouts/slideLayout2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392238" y="1489075"/>
            <a:ext cx="5675312" cy="826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7219950" y="1489075"/>
            <a:ext cx="5675313" cy="826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smtClean="0"/>
            </a:lvl1pPr>
          </a:lstStyle>
          <a:p>
            <a:fld id="{4B6FFF14-CDFC-AE48-948F-63F4574F2855}" type="slidenum">
              <a:rPr lang="en-US"/>
              <a:pPr/>
              <a:t>‹#›</a:t>
            </a:fld>
            <a:endParaRPr lang="en-US"/>
          </a:p>
        </p:txBody>
      </p:sp>
    </p:spTree>
  </p:cSld>
  <p:clrMapOvr>
    <a:masterClrMapping/>
  </p:clrMapOvr>
  <p:transition/>
</p:sldLayout>
</file>

<file path=ppt/slideLayouts/slideLayout2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smtClean="0"/>
            </a:lvl1pPr>
          </a:lstStyle>
          <a:p>
            <a:fld id="{EA65D8B7-1FD6-574C-B4DE-C42CFE14C6CA}" type="slidenum">
              <a:rPr lang="en-US"/>
              <a:pPr/>
              <a:t>‹#›</a:t>
            </a:fld>
            <a:endParaRPr lang="en-US"/>
          </a:p>
        </p:txBody>
      </p:sp>
    </p:spTree>
  </p:cSld>
  <p:clrMapOvr>
    <a:masterClrMapping/>
  </p:clrMapOvr>
  <p:transition/>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2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smtClean="0"/>
            </a:lvl1pPr>
          </a:lstStyle>
          <a:p>
            <a:fld id="{0A775653-BC9D-D146-AC47-64EE2CBBE65F}" type="slidenum">
              <a:rPr lang="en-US"/>
              <a:pPr/>
              <a:t>‹#›</a:t>
            </a:fld>
            <a:endParaRPr lang="en-US"/>
          </a:p>
        </p:txBody>
      </p:sp>
    </p:spTree>
  </p:cSld>
  <p:clrMapOvr>
    <a:masterClrMapping/>
  </p:clrMapOvr>
  <p:transition/>
</p:sldLayout>
</file>

<file path=ppt/slideLayouts/slideLayout2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smtClean="0"/>
            </a:lvl1pPr>
          </a:lstStyle>
          <a:p>
            <a:fld id="{F82FFF46-BFCD-234A-8B25-C25993C999A0}" type="slidenum">
              <a:rPr lang="en-US"/>
              <a:pPr/>
              <a:t>‹#›</a:t>
            </a:fld>
            <a:endParaRPr lang="en-US"/>
          </a:p>
        </p:txBody>
      </p:sp>
    </p:spTree>
  </p:cSld>
  <p:clrMapOvr>
    <a:masterClrMapping/>
  </p:clrMapOvr>
  <p:transition/>
</p:sldLayout>
</file>

<file path=ppt/slideLayouts/slideLayout2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smtClean="0"/>
            </a:lvl1pPr>
          </a:lstStyle>
          <a:p>
            <a:fld id="{95A742C8-F314-4C40-83E1-F068337B5D6C}" type="slidenum">
              <a:rPr lang="en-US"/>
              <a:pPr/>
              <a:t>‹#›</a:t>
            </a:fld>
            <a:endParaRPr lang="en-US"/>
          </a:p>
        </p:txBody>
      </p:sp>
    </p:spTree>
  </p:cSld>
  <p:clrMapOvr>
    <a:masterClrMapping/>
  </p:clrMapOvr>
  <p:transition/>
</p:sldLayout>
</file>

<file path=ppt/slideLayouts/slideLayout2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smtClean="0"/>
            </a:lvl1pPr>
          </a:lstStyle>
          <a:p>
            <a:fld id="{90FAEF38-F3AF-774A-881C-007EAB5B92D1}" type="slidenum">
              <a:rPr lang="en-US"/>
              <a:pPr/>
              <a:t>‹#›</a:t>
            </a:fld>
            <a:endParaRPr lang="en-US"/>
          </a:p>
        </p:txBody>
      </p:sp>
    </p:spTree>
  </p:cSld>
  <p:clrMapOvr>
    <a:masterClrMapping/>
  </p:clrMapOvr>
  <p:transition/>
</p:sldLayout>
</file>

<file path=ppt/slideLayouts/slideLayout2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smtClean="0"/>
            </a:lvl1pPr>
          </a:lstStyle>
          <a:p>
            <a:fld id="{D7F26CD7-3133-D046-BA90-F5CF184C8D7E}" type="slidenum">
              <a:rPr lang="en-US"/>
              <a:pPr/>
              <a:t>‹#›</a:t>
            </a:fld>
            <a:endParaRPr lang="en-US"/>
          </a:p>
        </p:txBody>
      </p:sp>
    </p:spTree>
  </p:cSld>
  <p:clrMapOvr>
    <a:masterClrMapping/>
  </p:clrMapOvr>
  <p:transition/>
</p:sldLayout>
</file>

<file path=ppt/slideLayouts/slideLayout2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20300" y="0"/>
            <a:ext cx="2874963" cy="9753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392238" y="0"/>
            <a:ext cx="8475662" cy="9753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smtClean="0"/>
            </a:lvl1pPr>
          </a:lstStyle>
          <a:p>
            <a:fld id="{96997CA8-33FE-BF4E-974D-568BE7590496}" type="slidenum">
              <a:rPr lang="en-US"/>
              <a:pPr/>
              <a:t>‹#›</a:t>
            </a:fld>
            <a:endParaRPr lang="en-US"/>
          </a:p>
        </p:txBody>
      </p:sp>
    </p:spTree>
  </p:cSld>
  <p:clrMapOvr>
    <a:masterClrMapping/>
  </p:clrMapOvr>
  <p:transition/>
</p:sldLayout>
</file>

<file path=ppt/slideLayouts/slideLayout2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sldLayout>
</file>

<file path=ppt/slideLayouts/slideLayout2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a:xfrm>
            <a:off x="650875" y="2276475"/>
            <a:ext cx="11703050" cy="6435725"/>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2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sldLayout>
</file>

<file path=ppt/slideLayouts/slideLayout2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650875"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2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2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smtClean="0"/>
              <a:t>Click to edit Master title style</a:t>
            </a:r>
            <a:endParaRPr lang="en-US"/>
          </a:p>
        </p:txBody>
      </p:sp>
    </p:spTree>
  </p:cSld>
  <p:clrMapOvr>
    <a:masterClrMapping/>
  </p:clrMapOvr>
  <p:transition/>
</p:sldLayout>
</file>

<file path=ppt/slideLayouts/slideLayout2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2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2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2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2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90525"/>
            <a:ext cx="2925762" cy="832167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390525"/>
            <a:ext cx="8624888" cy="832167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2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smtClean="0"/>
            </a:lvl1pPr>
          </a:lstStyle>
          <a:p>
            <a:fld id="{F1CCD00D-9471-174B-962C-CD2CD8643111}" type="slidenum">
              <a:rPr lang="en-US"/>
              <a:pPr/>
              <a:t>‹#›</a:t>
            </a:fld>
            <a:endParaRPr lang="en-US"/>
          </a:p>
        </p:txBody>
      </p:sp>
    </p:spTree>
  </p:cSld>
  <p:clrMapOvr>
    <a:masterClrMapping/>
  </p:clrMapOvr>
  <p:transition/>
</p:sldLayout>
</file>

<file path=ppt/slideLayouts/slideLayout2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smtClean="0"/>
            </a:lvl1pPr>
          </a:lstStyle>
          <a:p>
            <a:fld id="{0BEBA045-EB54-7E4F-8787-1BF80ABC727B}" type="slidenum">
              <a:rPr lang="en-US"/>
              <a:pPr/>
              <a:t>‹#›</a:t>
            </a:fld>
            <a:endParaRPr lang="en-US"/>
          </a:p>
        </p:txBody>
      </p:sp>
    </p:spTree>
  </p:cSld>
  <p:clrMapOvr>
    <a:masterClrMapping/>
  </p:clrMapOvr>
  <p:transition/>
</p:sldLayout>
</file>

<file path=ppt/slideLayouts/slideLayout2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smtClean="0"/>
            </a:lvl1pPr>
          </a:lstStyle>
          <a:p>
            <a:fld id="{B3AC81B5-AE8C-9343-8E28-E9ADF9701D9F}" type="slidenum">
              <a:rPr lang="en-US"/>
              <a:pPr/>
              <a:t>‹#›</a:t>
            </a:fld>
            <a:endParaRPr lang="en-US"/>
          </a:p>
        </p:txBody>
      </p:sp>
    </p:spTree>
  </p:cSld>
  <p:clrMapOvr>
    <a:masterClrMapping/>
  </p:clrMapOvr>
  <p:transition/>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2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392238" y="1489075"/>
            <a:ext cx="5675312" cy="826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7219950" y="1489075"/>
            <a:ext cx="5675313" cy="826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smtClean="0"/>
            </a:lvl1pPr>
          </a:lstStyle>
          <a:p>
            <a:fld id="{A145C1BE-FCCB-F84F-8AE3-CCF201F488E4}" type="slidenum">
              <a:rPr lang="en-US"/>
              <a:pPr/>
              <a:t>‹#›</a:t>
            </a:fld>
            <a:endParaRPr lang="en-US"/>
          </a:p>
        </p:txBody>
      </p:sp>
    </p:spTree>
  </p:cSld>
  <p:clrMapOvr>
    <a:masterClrMapping/>
  </p:clrMapOvr>
  <p:transition/>
</p:sldLayout>
</file>

<file path=ppt/slideLayouts/slideLayout2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smtClean="0"/>
            </a:lvl1pPr>
          </a:lstStyle>
          <a:p>
            <a:fld id="{C70D40B5-46F0-A14C-9530-96CF3FBAD371}" type="slidenum">
              <a:rPr lang="en-US"/>
              <a:pPr/>
              <a:t>‹#›</a:t>
            </a:fld>
            <a:endParaRPr lang="en-US"/>
          </a:p>
        </p:txBody>
      </p:sp>
    </p:spTree>
  </p:cSld>
  <p:clrMapOvr>
    <a:masterClrMapping/>
  </p:clrMapOvr>
  <p:transition/>
</p:sldLayout>
</file>

<file path=ppt/slideLayouts/slideLayout2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smtClean="0"/>
            </a:lvl1pPr>
          </a:lstStyle>
          <a:p>
            <a:fld id="{60F0023D-9EBF-524D-BC94-49386BC463DF}" type="slidenum">
              <a:rPr lang="en-US"/>
              <a:pPr/>
              <a:t>‹#›</a:t>
            </a:fld>
            <a:endParaRPr lang="en-US"/>
          </a:p>
        </p:txBody>
      </p:sp>
    </p:spTree>
  </p:cSld>
  <p:clrMapOvr>
    <a:masterClrMapping/>
  </p:clrMapOvr>
  <p:transition/>
</p:sldLayout>
</file>

<file path=ppt/slideLayouts/slideLayout2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smtClean="0"/>
            </a:lvl1pPr>
          </a:lstStyle>
          <a:p>
            <a:fld id="{31E9498C-B9E2-5A47-A9F4-C4966ABA619D}" type="slidenum">
              <a:rPr lang="en-US"/>
              <a:pPr/>
              <a:t>‹#›</a:t>
            </a:fld>
            <a:endParaRPr lang="en-US"/>
          </a:p>
        </p:txBody>
      </p:sp>
    </p:spTree>
  </p:cSld>
  <p:clrMapOvr>
    <a:masterClrMapping/>
  </p:clrMapOvr>
  <p:transition/>
</p:sldLayout>
</file>

<file path=ppt/slideLayouts/slideLayout2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smtClean="0"/>
            </a:lvl1pPr>
          </a:lstStyle>
          <a:p>
            <a:fld id="{D5A5417C-F3BD-D545-9A67-769A21B006AB}" type="slidenum">
              <a:rPr lang="en-US"/>
              <a:pPr/>
              <a:t>‹#›</a:t>
            </a:fld>
            <a:endParaRPr lang="en-US"/>
          </a:p>
        </p:txBody>
      </p:sp>
    </p:spTree>
  </p:cSld>
  <p:clrMapOvr>
    <a:masterClrMapping/>
  </p:clrMapOvr>
  <p:transition/>
</p:sldLayout>
</file>

<file path=ppt/slideLayouts/slideLayout2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smtClean="0"/>
            </a:lvl1pPr>
          </a:lstStyle>
          <a:p>
            <a:fld id="{A864EEEC-272C-1641-A6AB-14F01A81E71E}" type="slidenum">
              <a:rPr lang="en-US"/>
              <a:pPr/>
              <a:t>‹#›</a:t>
            </a:fld>
            <a:endParaRPr lang="en-US"/>
          </a:p>
        </p:txBody>
      </p:sp>
    </p:spTree>
  </p:cSld>
  <p:clrMapOvr>
    <a:masterClrMapping/>
  </p:clrMapOvr>
  <p:transition/>
</p:sldLayout>
</file>

<file path=ppt/slideLayouts/slideLayout2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smtClean="0"/>
            </a:lvl1pPr>
          </a:lstStyle>
          <a:p>
            <a:fld id="{5537E45B-29F1-D54E-8C30-71AF17B25740}" type="slidenum">
              <a:rPr lang="en-US"/>
              <a:pPr/>
              <a:t>‹#›</a:t>
            </a:fld>
            <a:endParaRPr lang="en-US"/>
          </a:p>
        </p:txBody>
      </p:sp>
    </p:spTree>
  </p:cSld>
  <p:clrMapOvr>
    <a:masterClrMapping/>
  </p:clrMapOvr>
  <p:transition/>
</p:sldLayout>
</file>

<file path=ppt/slideLayouts/slideLayout2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20300" y="0"/>
            <a:ext cx="2874963" cy="9753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392238" y="0"/>
            <a:ext cx="8475662" cy="9753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smtClean="0"/>
            </a:lvl1pPr>
          </a:lstStyle>
          <a:p>
            <a:fld id="{86E80186-E2CA-624E-880B-37E5E7CE57FF}" type="slidenum">
              <a:rPr lang="en-US"/>
              <a:pPr/>
              <a:t>‹#›</a:t>
            </a:fld>
            <a:endParaRPr lang="en-US"/>
          </a:p>
        </p:txBody>
      </p:sp>
    </p:spTree>
  </p:cSld>
  <p:clrMapOvr>
    <a:masterClrMapping/>
  </p:clrMapOvr>
  <p:transition/>
</p:sldLayout>
</file>

<file path=ppt/slideLayouts/slideLayout2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smtClean="0"/>
            </a:lvl1pPr>
          </a:lstStyle>
          <a:p>
            <a:fld id="{C9D6167E-8E7B-C049-982D-3260881C2404}" type="slidenum">
              <a:rPr lang="en-US"/>
              <a:pPr/>
              <a:t>‹#›</a:t>
            </a:fld>
            <a:endParaRPr lang="en-US"/>
          </a:p>
        </p:txBody>
      </p:sp>
    </p:spTree>
  </p:cSld>
  <p:clrMapOvr>
    <a:masterClrMapping/>
  </p:clrMapOvr>
  <p:transition/>
</p:sldLayout>
</file>

<file path=ppt/slideLayouts/slideLayout2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smtClean="0"/>
            </a:lvl1pPr>
          </a:lstStyle>
          <a:p>
            <a:fld id="{10307D54-DA93-004A-B66A-CFF347959F14}" type="slidenum">
              <a:rPr lang="en-US"/>
              <a:pPr/>
              <a:t>‹#›</a:t>
            </a:fld>
            <a:endParaRPr 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3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smtClean="0"/>
            </a:lvl1pPr>
          </a:lstStyle>
          <a:p>
            <a:fld id="{13C6A6B7-B42D-9E40-BA26-6DD862F4E291}" type="slidenum">
              <a:rPr lang="en-US"/>
              <a:pPr/>
              <a:t>‹#›</a:t>
            </a:fld>
            <a:endParaRPr lang="en-US"/>
          </a:p>
        </p:txBody>
      </p:sp>
    </p:spTree>
  </p:cSld>
  <p:clrMapOvr>
    <a:masterClrMapping/>
  </p:clrMapOvr>
  <p:transition/>
</p:sldLayout>
</file>

<file path=ppt/slideLayouts/slideLayout3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392238" y="1489075"/>
            <a:ext cx="5675312" cy="826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7219950" y="1489075"/>
            <a:ext cx="5675313" cy="826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smtClean="0"/>
            </a:lvl1pPr>
          </a:lstStyle>
          <a:p>
            <a:fld id="{88C5E63C-6E9B-E743-B15A-9E4EA7F93620}" type="slidenum">
              <a:rPr lang="en-US"/>
              <a:pPr/>
              <a:t>‹#›</a:t>
            </a:fld>
            <a:endParaRPr lang="en-US"/>
          </a:p>
        </p:txBody>
      </p:sp>
    </p:spTree>
  </p:cSld>
  <p:clrMapOvr>
    <a:masterClrMapping/>
  </p:clrMapOvr>
  <p:transition/>
</p:sldLayout>
</file>

<file path=ppt/slideLayouts/slideLayout3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smtClean="0"/>
            </a:lvl1pPr>
          </a:lstStyle>
          <a:p>
            <a:fld id="{E5B5B7CE-B27F-454A-9AD7-251CD4759A78}" type="slidenum">
              <a:rPr lang="en-US"/>
              <a:pPr/>
              <a:t>‹#›</a:t>
            </a:fld>
            <a:endParaRPr lang="en-US"/>
          </a:p>
        </p:txBody>
      </p:sp>
    </p:spTree>
  </p:cSld>
  <p:clrMapOvr>
    <a:masterClrMapping/>
  </p:clrMapOvr>
  <p:transition/>
</p:sldLayout>
</file>

<file path=ppt/slideLayouts/slideLayout3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smtClean="0"/>
            </a:lvl1pPr>
          </a:lstStyle>
          <a:p>
            <a:fld id="{F6AEB4FD-D52D-3E4A-B29A-211B36923E59}" type="slidenum">
              <a:rPr lang="en-US"/>
              <a:pPr/>
              <a:t>‹#›</a:t>
            </a:fld>
            <a:endParaRPr lang="en-US"/>
          </a:p>
        </p:txBody>
      </p:sp>
    </p:spTree>
  </p:cSld>
  <p:clrMapOvr>
    <a:masterClrMapping/>
  </p:clrMapOvr>
  <p:transition/>
</p:sldLayout>
</file>

<file path=ppt/slideLayouts/slideLayout3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smtClean="0"/>
            </a:lvl1pPr>
          </a:lstStyle>
          <a:p>
            <a:fld id="{44077CC6-D1A3-4844-BBCA-5CB907014B88}" type="slidenum">
              <a:rPr lang="en-US"/>
              <a:pPr/>
              <a:t>‹#›</a:t>
            </a:fld>
            <a:endParaRPr lang="en-US"/>
          </a:p>
        </p:txBody>
      </p:sp>
    </p:spTree>
  </p:cSld>
  <p:clrMapOvr>
    <a:masterClrMapping/>
  </p:clrMapOvr>
  <p:transition/>
</p:sldLayout>
</file>

<file path=ppt/slideLayouts/slideLayout3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smtClean="0"/>
            </a:lvl1pPr>
          </a:lstStyle>
          <a:p>
            <a:fld id="{22F45CC5-E86A-BA43-BD81-268B09849AFC}" type="slidenum">
              <a:rPr lang="en-US"/>
              <a:pPr/>
              <a:t>‹#›</a:t>
            </a:fld>
            <a:endParaRPr lang="en-US"/>
          </a:p>
        </p:txBody>
      </p:sp>
    </p:spTree>
  </p:cSld>
  <p:clrMapOvr>
    <a:masterClrMapping/>
  </p:clrMapOvr>
  <p:transition/>
</p:sldLayout>
</file>

<file path=ppt/slideLayouts/slideLayout3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smtClean="0"/>
            </a:lvl1pPr>
          </a:lstStyle>
          <a:p>
            <a:fld id="{F30B9A1A-835F-DF4C-B14F-05DF890E5336}" type="slidenum">
              <a:rPr lang="en-US"/>
              <a:pPr/>
              <a:t>‹#›</a:t>
            </a:fld>
            <a:endParaRPr lang="en-US"/>
          </a:p>
        </p:txBody>
      </p:sp>
    </p:spTree>
  </p:cSld>
  <p:clrMapOvr>
    <a:masterClrMapping/>
  </p:clrMapOvr>
  <p:transition/>
</p:sldLayout>
</file>

<file path=ppt/slideLayouts/slideLayout3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smtClean="0"/>
            </a:lvl1pPr>
          </a:lstStyle>
          <a:p>
            <a:fld id="{879D448B-BF9F-9F4F-9039-BDFCD51FAF62}" type="slidenum">
              <a:rPr lang="en-US"/>
              <a:pPr/>
              <a:t>‹#›</a:t>
            </a:fld>
            <a:endParaRPr lang="en-US"/>
          </a:p>
        </p:txBody>
      </p:sp>
    </p:spTree>
  </p:cSld>
  <p:clrMapOvr>
    <a:masterClrMapping/>
  </p:clrMapOvr>
  <p:transition/>
</p:sldLayout>
</file>

<file path=ppt/slideLayouts/slideLayout3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20300" y="0"/>
            <a:ext cx="2874963" cy="9753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392238" y="0"/>
            <a:ext cx="8475662" cy="9753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smtClean="0"/>
            </a:lvl1pPr>
          </a:lstStyle>
          <a:p>
            <a:fld id="{C3076D23-B3B5-0648-A522-0C43B50E172A}" type="slidenum">
              <a:rPr lang="en-US"/>
              <a:pPr/>
              <a:t>‹#›</a:t>
            </a:fld>
            <a:endParaRPr lang="en-US"/>
          </a:p>
        </p:txBody>
      </p:sp>
    </p:spTree>
  </p:cSld>
  <p:clrMapOvr>
    <a:masterClrMapping/>
  </p:clrMapOvr>
  <p:transition/>
</p:sldLayout>
</file>

<file path=ppt/slideLayouts/slideLayout3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smtClean="0"/>
            </a:lvl1pPr>
          </a:lstStyle>
          <a:p>
            <a:fld id="{12FEBDC4-FAD7-4B49-AAF9-314F8009E8F7}" type="slidenum">
              <a:rPr lang="en-US"/>
              <a:pPr/>
              <a:t>‹#›</a:t>
            </a:fld>
            <a:endParaRPr lang="en-US"/>
          </a:p>
        </p:txBody>
      </p:sp>
    </p:spTree>
  </p:cSld>
  <p:clrMapOvr>
    <a:masterClrMapping/>
  </p:clrMapOvr>
  <p:transition/>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3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smtClean="0"/>
            </a:lvl1pPr>
          </a:lstStyle>
          <a:p>
            <a:fld id="{7320D6A7-FE94-D242-9692-52D724EA4453}" type="slidenum">
              <a:rPr lang="en-US"/>
              <a:pPr/>
              <a:t>‹#›</a:t>
            </a:fld>
            <a:endParaRPr lang="en-US"/>
          </a:p>
        </p:txBody>
      </p:sp>
    </p:spTree>
  </p:cSld>
  <p:clrMapOvr>
    <a:masterClrMapping/>
  </p:clrMapOvr>
  <p:transition/>
</p:sldLayout>
</file>

<file path=ppt/slideLayouts/slideLayout3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smtClean="0"/>
            </a:lvl1pPr>
          </a:lstStyle>
          <a:p>
            <a:fld id="{18119991-F54F-BC4E-BA9E-8D989F892B50}" type="slidenum">
              <a:rPr lang="en-US"/>
              <a:pPr/>
              <a:t>‹#›</a:t>
            </a:fld>
            <a:endParaRPr lang="en-US"/>
          </a:p>
        </p:txBody>
      </p:sp>
    </p:spTree>
  </p:cSld>
  <p:clrMapOvr>
    <a:masterClrMapping/>
  </p:clrMapOvr>
  <p:transition/>
</p:sldLayout>
</file>

<file path=ppt/slideLayouts/slideLayout3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392238" y="1489075"/>
            <a:ext cx="5675312" cy="826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7219950" y="1489075"/>
            <a:ext cx="5675313" cy="826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smtClean="0"/>
            </a:lvl1pPr>
          </a:lstStyle>
          <a:p>
            <a:fld id="{9CF6D12A-4A2F-6947-9EA1-7A111FD1E0C7}" type="slidenum">
              <a:rPr lang="en-US"/>
              <a:pPr/>
              <a:t>‹#›</a:t>
            </a:fld>
            <a:endParaRPr lang="en-US"/>
          </a:p>
        </p:txBody>
      </p:sp>
    </p:spTree>
  </p:cSld>
  <p:clrMapOvr>
    <a:masterClrMapping/>
  </p:clrMapOvr>
  <p:transition/>
</p:sldLayout>
</file>

<file path=ppt/slideLayouts/slideLayout3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smtClean="0"/>
            </a:lvl1pPr>
          </a:lstStyle>
          <a:p>
            <a:fld id="{112909FE-23AF-B14F-9132-52D1598A26DD}" type="slidenum">
              <a:rPr lang="en-US"/>
              <a:pPr/>
              <a:t>‹#›</a:t>
            </a:fld>
            <a:endParaRPr lang="en-US"/>
          </a:p>
        </p:txBody>
      </p:sp>
    </p:spTree>
  </p:cSld>
  <p:clrMapOvr>
    <a:masterClrMapping/>
  </p:clrMapOvr>
  <p:transition/>
</p:sldLayout>
</file>

<file path=ppt/slideLayouts/slideLayout3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smtClean="0"/>
            </a:lvl1pPr>
          </a:lstStyle>
          <a:p>
            <a:fld id="{931F2A15-4294-1048-80CE-6127BE8EFCC1}" type="slidenum">
              <a:rPr lang="en-US"/>
              <a:pPr/>
              <a:t>‹#›</a:t>
            </a:fld>
            <a:endParaRPr lang="en-US"/>
          </a:p>
        </p:txBody>
      </p:sp>
    </p:spTree>
  </p:cSld>
  <p:clrMapOvr>
    <a:masterClrMapping/>
  </p:clrMapOvr>
  <p:transition/>
</p:sldLayout>
</file>

<file path=ppt/slideLayouts/slideLayout3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smtClean="0"/>
            </a:lvl1pPr>
          </a:lstStyle>
          <a:p>
            <a:fld id="{FA398CC8-3559-F14A-B6C5-CAC583F49EFB}" type="slidenum">
              <a:rPr lang="en-US"/>
              <a:pPr/>
              <a:t>‹#›</a:t>
            </a:fld>
            <a:endParaRPr lang="en-US"/>
          </a:p>
        </p:txBody>
      </p:sp>
    </p:spTree>
  </p:cSld>
  <p:clrMapOvr>
    <a:masterClrMapping/>
  </p:clrMapOvr>
  <p:transition/>
</p:sldLayout>
</file>

<file path=ppt/slideLayouts/slideLayout3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smtClean="0"/>
            </a:lvl1pPr>
          </a:lstStyle>
          <a:p>
            <a:fld id="{6E99BB5B-649A-634B-865C-FCE8749863E4}" type="slidenum">
              <a:rPr lang="en-US"/>
              <a:pPr/>
              <a:t>‹#›</a:t>
            </a:fld>
            <a:endParaRPr lang="en-US"/>
          </a:p>
        </p:txBody>
      </p:sp>
    </p:spTree>
  </p:cSld>
  <p:clrMapOvr>
    <a:masterClrMapping/>
  </p:clrMapOvr>
  <p:transition/>
</p:sldLayout>
</file>

<file path=ppt/slideLayouts/slideLayout3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smtClean="0"/>
            </a:lvl1pPr>
          </a:lstStyle>
          <a:p>
            <a:fld id="{877BA1EB-7E4F-2748-83E6-DD9C4F56A690}" type="slidenum">
              <a:rPr lang="en-US"/>
              <a:pPr/>
              <a:t>‹#›</a:t>
            </a:fld>
            <a:endParaRPr lang="en-US"/>
          </a:p>
        </p:txBody>
      </p:sp>
    </p:spTree>
  </p:cSld>
  <p:clrMapOvr>
    <a:masterClrMapping/>
  </p:clrMapOvr>
  <p:transition/>
</p:sldLayout>
</file>

<file path=ppt/slideLayouts/slideLayout3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smtClean="0"/>
            </a:lvl1pPr>
          </a:lstStyle>
          <a:p>
            <a:fld id="{905C835C-B7CF-8F42-8261-CF9F1044A761}" type="slidenum">
              <a:rPr lang="en-US"/>
              <a:pPr/>
              <a:t>‹#›</a:t>
            </a:fld>
            <a:endParaRPr lang="en-US"/>
          </a:p>
        </p:txBody>
      </p:sp>
    </p:spTree>
  </p:cSld>
  <p:clrMapOvr>
    <a:masterClrMapping/>
  </p:clrMapOvr>
  <p:transition/>
</p:sldLayout>
</file>

<file path=ppt/slideLayouts/slideLayout3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20300" y="0"/>
            <a:ext cx="2874963" cy="9753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392238" y="0"/>
            <a:ext cx="8475662" cy="9753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smtClean="0"/>
            </a:lvl1pPr>
          </a:lstStyle>
          <a:p>
            <a:fld id="{445203A8-5DAD-FE47-8342-F413C19B0F3E}" type="slidenum">
              <a:rPr lang="en-US"/>
              <a:pPr/>
              <a:t>‹#›</a:t>
            </a:fld>
            <a:endParaRPr lang="en-US"/>
          </a:p>
        </p:txBody>
      </p:sp>
    </p:spTree>
  </p:cSld>
  <p:clrMapOvr>
    <a:masterClrMapping/>
  </p:clrMapOvr>
  <p:transition/>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3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smtClean="0"/>
            </a:lvl1pPr>
          </a:lstStyle>
          <a:p>
            <a:fld id="{F4B5041F-44D1-4E49-8515-3645ECF1B0C4}" type="slidenum">
              <a:rPr lang="en-US"/>
              <a:pPr/>
              <a:t>‹#›</a:t>
            </a:fld>
            <a:endParaRPr lang="en-US"/>
          </a:p>
        </p:txBody>
      </p:sp>
    </p:spTree>
  </p:cSld>
  <p:clrMapOvr>
    <a:masterClrMapping/>
  </p:clrMapOvr>
  <p:transition/>
</p:sldLayout>
</file>

<file path=ppt/slideLayouts/slideLayout3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smtClean="0"/>
            </a:lvl1pPr>
          </a:lstStyle>
          <a:p>
            <a:fld id="{DF790E95-2DFC-E048-8E90-1D64B4FE9006}" type="slidenum">
              <a:rPr lang="en-US"/>
              <a:pPr/>
              <a:t>‹#›</a:t>
            </a:fld>
            <a:endParaRPr lang="en-US"/>
          </a:p>
        </p:txBody>
      </p:sp>
    </p:spTree>
  </p:cSld>
  <p:clrMapOvr>
    <a:masterClrMapping/>
  </p:clrMapOvr>
  <p:transition/>
</p:sldLayout>
</file>

<file path=ppt/slideLayouts/slideLayout3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smtClean="0"/>
            </a:lvl1pPr>
          </a:lstStyle>
          <a:p>
            <a:fld id="{7579E194-A2A4-B148-8334-99AA3BAC7610}" type="slidenum">
              <a:rPr lang="en-US"/>
              <a:pPr/>
              <a:t>‹#›</a:t>
            </a:fld>
            <a:endParaRPr lang="en-US"/>
          </a:p>
        </p:txBody>
      </p:sp>
    </p:spTree>
  </p:cSld>
  <p:clrMapOvr>
    <a:masterClrMapping/>
  </p:clrMapOvr>
  <p:transition/>
</p:sldLayout>
</file>

<file path=ppt/slideLayouts/slideLayout3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392238" y="1489075"/>
            <a:ext cx="5675312" cy="826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7219950" y="1489075"/>
            <a:ext cx="5675313" cy="826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smtClean="0"/>
            </a:lvl1pPr>
          </a:lstStyle>
          <a:p>
            <a:fld id="{780DE1AB-AE2B-B243-83D2-F1B19544AA6F}" type="slidenum">
              <a:rPr lang="en-US"/>
              <a:pPr/>
              <a:t>‹#›</a:t>
            </a:fld>
            <a:endParaRPr lang="en-US"/>
          </a:p>
        </p:txBody>
      </p:sp>
    </p:spTree>
  </p:cSld>
  <p:clrMapOvr>
    <a:masterClrMapping/>
  </p:clrMapOvr>
  <p:transition/>
</p:sldLayout>
</file>

<file path=ppt/slideLayouts/slideLayout3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smtClean="0"/>
            </a:lvl1pPr>
          </a:lstStyle>
          <a:p>
            <a:fld id="{BA8D7EC3-E1CF-2E4F-AF74-8634BE0DFC4D}" type="slidenum">
              <a:rPr lang="en-US"/>
              <a:pPr/>
              <a:t>‹#›</a:t>
            </a:fld>
            <a:endParaRPr lang="en-US"/>
          </a:p>
        </p:txBody>
      </p:sp>
    </p:spTree>
  </p:cSld>
  <p:clrMapOvr>
    <a:masterClrMapping/>
  </p:clrMapOvr>
  <p:transition/>
</p:sldLayout>
</file>

<file path=ppt/slideLayouts/slideLayout3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smtClean="0"/>
            </a:lvl1pPr>
          </a:lstStyle>
          <a:p>
            <a:fld id="{F7A925BF-7525-4C42-BD56-DB354FB062B2}" type="slidenum">
              <a:rPr lang="en-US"/>
              <a:pPr/>
              <a:t>‹#›</a:t>
            </a:fld>
            <a:endParaRPr lang="en-US"/>
          </a:p>
        </p:txBody>
      </p:sp>
    </p:spTree>
  </p:cSld>
  <p:clrMapOvr>
    <a:masterClrMapping/>
  </p:clrMapOvr>
  <p:transition/>
</p:sldLayout>
</file>

<file path=ppt/slideLayouts/slideLayout3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smtClean="0"/>
            </a:lvl1pPr>
          </a:lstStyle>
          <a:p>
            <a:fld id="{5E90A651-7044-5D43-B964-1B9B5D3899AC}" type="slidenum">
              <a:rPr lang="en-US"/>
              <a:pPr/>
              <a:t>‹#›</a:t>
            </a:fld>
            <a:endParaRPr lang="en-US"/>
          </a:p>
        </p:txBody>
      </p:sp>
    </p:spTree>
  </p:cSld>
  <p:clrMapOvr>
    <a:masterClrMapping/>
  </p:clrMapOvr>
  <p:transition/>
</p:sldLayout>
</file>

<file path=ppt/slideLayouts/slideLayout3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smtClean="0"/>
            </a:lvl1pPr>
          </a:lstStyle>
          <a:p>
            <a:fld id="{FFA97291-C6F3-474F-905C-96027BD02C99}" type="slidenum">
              <a:rPr lang="en-US"/>
              <a:pPr/>
              <a:t>‹#›</a:t>
            </a:fld>
            <a:endParaRPr lang="en-US"/>
          </a:p>
        </p:txBody>
      </p:sp>
    </p:spTree>
  </p:cSld>
  <p:clrMapOvr>
    <a:masterClrMapping/>
  </p:clrMapOvr>
  <p:transition/>
</p:sldLayout>
</file>

<file path=ppt/slideLayouts/slideLayout3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smtClean="0"/>
            </a:lvl1pPr>
          </a:lstStyle>
          <a:p>
            <a:fld id="{7937DB38-567C-E145-AE2F-7FA66F6B8D1A}" type="slidenum">
              <a:rPr lang="en-US"/>
              <a:pPr/>
              <a:t>‹#›</a:t>
            </a:fld>
            <a:endParaRPr lang="en-US"/>
          </a:p>
        </p:txBody>
      </p:sp>
    </p:spTree>
  </p:cSld>
  <p:clrMapOvr>
    <a:masterClrMapping/>
  </p:clrMapOvr>
  <p:transition/>
</p:sldLayout>
</file>

<file path=ppt/slideLayouts/slideLayout3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smtClean="0"/>
            </a:lvl1pPr>
          </a:lstStyle>
          <a:p>
            <a:fld id="{805320F9-33B1-814F-98AB-486FDAFAB8EE}" type="slidenum">
              <a:rPr lang="en-US"/>
              <a:pPr/>
              <a:t>‹#›</a:t>
            </a:fld>
            <a:endParaRPr lang="en-US"/>
          </a:p>
        </p:txBody>
      </p:sp>
    </p:spTree>
  </p:cSld>
  <p:clrMapOvr>
    <a:masterClrMapping/>
  </p:clrMapOvr>
  <p:transition/>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229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70000" y="254000"/>
            <a:ext cx="7696200" cy="8229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3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20300" y="0"/>
            <a:ext cx="2874963" cy="9753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392238" y="0"/>
            <a:ext cx="8475662" cy="9753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smtClean="0"/>
            </a:lvl1pPr>
          </a:lstStyle>
          <a:p>
            <a:fld id="{F61E2B76-7AF7-274C-B195-8FB1E87EBD2D}" type="slidenum">
              <a:rPr lang="en-US"/>
              <a:pPr/>
              <a:t>‹#›</a:t>
            </a:fld>
            <a:endParaRPr lang="en-US"/>
          </a:p>
        </p:txBody>
      </p:sp>
    </p:spTree>
  </p:cSld>
  <p:clrMapOvr>
    <a:masterClrMapping/>
  </p:clrMapOvr>
  <p:transition/>
</p:sldLayout>
</file>

<file path=ppt/slideLayouts/slideLayout3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smtClean="0"/>
            </a:lvl1pPr>
          </a:lstStyle>
          <a:p>
            <a:fld id="{10BEA282-ED99-4540-BE14-BC74A88A56A8}" type="slidenum">
              <a:rPr lang="en-US"/>
              <a:pPr/>
              <a:t>‹#›</a:t>
            </a:fld>
            <a:endParaRPr lang="en-US"/>
          </a:p>
        </p:txBody>
      </p:sp>
    </p:spTree>
  </p:cSld>
  <p:clrMapOvr>
    <a:masterClrMapping/>
  </p:clrMapOvr>
  <p:transition/>
</p:sldLayout>
</file>

<file path=ppt/slideLayouts/slideLayout3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smtClean="0"/>
            </a:lvl1pPr>
          </a:lstStyle>
          <a:p>
            <a:fld id="{B29D0D64-3060-6D45-A843-28152248ABED}" type="slidenum">
              <a:rPr lang="en-US"/>
              <a:pPr/>
              <a:t>‹#›</a:t>
            </a:fld>
            <a:endParaRPr lang="en-US"/>
          </a:p>
        </p:txBody>
      </p:sp>
    </p:spTree>
  </p:cSld>
  <p:clrMapOvr>
    <a:masterClrMapping/>
  </p:clrMapOvr>
  <p:transition/>
</p:sldLayout>
</file>

<file path=ppt/slideLayouts/slideLayout3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smtClean="0"/>
            </a:lvl1pPr>
          </a:lstStyle>
          <a:p>
            <a:fld id="{78D60F37-4972-6D4A-8851-9FAC75127B4F}" type="slidenum">
              <a:rPr lang="en-US"/>
              <a:pPr/>
              <a:t>‹#›</a:t>
            </a:fld>
            <a:endParaRPr lang="en-US"/>
          </a:p>
        </p:txBody>
      </p:sp>
    </p:spTree>
  </p:cSld>
  <p:clrMapOvr>
    <a:masterClrMapping/>
  </p:clrMapOvr>
  <p:transition/>
</p:sldLayout>
</file>

<file path=ppt/slideLayouts/slideLayout3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392238" y="1489075"/>
            <a:ext cx="5675312" cy="826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7219950" y="1489075"/>
            <a:ext cx="5675313" cy="826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smtClean="0"/>
            </a:lvl1pPr>
          </a:lstStyle>
          <a:p>
            <a:fld id="{447A0C6C-F154-E84B-81C8-D600AD1F1D03}" type="slidenum">
              <a:rPr lang="en-US"/>
              <a:pPr/>
              <a:t>‹#›</a:t>
            </a:fld>
            <a:endParaRPr lang="en-US"/>
          </a:p>
        </p:txBody>
      </p:sp>
    </p:spTree>
  </p:cSld>
  <p:clrMapOvr>
    <a:masterClrMapping/>
  </p:clrMapOvr>
  <p:transition/>
</p:sldLayout>
</file>

<file path=ppt/slideLayouts/slideLayout3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smtClean="0"/>
            </a:lvl1pPr>
          </a:lstStyle>
          <a:p>
            <a:fld id="{54230420-7CF3-ED4D-9906-A441EC5E0207}" type="slidenum">
              <a:rPr lang="en-US"/>
              <a:pPr/>
              <a:t>‹#›</a:t>
            </a:fld>
            <a:endParaRPr lang="en-US"/>
          </a:p>
        </p:txBody>
      </p:sp>
    </p:spTree>
  </p:cSld>
  <p:clrMapOvr>
    <a:masterClrMapping/>
  </p:clrMapOvr>
  <p:transition/>
</p:sldLayout>
</file>

<file path=ppt/slideLayouts/slideLayout3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smtClean="0"/>
            </a:lvl1pPr>
          </a:lstStyle>
          <a:p>
            <a:fld id="{40333530-1870-8445-8E94-7A7D00D08EFC}" type="slidenum">
              <a:rPr lang="en-US"/>
              <a:pPr/>
              <a:t>‹#›</a:t>
            </a:fld>
            <a:endParaRPr lang="en-US"/>
          </a:p>
        </p:txBody>
      </p:sp>
    </p:spTree>
  </p:cSld>
  <p:clrMapOvr>
    <a:masterClrMapping/>
  </p:clrMapOvr>
  <p:transition/>
</p:sldLayout>
</file>

<file path=ppt/slideLayouts/slideLayout3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smtClean="0"/>
            </a:lvl1pPr>
          </a:lstStyle>
          <a:p>
            <a:fld id="{338B2D2E-32F6-4A42-BB14-065C9D27544B}" type="slidenum">
              <a:rPr lang="en-US"/>
              <a:pPr/>
              <a:t>‹#›</a:t>
            </a:fld>
            <a:endParaRPr lang="en-US"/>
          </a:p>
        </p:txBody>
      </p:sp>
    </p:spTree>
  </p:cSld>
  <p:clrMapOvr>
    <a:masterClrMapping/>
  </p:clrMapOvr>
  <p:transition/>
</p:sldLayout>
</file>

<file path=ppt/slideLayouts/slideLayout3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smtClean="0"/>
            </a:lvl1pPr>
          </a:lstStyle>
          <a:p>
            <a:fld id="{F3CE846D-2076-1C40-9ED5-EAA925DE2728}" type="slidenum">
              <a:rPr lang="en-US"/>
              <a:pPr/>
              <a:t>‹#›</a:t>
            </a:fld>
            <a:endParaRPr lang="en-US"/>
          </a:p>
        </p:txBody>
      </p:sp>
    </p:spTree>
  </p:cSld>
  <p:clrMapOvr>
    <a:masterClrMapping/>
  </p:clrMapOvr>
  <p:transition/>
</p:sldLayout>
</file>

<file path=ppt/slideLayouts/slideLayout3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smtClean="0"/>
            </a:lvl1pPr>
          </a:lstStyle>
          <a:p>
            <a:fld id="{367C0663-2FAB-C24C-A747-CFB967552D39}" type="slidenum">
              <a:rPr lang="en-US"/>
              <a:pPr/>
              <a:t>‹#›</a:t>
            </a:fld>
            <a:endParaRPr lang="en-US"/>
          </a:p>
        </p:txBody>
      </p:sp>
    </p:spTree>
  </p:cSld>
  <p:clrMapOvr>
    <a:masterClrMapping/>
  </p:clrMapOvr>
  <p:transition/>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smtClean="0"/>
            </a:lvl1pPr>
          </a:lstStyle>
          <a:p>
            <a:fld id="{36E4B472-B61C-8146-A3D3-97C52CDDE5E9}" type="slidenum">
              <a:rPr lang="en-US"/>
              <a:pPr/>
              <a:t>‹#›</a:t>
            </a:fld>
            <a:endParaRPr lang="en-US"/>
          </a:p>
        </p:txBody>
      </p:sp>
    </p:spTree>
  </p:cSld>
  <p:clrMapOvr>
    <a:masterClrMapping/>
  </p:clrMapOvr>
  <p:transition/>
</p:sldLayout>
</file>

<file path=ppt/slideLayouts/slideLayout3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smtClean="0"/>
            </a:lvl1pPr>
          </a:lstStyle>
          <a:p>
            <a:fld id="{008B2141-8469-1A43-BCC0-07F845F5748B}" type="slidenum">
              <a:rPr lang="en-US"/>
              <a:pPr/>
              <a:t>‹#›</a:t>
            </a:fld>
            <a:endParaRPr lang="en-US"/>
          </a:p>
        </p:txBody>
      </p:sp>
    </p:spTree>
  </p:cSld>
  <p:clrMapOvr>
    <a:masterClrMapping/>
  </p:clrMapOvr>
  <p:transition/>
</p:sldLayout>
</file>

<file path=ppt/slideLayouts/slideLayout3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20300" y="0"/>
            <a:ext cx="2874963" cy="9753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392238" y="0"/>
            <a:ext cx="8475662" cy="9753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smtClean="0"/>
            </a:lvl1pPr>
          </a:lstStyle>
          <a:p>
            <a:fld id="{B461CDE8-0F98-E84F-A46A-CC2AB1097830}" type="slidenum">
              <a:rPr lang="en-US"/>
              <a:pPr/>
              <a:t>‹#›</a:t>
            </a:fld>
            <a:endParaRPr lang="en-US"/>
          </a:p>
        </p:txBody>
      </p:sp>
    </p:spTree>
  </p:cSld>
  <p:clrMapOvr>
    <a:masterClrMapping/>
  </p:clrMapOvr>
  <p:transition/>
</p:sldLayout>
</file>

<file path=ppt/slideLayouts/slideLayout3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smtClean="0"/>
            </a:lvl1pPr>
          </a:lstStyle>
          <a:p>
            <a:fld id="{AD9F8B01-5E0D-9848-B86E-7CA33B88AE22}" type="slidenum">
              <a:rPr lang="en-US"/>
              <a:pPr/>
              <a:t>‹#›</a:t>
            </a:fld>
            <a:endParaRPr lang="en-US"/>
          </a:p>
        </p:txBody>
      </p:sp>
    </p:spTree>
  </p:cSld>
  <p:clrMapOvr>
    <a:masterClrMapping/>
  </p:clrMapOvr>
  <p:transition/>
</p:sldLayout>
</file>

<file path=ppt/slideLayouts/slideLayout3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smtClean="0"/>
            </a:lvl1pPr>
          </a:lstStyle>
          <a:p>
            <a:fld id="{484BCC5B-495A-EA46-A798-BF54603C2033}" type="slidenum">
              <a:rPr lang="en-US"/>
              <a:pPr/>
              <a:t>‹#›</a:t>
            </a:fld>
            <a:endParaRPr lang="en-US"/>
          </a:p>
        </p:txBody>
      </p:sp>
    </p:spTree>
  </p:cSld>
  <p:clrMapOvr>
    <a:masterClrMapping/>
  </p:clrMapOvr>
  <p:transition/>
</p:sldLayout>
</file>

<file path=ppt/slideLayouts/slideLayout3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smtClean="0"/>
            </a:lvl1pPr>
          </a:lstStyle>
          <a:p>
            <a:fld id="{EADC64E7-52CF-A04A-9EFD-24A760EA9473}" type="slidenum">
              <a:rPr lang="en-US"/>
              <a:pPr/>
              <a:t>‹#›</a:t>
            </a:fld>
            <a:endParaRPr lang="en-US"/>
          </a:p>
        </p:txBody>
      </p:sp>
    </p:spTree>
  </p:cSld>
  <p:clrMapOvr>
    <a:masterClrMapping/>
  </p:clrMapOvr>
  <p:transition/>
</p:sldLayout>
</file>

<file path=ppt/slideLayouts/slideLayout3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392238" y="1489075"/>
            <a:ext cx="5675312" cy="826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7219950" y="1489075"/>
            <a:ext cx="5675313" cy="826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smtClean="0"/>
            </a:lvl1pPr>
          </a:lstStyle>
          <a:p>
            <a:fld id="{790B1FC7-7564-6044-A69D-4500C18606F4}" type="slidenum">
              <a:rPr lang="en-US"/>
              <a:pPr/>
              <a:t>‹#›</a:t>
            </a:fld>
            <a:endParaRPr lang="en-US"/>
          </a:p>
        </p:txBody>
      </p:sp>
    </p:spTree>
  </p:cSld>
  <p:clrMapOvr>
    <a:masterClrMapping/>
  </p:clrMapOvr>
  <p:transition/>
</p:sldLayout>
</file>

<file path=ppt/slideLayouts/slideLayout3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smtClean="0"/>
            </a:lvl1pPr>
          </a:lstStyle>
          <a:p>
            <a:fld id="{8844A698-F204-FA40-BCE7-EC48403F0E9B}" type="slidenum">
              <a:rPr lang="en-US"/>
              <a:pPr/>
              <a:t>‹#›</a:t>
            </a:fld>
            <a:endParaRPr lang="en-US"/>
          </a:p>
        </p:txBody>
      </p:sp>
    </p:spTree>
  </p:cSld>
  <p:clrMapOvr>
    <a:masterClrMapping/>
  </p:clrMapOvr>
  <p:transition/>
</p:sldLayout>
</file>

<file path=ppt/slideLayouts/slideLayout3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smtClean="0"/>
            </a:lvl1pPr>
          </a:lstStyle>
          <a:p>
            <a:fld id="{5FABE071-963D-D34B-AF93-272EA5289BF6}" type="slidenum">
              <a:rPr lang="en-US"/>
              <a:pPr/>
              <a:t>‹#›</a:t>
            </a:fld>
            <a:endParaRPr lang="en-US"/>
          </a:p>
        </p:txBody>
      </p:sp>
    </p:spTree>
  </p:cSld>
  <p:clrMapOvr>
    <a:masterClrMapping/>
  </p:clrMapOvr>
  <p:transition/>
</p:sldLayout>
</file>

<file path=ppt/slideLayouts/slideLayout3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smtClean="0"/>
            </a:lvl1pPr>
          </a:lstStyle>
          <a:p>
            <a:fld id="{8CFBC060-99FD-164B-885B-F5021744E57A}" type="slidenum">
              <a:rPr lang="en-US"/>
              <a:pPr/>
              <a:t>‹#›</a:t>
            </a:fld>
            <a:endParaRPr lang="en-US"/>
          </a:p>
        </p:txBody>
      </p:sp>
    </p:spTree>
  </p:cSld>
  <p:clrMapOvr>
    <a:masterClrMapping/>
  </p:clrMapOvr>
  <p:transition/>
</p:sldLayout>
</file>

<file path=ppt/slideLayouts/slideLayout3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smtClean="0"/>
            </a:lvl1pPr>
          </a:lstStyle>
          <a:p>
            <a:fld id="{948320C3-120D-9A44-80CF-B19A8ED2B05A}" type="slidenum">
              <a:rPr lang="en-US"/>
              <a:pPr/>
              <a:t>‹#›</a:t>
            </a:fld>
            <a:endParaRPr lang="en-US"/>
          </a:p>
        </p:txBody>
      </p:sp>
    </p:spTree>
  </p:cSld>
  <p:clrMapOvr>
    <a:masterClrMapping/>
  </p:clrMapOvr>
  <p:transition/>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smtClean="0"/>
            </a:lvl1pPr>
          </a:lstStyle>
          <a:p>
            <a:fld id="{8B9167ED-423A-F946-969B-5311D59E4D70}" type="slidenum">
              <a:rPr lang="en-US"/>
              <a:pPr/>
              <a:t>‹#›</a:t>
            </a:fld>
            <a:endParaRPr lang="en-US"/>
          </a:p>
        </p:txBody>
      </p:sp>
    </p:spTree>
  </p:cSld>
  <p:clrMapOvr>
    <a:masterClrMapping/>
  </p:clrMapOvr>
  <p:transition/>
</p:sldLayout>
</file>

<file path=ppt/slideLayouts/slideLayout3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smtClean="0"/>
            </a:lvl1pPr>
          </a:lstStyle>
          <a:p>
            <a:fld id="{325A0E98-3C0E-3942-8BA4-36883BFA62C3}" type="slidenum">
              <a:rPr lang="en-US"/>
              <a:pPr/>
              <a:t>‹#›</a:t>
            </a:fld>
            <a:endParaRPr lang="en-US"/>
          </a:p>
        </p:txBody>
      </p:sp>
    </p:spTree>
  </p:cSld>
  <p:clrMapOvr>
    <a:masterClrMapping/>
  </p:clrMapOvr>
  <p:transition/>
</p:sldLayout>
</file>

<file path=ppt/slideLayouts/slideLayout3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smtClean="0"/>
            </a:lvl1pPr>
          </a:lstStyle>
          <a:p>
            <a:fld id="{B7973853-6989-8941-B4B0-66B7A3ABFE4F}" type="slidenum">
              <a:rPr lang="en-US"/>
              <a:pPr/>
              <a:t>‹#›</a:t>
            </a:fld>
            <a:endParaRPr lang="en-US"/>
          </a:p>
        </p:txBody>
      </p:sp>
    </p:spTree>
  </p:cSld>
  <p:clrMapOvr>
    <a:masterClrMapping/>
  </p:clrMapOvr>
  <p:transition/>
</p:sldLayout>
</file>

<file path=ppt/slideLayouts/slideLayout3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20300" y="0"/>
            <a:ext cx="2874963" cy="9753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392238" y="0"/>
            <a:ext cx="8475662" cy="9753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smtClean="0"/>
            </a:lvl1pPr>
          </a:lstStyle>
          <a:p>
            <a:fld id="{B4D6E96C-71AD-434E-93E2-58380990D816}" type="slidenum">
              <a:rPr lang="en-US"/>
              <a:pPr/>
              <a:t>‹#›</a:t>
            </a:fld>
            <a:endParaRPr lang="en-US"/>
          </a:p>
        </p:txBody>
      </p:sp>
    </p:spTree>
  </p:cSld>
  <p:clrMapOvr>
    <a:masterClrMapping/>
  </p:clrMapOvr>
  <p:transition/>
</p:sldLayout>
</file>

<file path=ppt/slideLayouts/slideLayout3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smtClean="0"/>
            </a:lvl1pPr>
          </a:lstStyle>
          <a:p>
            <a:fld id="{6D605336-7F46-DA49-9E7F-FC5B349E8548}" type="slidenum">
              <a:rPr lang="en-US"/>
              <a:pPr/>
              <a:t>‹#›</a:t>
            </a:fld>
            <a:endParaRPr lang="en-US"/>
          </a:p>
        </p:txBody>
      </p:sp>
    </p:spTree>
  </p:cSld>
  <p:clrMapOvr>
    <a:masterClrMapping/>
  </p:clrMapOvr>
  <p:transition/>
</p:sldLayout>
</file>

<file path=ppt/slideLayouts/slideLayout3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smtClean="0"/>
            </a:lvl1pPr>
          </a:lstStyle>
          <a:p>
            <a:fld id="{217A7371-03F5-A543-B5A6-A584FC02E4C3}" type="slidenum">
              <a:rPr lang="en-US"/>
              <a:pPr/>
              <a:t>‹#›</a:t>
            </a:fld>
            <a:endParaRPr lang="en-US"/>
          </a:p>
        </p:txBody>
      </p:sp>
    </p:spTree>
  </p:cSld>
  <p:clrMapOvr>
    <a:masterClrMapping/>
  </p:clrMapOvr>
  <p:transition/>
</p:sldLayout>
</file>

<file path=ppt/slideLayouts/slideLayout3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smtClean="0"/>
            </a:lvl1pPr>
          </a:lstStyle>
          <a:p>
            <a:fld id="{CC054C6A-78D7-5A4C-94F2-777C69F7DD95}" type="slidenum">
              <a:rPr lang="en-US"/>
              <a:pPr/>
              <a:t>‹#›</a:t>
            </a:fld>
            <a:endParaRPr lang="en-US"/>
          </a:p>
        </p:txBody>
      </p:sp>
    </p:spTree>
  </p:cSld>
  <p:clrMapOvr>
    <a:masterClrMapping/>
  </p:clrMapOvr>
  <p:transition/>
</p:sldLayout>
</file>

<file path=ppt/slideLayouts/slideLayout3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392238" y="1489075"/>
            <a:ext cx="5675312" cy="826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7219950" y="1489075"/>
            <a:ext cx="5675313" cy="826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smtClean="0"/>
            </a:lvl1pPr>
          </a:lstStyle>
          <a:p>
            <a:fld id="{383BA9F5-9206-B046-AA5F-2B7824BD2BC2}" type="slidenum">
              <a:rPr lang="en-US"/>
              <a:pPr/>
              <a:t>‹#›</a:t>
            </a:fld>
            <a:endParaRPr lang="en-US"/>
          </a:p>
        </p:txBody>
      </p:sp>
    </p:spTree>
  </p:cSld>
  <p:clrMapOvr>
    <a:masterClrMapping/>
  </p:clrMapOvr>
  <p:transition/>
</p:sldLayout>
</file>

<file path=ppt/slideLayouts/slideLayout3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smtClean="0"/>
            </a:lvl1pPr>
          </a:lstStyle>
          <a:p>
            <a:fld id="{6A439DF1-1389-8B45-8AC3-053A0E699BBA}" type="slidenum">
              <a:rPr lang="en-US"/>
              <a:pPr/>
              <a:t>‹#›</a:t>
            </a:fld>
            <a:endParaRPr lang="en-US"/>
          </a:p>
        </p:txBody>
      </p:sp>
    </p:spTree>
  </p:cSld>
  <p:clrMapOvr>
    <a:masterClrMapping/>
  </p:clrMapOvr>
  <p:transition/>
</p:sldLayout>
</file>

<file path=ppt/slideLayouts/slideLayout3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smtClean="0"/>
            </a:lvl1pPr>
          </a:lstStyle>
          <a:p>
            <a:fld id="{C7093C62-303E-4041-ACC3-44E375A1216E}" type="slidenum">
              <a:rPr lang="en-US"/>
              <a:pPr/>
              <a:t>‹#›</a:t>
            </a:fld>
            <a:endParaRPr lang="en-US"/>
          </a:p>
        </p:txBody>
      </p:sp>
    </p:spTree>
  </p:cSld>
  <p:clrMapOvr>
    <a:masterClrMapping/>
  </p:clrMapOvr>
  <p:transition/>
</p:sldLayout>
</file>

<file path=ppt/slideLayouts/slideLayout3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smtClean="0"/>
            </a:lvl1pPr>
          </a:lstStyle>
          <a:p>
            <a:fld id="{95F98464-F8F3-5C4E-9279-BDB746636B21}" type="slidenum">
              <a:rPr lang="en-US"/>
              <a:pPr/>
              <a:t>‹#›</a:t>
            </a:fld>
            <a:endParaRPr lang="en-US"/>
          </a:p>
        </p:txBody>
      </p:sp>
    </p:spTree>
  </p:cSld>
  <p:clrMapOvr>
    <a:masterClrMapping/>
  </p:clrMapOvr>
  <p:transition/>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smtClean="0"/>
            </a:lvl1pPr>
          </a:lstStyle>
          <a:p>
            <a:fld id="{E907597E-8408-3A4D-BE95-0E09368F3911}" type="slidenum">
              <a:rPr lang="en-US"/>
              <a:pPr/>
              <a:t>‹#›</a:t>
            </a:fld>
            <a:endParaRPr lang="en-US"/>
          </a:p>
        </p:txBody>
      </p:sp>
    </p:spTree>
  </p:cSld>
  <p:clrMapOvr>
    <a:masterClrMapping/>
  </p:clrMapOvr>
  <p:transition/>
</p:sldLayout>
</file>

<file path=ppt/slideLayouts/slideLayout3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smtClean="0"/>
            </a:lvl1pPr>
          </a:lstStyle>
          <a:p>
            <a:fld id="{18C5570C-94DB-884E-9E86-AD6096CA0ED3}" type="slidenum">
              <a:rPr lang="en-US"/>
              <a:pPr/>
              <a:t>‹#›</a:t>
            </a:fld>
            <a:endParaRPr lang="en-US"/>
          </a:p>
        </p:txBody>
      </p:sp>
    </p:spTree>
  </p:cSld>
  <p:clrMapOvr>
    <a:masterClrMapping/>
  </p:clrMapOvr>
  <p:transition/>
</p:sldLayout>
</file>

<file path=ppt/slideLayouts/slideLayout3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smtClean="0"/>
            </a:lvl1pPr>
          </a:lstStyle>
          <a:p>
            <a:fld id="{953421FC-BDEE-2C45-8330-2EC0BE9B98E4}" type="slidenum">
              <a:rPr lang="en-US"/>
              <a:pPr/>
              <a:t>‹#›</a:t>
            </a:fld>
            <a:endParaRPr lang="en-US"/>
          </a:p>
        </p:txBody>
      </p:sp>
    </p:spTree>
  </p:cSld>
  <p:clrMapOvr>
    <a:masterClrMapping/>
  </p:clrMapOvr>
  <p:transition/>
</p:sldLayout>
</file>

<file path=ppt/slideLayouts/slideLayout3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smtClean="0"/>
            </a:lvl1pPr>
          </a:lstStyle>
          <a:p>
            <a:fld id="{4875ED59-EFD8-6E41-88C1-FEA20C5641BE}" type="slidenum">
              <a:rPr lang="en-US"/>
              <a:pPr/>
              <a:t>‹#›</a:t>
            </a:fld>
            <a:endParaRPr lang="en-US"/>
          </a:p>
        </p:txBody>
      </p:sp>
    </p:spTree>
  </p:cSld>
  <p:clrMapOvr>
    <a:masterClrMapping/>
  </p:clrMapOvr>
  <p:transition/>
</p:sldLayout>
</file>

<file path=ppt/slideLayouts/slideLayout3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20300" y="0"/>
            <a:ext cx="2874963" cy="9753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392238" y="0"/>
            <a:ext cx="8475662" cy="9753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smtClean="0"/>
            </a:lvl1pPr>
          </a:lstStyle>
          <a:p>
            <a:fld id="{8C07F688-C28D-314D-9B2D-1262AB871834}" type="slidenum">
              <a:rPr lang="en-US"/>
              <a:pPr/>
              <a:t>‹#›</a:t>
            </a:fld>
            <a:endParaRPr lang="en-US"/>
          </a:p>
        </p:txBody>
      </p:sp>
    </p:spTree>
  </p:cSld>
  <p:clrMapOvr>
    <a:masterClrMapping/>
  </p:clrMapOvr>
  <p:transition/>
</p:sldLayout>
</file>

<file path=ppt/slideLayouts/slideLayout3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smtClean="0"/>
            </a:lvl1pPr>
          </a:lstStyle>
          <a:p>
            <a:fld id="{4F1FF894-921D-8B44-8F2C-74BFECD43D7C}" type="slidenum">
              <a:rPr lang="en-US"/>
              <a:pPr/>
              <a:t>‹#›</a:t>
            </a:fld>
            <a:endParaRPr lang="en-US"/>
          </a:p>
        </p:txBody>
      </p:sp>
    </p:spTree>
  </p:cSld>
  <p:clrMapOvr>
    <a:masterClrMapping/>
  </p:clrMapOvr>
  <p:transition/>
</p:sldLayout>
</file>

<file path=ppt/slideLayouts/slideLayout3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smtClean="0"/>
            </a:lvl1pPr>
          </a:lstStyle>
          <a:p>
            <a:fld id="{EC1D70A1-4B0C-5C4B-908C-7372766CF358}" type="slidenum">
              <a:rPr lang="en-US"/>
              <a:pPr/>
              <a:t>‹#›</a:t>
            </a:fld>
            <a:endParaRPr lang="en-US"/>
          </a:p>
        </p:txBody>
      </p:sp>
    </p:spTree>
  </p:cSld>
  <p:clrMapOvr>
    <a:masterClrMapping/>
  </p:clrMapOvr>
  <p:transition/>
</p:sldLayout>
</file>

<file path=ppt/slideLayouts/slideLayout3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smtClean="0"/>
            </a:lvl1pPr>
          </a:lstStyle>
          <a:p>
            <a:fld id="{15F9B92A-83CE-6A46-9F3E-47145F42E0A1}" type="slidenum">
              <a:rPr lang="en-US"/>
              <a:pPr/>
              <a:t>‹#›</a:t>
            </a:fld>
            <a:endParaRPr lang="en-US"/>
          </a:p>
        </p:txBody>
      </p:sp>
    </p:spTree>
  </p:cSld>
  <p:clrMapOvr>
    <a:masterClrMapping/>
  </p:clrMapOvr>
  <p:transition/>
</p:sldLayout>
</file>

<file path=ppt/slideLayouts/slideLayout3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392238" y="1489075"/>
            <a:ext cx="5675312" cy="826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7219950" y="1489075"/>
            <a:ext cx="5675313" cy="826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smtClean="0"/>
            </a:lvl1pPr>
          </a:lstStyle>
          <a:p>
            <a:fld id="{296A9BE2-526E-DE4C-91A1-662CB848FC25}" type="slidenum">
              <a:rPr lang="en-US"/>
              <a:pPr/>
              <a:t>‹#›</a:t>
            </a:fld>
            <a:endParaRPr lang="en-US"/>
          </a:p>
        </p:txBody>
      </p:sp>
    </p:spTree>
  </p:cSld>
  <p:clrMapOvr>
    <a:masterClrMapping/>
  </p:clrMapOvr>
  <p:transition/>
</p:sldLayout>
</file>

<file path=ppt/slideLayouts/slideLayout3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smtClean="0"/>
            </a:lvl1pPr>
          </a:lstStyle>
          <a:p>
            <a:fld id="{F2A819AB-72B8-CD4D-B290-851CBEC43315}" type="slidenum">
              <a:rPr lang="en-US"/>
              <a:pPr/>
              <a:t>‹#›</a:t>
            </a:fld>
            <a:endParaRPr lang="en-US"/>
          </a:p>
        </p:txBody>
      </p:sp>
    </p:spTree>
  </p:cSld>
  <p:clrMapOvr>
    <a:masterClrMapping/>
  </p:clrMapOvr>
  <p:transition/>
</p:sldLayout>
</file>

<file path=ppt/slideLayouts/slideLayout3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smtClean="0"/>
            </a:lvl1pPr>
          </a:lstStyle>
          <a:p>
            <a:fld id="{CBD73F2E-9496-C043-9182-F675AD24940A}" type="slidenum">
              <a:rPr lang="en-US"/>
              <a:pPr/>
              <a:t>‹#›</a:t>
            </a:fld>
            <a:endParaRPr lang="en-US"/>
          </a:p>
        </p:txBody>
      </p:sp>
    </p:spTree>
  </p:cSld>
  <p:clrMapOvr>
    <a:masterClrMapping/>
  </p:clrMapOvr>
  <p:transition/>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47700" y="2273300"/>
            <a:ext cx="5778500" cy="7480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273300"/>
            <a:ext cx="5778500" cy="7480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smtClean="0"/>
            </a:lvl1pPr>
          </a:lstStyle>
          <a:p>
            <a:fld id="{67E47991-C76D-1C4F-990F-776E37F77A60}" type="slidenum">
              <a:rPr lang="en-US"/>
              <a:pPr/>
              <a:t>‹#›</a:t>
            </a:fld>
            <a:endParaRPr lang="en-US"/>
          </a:p>
        </p:txBody>
      </p:sp>
    </p:spTree>
  </p:cSld>
  <p:clrMapOvr>
    <a:masterClrMapping/>
  </p:clrMapOvr>
  <p:transition/>
</p:sldLayout>
</file>

<file path=ppt/slideLayouts/slideLayout3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smtClean="0"/>
            </a:lvl1pPr>
          </a:lstStyle>
          <a:p>
            <a:fld id="{58984528-6F4C-9A45-859D-0A37A3C7A9F3}" type="slidenum">
              <a:rPr lang="en-US"/>
              <a:pPr/>
              <a:t>‹#›</a:t>
            </a:fld>
            <a:endParaRPr lang="en-US"/>
          </a:p>
        </p:txBody>
      </p:sp>
    </p:spTree>
  </p:cSld>
  <p:clrMapOvr>
    <a:masterClrMapping/>
  </p:clrMapOvr>
  <p:transition/>
</p:sldLayout>
</file>

<file path=ppt/slideLayouts/slideLayout3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smtClean="0"/>
            </a:lvl1pPr>
          </a:lstStyle>
          <a:p>
            <a:fld id="{F54BC768-0003-0E47-86DC-25BA6C98EAD8}" type="slidenum">
              <a:rPr lang="en-US"/>
              <a:pPr/>
              <a:t>‹#›</a:t>
            </a:fld>
            <a:endParaRPr lang="en-US"/>
          </a:p>
        </p:txBody>
      </p:sp>
    </p:spTree>
  </p:cSld>
  <p:clrMapOvr>
    <a:masterClrMapping/>
  </p:clrMapOvr>
  <p:transition/>
</p:sldLayout>
</file>

<file path=ppt/slideLayouts/slideLayout3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smtClean="0"/>
            </a:lvl1pPr>
          </a:lstStyle>
          <a:p>
            <a:fld id="{971958DF-887E-144A-B453-0E1CF2D0BBC2}" type="slidenum">
              <a:rPr lang="en-US"/>
              <a:pPr/>
              <a:t>‹#›</a:t>
            </a:fld>
            <a:endParaRPr lang="en-US"/>
          </a:p>
        </p:txBody>
      </p:sp>
    </p:spTree>
  </p:cSld>
  <p:clrMapOvr>
    <a:masterClrMapping/>
  </p:clrMapOvr>
  <p:transition/>
</p:sldLayout>
</file>

<file path=ppt/slideLayouts/slideLayout3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smtClean="0"/>
            </a:lvl1pPr>
          </a:lstStyle>
          <a:p>
            <a:fld id="{1A22DADA-4094-9748-8CA0-1AFD511DE6C2}" type="slidenum">
              <a:rPr lang="en-US"/>
              <a:pPr/>
              <a:t>‹#›</a:t>
            </a:fld>
            <a:endParaRPr lang="en-US"/>
          </a:p>
        </p:txBody>
      </p:sp>
    </p:spTree>
  </p:cSld>
  <p:clrMapOvr>
    <a:masterClrMapping/>
  </p:clrMapOvr>
  <p:transition/>
</p:sldLayout>
</file>

<file path=ppt/slideLayouts/slideLayout3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20300" y="0"/>
            <a:ext cx="2874963" cy="9753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392238" y="0"/>
            <a:ext cx="8475662" cy="9753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smtClean="0"/>
            </a:lvl1pPr>
          </a:lstStyle>
          <a:p>
            <a:fld id="{CF0A49FC-CD91-1241-A42B-6FB90E04C7AB}" type="slidenum">
              <a:rPr lang="en-US"/>
              <a:pPr/>
              <a:t>‹#›</a:t>
            </a:fld>
            <a:endParaRPr lang="en-US"/>
          </a:p>
        </p:txBody>
      </p:sp>
    </p:spTree>
  </p:cSld>
  <p:clrMapOvr>
    <a:masterClrMapping/>
  </p:clrMapOvr>
  <p:transition/>
</p:sldLayout>
</file>

<file path=ppt/slideLayouts/slideLayout3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smtClean="0"/>
            </a:lvl1pPr>
          </a:lstStyle>
          <a:p>
            <a:fld id="{3E9E3007-A28F-CF4E-A882-9110D82AF1C9}" type="slidenum">
              <a:rPr lang="en-US"/>
              <a:pPr/>
              <a:t>‹#›</a:t>
            </a:fld>
            <a:endParaRPr lang="en-US"/>
          </a:p>
        </p:txBody>
      </p:sp>
    </p:spTree>
  </p:cSld>
  <p:clrMapOvr>
    <a:masterClrMapping/>
  </p:clrMapOvr>
  <p:transition/>
</p:sldLayout>
</file>

<file path=ppt/slideLayouts/slideLayout3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smtClean="0"/>
            </a:lvl1pPr>
          </a:lstStyle>
          <a:p>
            <a:fld id="{BD843221-D623-BE4F-8E48-5020DB3E2ED6}" type="slidenum">
              <a:rPr lang="en-US"/>
              <a:pPr/>
              <a:t>‹#›</a:t>
            </a:fld>
            <a:endParaRPr lang="en-US"/>
          </a:p>
        </p:txBody>
      </p:sp>
    </p:spTree>
  </p:cSld>
  <p:clrMapOvr>
    <a:masterClrMapping/>
  </p:clrMapOvr>
  <p:transition/>
</p:sldLayout>
</file>

<file path=ppt/slideLayouts/slideLayout3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smtClean="0"/>
            </a:lvl1pPr>
          </a:lstStyle>
          <a:p>
            <a:fld id="{EDEE2CA2-6184-2940-82F5-6BB7B5EEFB06}" type="slidenum">
              <a:rPr lang="en-US"/>
              <a:pPr/>
              <a:t>‹#›</a:t>
            </a:fld>
            <a:endParaRPr lang="en-US"/>
          </a:p>
        </p:txBody>
      </p:sp>
    </p:spTree>
  </p:cSld>
  <p:clrMapOvr>
    <a:masterClrMapping/>
  </p:clrMapOvr>
  <p:transition/>
</p:sldLayout>
</file>

<file path=ppt/slideLayouts/slideLayout3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392238" y="1489075"/>
            <a:ext cx="5675312" cy="826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7219950" y="1489075"/>
            <a:ext cx="5675313" cy="826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smtClean="0"/>
            </a:lvl1pPr>
          </a:lstStyle>
          <a:p>
            <a:fld id="{00FA2846-EB4D-DD49-83C5-1E72343A0389}" type="slidenum">
              <a:rPr lang="en-US"/>
              <a:pPr/>
              <a:t>‹#›</a:t>
            </a:fld>
            <a:endParaRPr lang="en-US"/>
          </a:p>
        </p:txBody>
      </p:sp>
    </p:spTree>
  </p:cSld>
  <p:clrMapOvr>
    <a:masterClrMapping/>
  </p:clrMapOvr>
  <p:transition/>
</p:sldLayout>
</file>

<file path=ppt/slideLayouts/slideLayout3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smtClean="0"/>
            </a:lvl1pPr>
          </a:lstStyle>
          <a:p>
            <a:fld id="{715E502C-7366-B644-9B3C-C014C2913149}" type="slidenum">
              <a:rPr lang="en-US"/>
              <a:pPr/>
              <a:t>‹#›</a:t>
            </a:fld>
            <a:endParaRPr lang="en-US"/>
          </a:p>
        </p:txBody>
      </p:sp>
    </p:spTree>
  </p:cSld>
  <p:clrMapOvr>
    <a:masterClrMapping/>
  </p:clrMapOvr>
  <p:transition/>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smtClean="0"/>
            </a:lvl1pPr>
          </a:lstStyle>
          <a:p>
            <a:fld id="{ED3DF0F1-7BFA-B446-9C12-3D05FEA6BC29}" type="slidenum">
              <a:rPr lang="en-US"/>
              <a:pPr/>
              <a:t>‹#›</a:t>
            </a:fld>
            <a:endParaRPr lang="en-US"/>
          </a:p>
        </p:txBody>
      </p:sp>
    </p:spTree>
  </p:cSld>
  <p:clrMapOvr>
    <a:masterClrMapping/>
  </p:clrMapOvr>
  <p:transition/>
</p:sldLayout>
</file>

<file path=ppt/slideLayouts/slideLayout3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smtClean="0"/>
            </a:lvl1pPr>
          </a:lstStyle>
          <a:p>
            <a:fld id="{BF3FC5AA-481C-9742-82E8-92182228273B}" type="slidenum">
              <a:rPr lang="en-US"/>
              <a:pPr/>
              <a:t>‹#›</a:t>
            </a:fld>
            <a:endParaRPr lang="en-US"/>
          </a:p>
        </p:txBody>
      </p:sp>
    </p:spTree>
  </p:cSld>
  <p:clrMapOvr>
    <a:masterClrMapping/>
  </p:clrMapOvr>
  <p:transition/>
</p:sldLayout>
</file>

<file path=ppt/slideLayouts/slideLayout3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smtClean="0"/>
            </a:lvl1pPr>
          </a:lstStyle>
          <a:p>
            <a:fld id="{45B64AF9-0EE1-F142-9CA2-5D6B1C5E0D2B}" type="slidenum">
              <a:rPr lang="en-US"/>
              <a:pPr/>
              <a:t>‹#›</a:t>
            </a:fld>
            <a:endParaRPr lang="en-US"/>
          </a:p>
        </p:txBody>
      </p:sp>
    </p:spTree>
  </p:cSld>
  <p:clrMapOvr>
    <a:masterClrMapping/>
  </p:clrMapOvr>
  <p:transition/>
</p:sldLayout>
</file>

<file path=ppt/slideLayouts/slideLayout3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smtClean="0"/>
            </a:lvl1pPr>
          </a:lstStyle>
          <a:p>
            <a:fld id="{668C3531-77F7-F240-ABDD-7FF0267DFDE7}" type="slidenum">
              <a:rPr lang="en-US"/>
              <a:pPr/>
              <a:t>‹#›</a:t>
            </a:fld>
            <a:endParaRPr lang="en-US"/>
          </a:p>
        </p:txBody>
      </p:sp>
    </p:spTree>
  </p:cSld>
  <p:clrMapOvr>
    <a:masterClrMapping/>
  </p:clrMapOvr>
  <p:transition/>
</p:sldLayout>
</file>

<file path=ppt/slideLayouts/slideLayout3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smtClean="0"/>
            </a:lvl1pPr>
          </a:lstStyle>
          <a:p>
            <a:fld id="{43141BBD-2E75-9347-8152-335DAB0E4B56}" type="slidenum">
              <a:rPr lang="en-US"/>
              <a:pPr/>
              <a:t>‹#›</a:t>
            </a:fld>
            <a:endParaRPr lang="en-US"/>
          </a:p>
        </p:txBody>
      </p:sp>
    </p:spTree>
  </p:cSld>
  <p:clrMapOvr>
    <a:masterClrMapping/>
  </p:clrMapOvr>
  <p:transition/>
</p:sldLayout>
</file>

<file path=ppt/slideLayouts/slideLayout3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smtClean="0"/>
            </a:lvl1pPr>
          </a:lstStyle>
          <a:p>
            <a:fld id="{FB5C2812-28BE-2D4A-8FB6-747151DD9011}" type="slidenum">
              <a:rPr lang="en-US"/>
              <a:pPr/>
              <a:t>‹#›</a:t>
            </a:fld>
            <a:endParaRPr lang="en-US"/>
          </a:p>
        </p:txBody>
      </p:sp>
    </p:spTree>
  </p:cSld>
  <p:clrMapOvr>
    <a:masterClrMapping/>
  </p:clrMapOvr>
  <p:transition/>
</p:sldLayout>
</file>

<file path=ppt/slideLayouts/slideLayout3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20300" y="0"/>
            <a:ext cx="2874963" cy="9753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392238" y="0"/>
            <a:ext cx="8475662" cy="9753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smtClean="0"/>
            </a:lvl1pPr>
          </a:lstStyle>
          <a:p>
            <a:fld id="{680D05B4-1654-1144-94E2-EE06BA948408}" type="slidenum">
              <a:rPr lang="en-US"/>
              <a:pPr/>
              <a:t>‹#›</a:t>
            </a:fld>
            <a:endParaRPr lang="en-US"/>
          </a:p>
        </p:txBody>
      </p:sp>
    </p:spTree>
  </p:cSld>
  <p:clrMapOvr>
    <a:masterClrMapping/>
  </p:clrMapOvr>
  <p:transition/>
</p:sldLayout>
</file>

<file path=ppt/slideLayouts/slideLayout3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smtClean="0"/>
            </a:lvl1pPr>
          </a:lstStyle>
          <a:p>
            <a:fld id="{6EC70022-EDB7-6A47-82DA-EB16C04261B5}" type="slidenum">
              <a:rPr lang="en-US"/>
              <a:pPr/>
              <a:t>‹#›</a:t>
            </a:fld>
            <a:endParaRPr lang="en-US"/>
          </a:p>
        </p:txBody>
      </p:sp>
    </p:spTree>
  </p:cSld>
  <p:clrMapOvr>
    <a:masterClrMapping/>
  </p:clrMapOvr>
  <p:transition/>
</p:sldLayout>
</file>

<file path=ppt/slideLayouts/slideLayout3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smtClean="0"/>
            </a:lvl1pPr>
          </a:lstStyle>
          <a:p>
            <a:fld id="{45BD2FEE-0919-DC43-9329-BCCFE46A661D}" type="slidenum">
              <a:rPr lang="en-US"/>
              <a:pPr/>
              <a:t>‹#›</a:t>
            </a:fld>
            <a:endParaRPr lang="en-US"/>
          </a:p>
        </p:txBody>
      </p:sp>
    </p:spTree>
  </p:cSld>
  <p:clrMapOvr>
    <a:masterClrMapping/>
  </p:clrMapOvr>
  <p:transition/>
</p:sldLayout>
</file>

<file path=ppt/slideLayouts/slideLayout3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smtClean="0"/>
            </a:lvl1pPr>
          </a:lstStyle>
          <a:p>
            <a:fld id="{BBF43433-200C-9B4D-BCFA-DB6F11E1CCA1}" type="slidenum">
              <a:rPr lang="en-US"/>
              <a:pPr/>
              <a:t>‹#›</a:t>
            </a:fld>
            <a:endParaRPr lang="en-US"/>
          </a:p>
        </p:txBody>
      </p:sp>
    </p:spTree>
  </p:cSld>
  <p:clrMapOvr>
    <a:masterClrMapping/>
  </p:clrMapOvr>
  <p:transition/>
</p:sldLayout>
</file>

<file path=ppt/slideLayouts/slideLayout3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392238" y="1489075"/>
            <a:ext cx="5675312" cy="826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7219950" y="1489075"/>
            <a:ext cx="5675313" cy="826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smtClean="0"/>
            </a:lvl1pPr>
          </a:lstStyle>
          <a:p>
            <a:fld id="{EBA67908-71D2-8846-BDE8-A68005C9266E}" type="slidenum">
              <a:rPr lang="en-US"/>
              <a:pPr/>
              <a:t>‹#›</a:t>
            </a:fld>
            <a:endParaRPr lang="en-US"/>
          </a:p>
        </p:txBody>
      </p:sp>
    </p:spTree>
  </p:cSld>
  <p:clrMapOvr>
    <a:masterClrMapping/>
  </p:clrMapOvr>
  <p:transition/>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smtClean="0"/>
            </a:lvl1pPr>
          </a:lstStyle>
          <a:p>
            <a:fld id="{8180A8D8-7A5B-F84D-A5CE-2C9F882303E5}" type="slidenum">
              <a:rPr lang="en-US"/>
              <a:pPr/>
              <a:t>‹#›</a:t>
            </a:fld>
            <a:endParaRPr lang="en-US"/>
          </a:p>
        </p:txBody>
      </p:sp>
    </p:spTree>
  </p:cSld>
  <p:clrMapOvr>
    <a:masterClrMapping/>
  </p:clrMapOvr>
  <p:transition/>
</p:sldLayout>
</file>

<file path=ppt/slideLayouts/slideLayout3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smtClean="0"/>
            </a:lvl1pPr>
          </a:lstStyle>
          <a:p>
            <a:fld id="{84BC2620-5F97-4748-9FAE-C76C73AC53D0}" type="slidenum">
              <a:rPr lang="en-US"/>
              <a:pPr/>
              <a:t>‹#›</a:t>
            </a:fld>
            <a:endParaRPr lang="en-US"/>
          </a:p>
        </p:txBody>
      </p:sp>
    </p:spTree>
  </p:cSld>
  <p:clrMapOvr>
    <a:masterClrMapping/>
  </p:clrMapOvr>
  <p:transition/>
</p:sldLayout>
</file>

<file path=ppt/slideLayouts/slideLayout3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smtClean="0"/>
            </a:lvl1pPr>
          </a:lstStyle>
          <a:p>
            <a:fld id="{732AAE03-B042-774A-A2D1-C72D605E0E2E}" type="slidenum">
              <a:rPr lang="en-US"/>
              <a:pPr/>
              <a:t>‹#›</a:t>
            </a:fld>
            <a:endParaRPr lang="en-US"/>
          </a:p>
        </p:txBody>
      </p:sp>
    </p:spTree>
  </p:cSld>
  <p:clrMapOvr>
    <a:masterClrMapping/>
  </p:clrMapOvr>
  <p:transition/>
</p:sldLayout>
</file>

<file path=ppt/slideLayouts/slideLayout3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smtClean="0"/>
            </a:lvl1pPr>
          </a:lstStyle>
          <a:p>
            <a:fld id="{EBDD4CC4-0436-F743-90F8-927172B1AEF4}" type="slidenum">
              <a:rPr lang="en-US"/>
              <a:pPr/>
              <a:t>‹#›</a:t>
            </a:fld>
            <a:endParaRPr lang="en-US"/>
          </a:p>
        </p:txBody>
      </p:sp>
    </p:spTree>
  </p:cSld>
  <p:clrMapOvr>
    <a:masterClrMapping/>
  </p:clrMapOvr>
  <p:transition/>
</p:sldLayout>
</file>

<file path=ppt/slideLayouts/slideLayout3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smtClean="0"/>
            </a:lvl1pPr>
          </a:lstStyle>
          <a:p>
            <a:fld id="{5D433AA3-4724-6246-B85D-8D24370F3610}" type="slidenum">
              <a:rPr lang="en-US"/>
              <a:pPr/>
              <a:t>‹#›</a:t>
            </a:fld>
            <a:endParaRPr lang="en-US"/>
          </a:p>
        </p:txBody>
      </p:sp>
    </p:spTree>
  </p:cSld>
  <p:clrMapOvr>
    <a:masterClrMapping/>
  </p:clrMapOvr>
  <p:transition/>
</p:sldLayout>
</file>

<file path=ppt/slideLayouts/slideLayout3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smtClean="0"/>
            </a:lvl1pPr>
          </a:lstStyle>
          <a:p>
            <a:fld id="{2D8D4A77-2A3C-DB4F-8D2B-D965FC451D79}" type="slidenum">
              <a:rPr lang="en-US"/>
              <a:pPr/>
              <a:t>‹#›</a:t>
            </a:fld>
            <a:endParaRPr lang="en-US"/>
          </a:p>
        </p:txBody>
      </p:sp>
    </p:spTree>
  </p:cSld>
  <p:clrMapOvr>
    <a:masterClrMapping/>
  </p:clrMapOvr>
  <p:transition/>
</p:sldLayout>
</file>

<file path=ppt/slideLayouts/slideLayout3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smtClean="0"/>
            </a:lvl1pPr>
          </a:lstStyle>
          <a:p>
            <a:fld id="{93ED1D44-ACB8-B44E-A6B1-D267597C4C9A}" type="slidenum">
              <a:rPr lang="en-US"/>
              <a:pPr/>
              <a:t>‹#›</a:t>
            </a:fld>
            <a:endParaRPr lang="en-US"/>
          </a:p>
        </p:txBody>
      </p:sp>
    </p:spTree>
  </p:cSld>
  <p:clrMapOvr>
    <a:masterClrMapping/>
  </p:clrMapOvr>
  <p:transition/>
</p:sldLayout>
</file>

<file path=ppt/slideLayouts/slideLayout3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20300" y="0"/>
            <a:ext cx="2874963" cy="9753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392238" y="0"/>
            <a:ext cx="8475662" cy="9753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smtClean="0"/>
            </a:lvl1pPr>
          </a:lstStyle>
          <a:p>
            <a:fld id="{2377DC15-33B8-C34E-929B-ADE98258BCF2}" type="slidenum">
              <a:rPr lang="en-US"/>
              <a:pPr/>
              <a:t>‹#›</a:t>
            </a:fld>
            <a:endParaRPr lang="en-US"/>
          </a:p>
        </p:txBody>
      </p:sp>
    </p:spTree>
  </p:cSld>
  <p:clrMapOvr>
    <a:masterClrMapping/>
  </p:clrMapOvr>
  <p:transition/>
</p:sldLayout>
</file>

<file path=ppt/slideLayouts/slideLayout3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sldLayout>
</file>

<file path=ppt/slideLayouts/slideLayout3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3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70000" y="5029200"/>
            <a:ext cx="5156200" cy="1130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5029200"/>
            <a:ext cx="5156200" cy="1130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smtClean="0"/>
            </a:lvl1pPr>
          </a:lstStyle>
          <a:p>
            <a:fld id="{C15CC344-F206-E944-B16D-4525A0A60300}" type="slidenum">
              <a:rPr lang="en-US"/>
              <a:pPr/>
              <a:t>‹#›</a:t>
            </a:fld>
            <a:endParaRPr lang="en-US"/>
          </a:p>
        </p:txBody>
      </p:sp>
    </p:spTree>
  </p:cSld>
  <p:clrMapOvr>
    <a:masterClrMapping/>
  </p:clrMapOvr>
  <p:transition/>
</p:sldLayout>
</file>

<file path=ppt/slideLayouts/slideLayout4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1270000" y="1270000"/>
            <a:ext cx="5156200" cy="7213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1270000"/>
            <a:ext cx="5156200" cy="7213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4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4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smtClean="0"/>
              <a:t>Click to edit Master title style</a:t>
            </a:r>
            <a:endParaRPr lang="en-US"/>
          </a:p>
        </p:txBody>
      </p:sp>
    </p:spTree>
  </p:cSld>
  <p:clrMapOvr>
    <a:masterClrMapping/>
  </p:clrMapOvr>
  <p:transition/>
</p:sldLayout>
</file>

<file path=ppt/slideLayouts/slideLayout4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4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4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4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4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90525"/>
            <a:ext cx="2925762" cy="809307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390525"/>
            <a:ext cx="8624888" cy="80930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4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sldLayout>
</file>

<file path=ppt/slideLayouts/slideLayout4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smtClean="0"/>
            </a:lvl1pPr>
          </a:lstStyle>
          <a:p>
            <a:fld id="{990532D4-5576-E34A-919A-408FB32BB8DC}" type="slidenum">
              <a:rPr lang="en-US"/>
              <a:pPr/>
              <a:t>‹#›</a:t>
            </a:fld>
            <a:endParaRPr lang="en-US"/>
          </a:p>
        </p:txBody>
      </p:sp>
    </p:spTree>
  </p:cSld>
  <p:clrMapOvr>
    <a:masterClrMapping/>
  </p:clrMapOvr>
  <p:transition/>
</p:sldLayout>
</file>

<file path=ppt/slideLayouts/slideLayout4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sldLayout>
</file>

<file path=ppt/slideLayouts/slideLayout4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70000" y="2768600"/>
            <a:ext cx="5149850" cy="5702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2250" y="2768600"/>
            <a:ext cx="5149850" cy="5702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4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4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4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4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4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4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4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09075" y="254000"/>
            <a:ext cx="2613025" cy="82169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70000" y="254000"/>
            <a:ext cx="7686675" cy="82169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4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smtClean="0"/>
            </a:lvl1pPr>
          </a:lstStyle>
          <a:p>
            <a:fld id="{F28943DC-A3D3-DE41-AE50-B70CBAD1F6FB}" type="slidenum">
              <a:rPr lang="en-US"/>
              <a:pPr/>
              <a:t>‹#›</a:t>
            </a:fld>
            <a:endParaRPr lang="en-US"/>
          </a:p>
        </p:txBody>
      </p:sp>
    </p:spTree>
  </p:cSld>
  <p:clrMapOvr>
    <a:masterClrMapping/>
  </p:clrMapOvr>
  <p:transition/>
</p:sldLayout>
</file>

<file path=ppt/slideLayouts/slideLayout4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4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sldLayout>
</file>

<file path=ppt/slideLayouts/slideLayout4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35000" y="4787900"/>
            <a:ext cx="2857500" cy="330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644900" y="4787900"/>
            <a:ext cx="2857500" cy="330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4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4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4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4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4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4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4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035550" y="1409700"/>
            <a:ext cx="1466850" cy="6680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35000" y="1409700"/>
            <a:ext cx="4248150" cy="668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smtClean="0"/>
            </a:lvl1pPr>
          </a:lstStyle>
          <a:p>
            <a:fld id="{B6EF7AC8-C39F-7147-889B-D11AA537CEA5}" type="slidenum">
              <a:rPr lang="en-US"/>
              <a:pPr/>
              <a:t>‹#›</a:t>
            </a:fld>
            <a:endParaRPr lang="en-US"/>
          </a:p>
        </p:txBody>
      </p:sp>
    </p:spTree>
  </p:cSld>
  <p:clrMapOvr>
    <a:masterClrMapping/>
  </p:clrMapOvr>
  <p:transition/>
</p:sldLayout>
</file>

<file path=ppt/slideLayouts/slideLayout4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sldLayout>
</file>

<file path=ppt/slideLayouts/slideLayout4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4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sldLayout>
</file>

<file path=ppt/slideLayouts/slideLayout4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70000" y="2768600"/>
            <a:ext cx="244475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867150" y="2768600"/>
            <a:ext cx="244475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4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4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4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4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4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4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9750" y="130175"/>
            <a:ext cx="2927350" cy="96234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47700" y="130175"/>
            <a:ext cx="8629650" cy="96234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smtClean="0"/>
            </a:lvl1pPr>
          </a:lstStyle>
          <a:p>
            <a:fld id="{DCDAED1C-DE9D-4A45-BDFF-4E7C4D789BFD}" type="slidenum">
              <a:rPr lang="en-US"/>
              <a:pPr/>
              <a:t>‹#›</a:t>
            </a:fld>
            <a:endParaRPr lang="en-US"/>
          </a:p>
        </p:txBody>
      </p:sp>
    </p:spTree>
  </p:cSld>
  <p:clrMapOvr>
    <a:masterClrMapping/>
  </p:clrMapOvr>
  <p:transition/>
</p:sldLayout>
</file>

<file path=ppt/slideLayouts/slideLayout4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229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70000" y="254000"/>
            <a:ext cx="7696200" cy="8229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4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sldLayout>
</file>

<file path=ppt/slideLayouts/slideLayout4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4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sldLayout>
</file>

<file path=ppt/slideLayouts/slideLayout4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70000" y="2768600"/>
            <a:ext cx="51562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768600"/>
            <a:ext cx="51562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4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4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4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4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4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sldLayout>
</file>

<file path=ppt/slideLayouts/slideLayout4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4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229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70000" y="254000"/>
            <a:ext cx="7696200" cy="8229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4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sldLayout>
</file>

<file path=ppt/slideLayouts/slideLayout4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4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sldLayout>
</file>

<file path=ppt/slideLayouts/slideLayout4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35000" y="4787900"/>
            <a:ext cx="2857500" cy="330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644900" y="4787900"/>
            <a:ext cx="2857500" cy="330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4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4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4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4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4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4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4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035550" y="1409700"/>
            <a:ext cx="1466850" cy="6680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35000" y="1409700"/>
            <a:ext cx="4248150" cy="668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4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sldLayout>
</file>

<file path=ppt/slideLayouts/slideLayout4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4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sldLayout>
</file>

<file path=ppt/slideLayouts/slideLayout4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70000" y="2768600"/>
            <a:ext cx="51562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768600"/>
            <a:ext cx="51562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4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4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4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sldLayout>
</file>

<file path=ppt/slideLayouts/slideLayout4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4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4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4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229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70000" y="254000"/>
            <a:ext cx="7696200" cy="8229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4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sldLayout>
</file>

<file path=ppt/slideLayouts/slideLayout4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4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sldLayout>
</file>

<file path=ppt/slideLayouts/slideLayout4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70000" y="2768600"/>
            <a:ext cx="244475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867150" y="2768600"/>
            <a:ext cx="244475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4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4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47700" y="2273300"/>
            <a:ext cx="5778500" cy="7480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273300"/>
            <a:ext cx="5778500" cy="7480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4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4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4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4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4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229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70000" y="254000"/>
            <a:ext cx="7696200" cy="8229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4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sldLayout>
</file>

<file path=ppt/slideLayouts/slideLayout4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50875" y="2276475"/>
            <a:ext cx="11703050" cy="6435725"/>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4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sldLayout>
</file>

<file path=ppt/slideLayouts/slideLayout4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50875"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4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4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4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4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4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4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4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54000"/>
            <a:ext cx="2925762" cy="8458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254000"/>
            <a:ext cx="8624888" cy="845820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9750" y="130175"/>
            <a:ext cx="2927350" cy="96234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47700" y="130175"/>
            <a:ext cx="8629650" cy="96234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smtClean="0"/>
            </a:lvl1pPr>
          </a:lstStyle>
          <a:p>
            <a:fld id="{DEE17B66-D7B5-0B43-930F-3C290CCFA31A}" type="slidenum">
              <a:rPr lang="en-US"/>
              <a:pPr/>
              <a:t>‹#›</a:t>
            </a:fld>
            <a:endParaRPr lang="en-US"/>
          </a:p>
        </p:txBody>
      </p:sp>
    </p:spTree>
  </p:cSld>
  <p:clrMapOvr>
    <a:masterClrMapping/>
  </p:clrMapOvr>
  <p:transition/>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50875" y="2276475"/>
            <a:ext cx="11703050" cy="6435725"/>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smtClean="0"/>
            </a:lvl1pPr>
          </a:lstStyle>
          <a:p>
            <a:fld id="{DB3FFC11-52A4-9C4F-A654-912B0539908C}" type="slidenum">
              <a:rPr lang="en-US"/>
              <a:pPr/>
              <a:t>‹#›</a:t>
            </a:fld>
            <a:endParaRPr lang="en-US"/>
          </a:p>
        </p:txBody>
      </p:sp>
    </p:spTree>
  </p:cSld>
  <p:clrMapOvr>
    <a:masterClrMapping/>
  </p:clrMapOvr>
  <p:transition/>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smtClean="0"/>
            </a:lvl1pPr>
          </a:lstStyle>
          <a:p>
            <a:fld id="{1E975339-494F-4B49-ACFE-36741EC8A588}" type="slidenum">
              <a:rPr lang="en-US"/>
              <a:pPr/>
              <a:t>‹#›</a:t>
            </a:fld>
            <a:endParaRPr lang="en-US"/>
          </a:p>
        </p:txBody>
      </p:sp>
    </p:spTree>
  </p:cSld>
  <p:clrMapOvr>
    <a:masterClrMapping/>
  </p:clrMapOvr>
  <p:transition/>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50875"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smtClean="0"/>
            </a:lvl1pPr>
          </a:lstStyle>
          <a:p>
            <a:fld id="{9B4817C6-254C-9942-8020-F9D54F5C4B59}" type="slidenum">
              <a:rPr lang="en-US"/>
              <a:pPr/>
              <a:t>‹#›</a:t>
            </a:fld>
            <a:endParaRPr 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smtClean="0"/>
            </a:lvl1pPr>
          </a:lstStyle>
          <a:p>
            <a:fld id="{5483796C-73DF-1942-9802-9B65FAA6095E}" type="slidenum">
              <a:rPr lang="en-US"/>
              <a:pPr/>
              <a:t>‹#›</a:t>
            </a:fld>
            <a:endParaRPr lang="en-US"/>
          </a:p>
        </p:txBody>
      </p:sp>
    </p:spTree>
  </p:cSld>
  <p:clrMapOvr>
    <a:masterClrMapping/>
  </p:clrMapOvr>
  <p:transition/>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smtClean="0"/>
            </a:lvl1pPr>
          </a:lstStyle>
          <a:p>
            <a:fld id="{8D190C8E-B42D-1248-A526-863FDC8A1E1D}" type="slidenum">
              <a:rPr lang="en-US"/>
              <a:pPr/>
              <a:t>‹#›</a:t>
            </a:fld>
            <a:endParaRPr lang="en-US"/>
          </a:p>
        </p:txBody>
      </p:sp>
    </p:spTree>
  </p:cSld>
  <p:clrMapOvr>
    <a:masterClrMapping/>
  </p:clrMapOvr>
  <p:transition/>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smtClean="0"/>
            </a:lvl1pPr>
          </a:lstStyle>
          <a:p>
            <a:fld id="{E1DD27D8-A0A3-FA4D-89ED-50C90828D878}" type="slidenum">
              <a:rPr lang="en-US"/>
              <a:pPr/>
              <a:t>‹#›</a:t>
            </a:fld>
            <a:endParaRPr lang="en-US"/>
          </a:p>
        </p:txBody>
      </p:sp>
    </p:spTree>
  </p:cSld>
  <p:clrMapOvr>
    <a:masterClrMapping/>
  </p:clrMapOvr>
  <p:transition/>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smtClean="0"/>
            </a:lvl1pPr>
          </a:lstStyle>
          <a:p>
            <a:fld id="{BB23AFF7-B626-FB4D-A598-A4F65494A60A}" type="slidenum">
              <a:rPr lang="en-US"/>
              <a:pPr/>
              <a:t>‹#›</a:t>
            </a:fld>
            <a:endParaRPr lang="en-US"/>
          </a:p>
        </p:txBody>
      </p:sp>
    </p:spTree>
  </p:cSld>
  <p:clrMapOvr>
    <a:masterClrMapping/>
  </p:clrMapOvr>
  <p:transition/>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smtClean="0"/>
            </a:lvl1pPr>
          </a:lstStyle>
          <a:p>
            <a:fld id="{77BB0420-79F6-FD40-A84E-F572A0A2B262}" type="slidenum">
              <a:rPr lang="en-US"/>
              <a:pPr/>
              <a:t>‹#›</a:t>
            </a:fld>
            <a:endParaRPr lang="en-US"/>
          </a:p>
        </p:txBody>
      </p:sp>
    </p:spTree>
  </p:cSld>
  <p:clrMapOvr>
    <a:masterClrMapping/>
  </p:clrMapOvr>
  <p:transition/>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smtClean="0"/>
            </a:lvl1pPr>
          </a:lstStyle>
          <a:p>
            <a:fld id="{B348B490-7026-2241-9A2D-15F19F93E8D1}" type="slidenum">
              <a:rPr lang="en-US"/>
              <a:pPr/>
              <a:t>‹#›</a:t>
            </a:fld>
            <a:endParaRPr lang="en-US"/>
          </a:p>
        </p:txBody>
      </p:sp>
    </p:spTree>
  </p:cSld>
  <p:clrMapOvr>
    <a:masterClrMapping/>
  </p:clrMapOvr>
  <p:transition/>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9750" y="390525"/>
            <a:ext cx="2927350" cy="83216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47700" y="390525"/>
            <a:ext cx="8629650" cy="832167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smtClean="0"/>
            </a:lvl1pPr>
          </a:lstStyle>
          <a:p>
            <a:fld id="{B1604AF5-FBE0-154F-8815-ADEB570B9FA0}" type="slidenum">
              <a:rPr lang="en-US"/>
              <a:pPr/>
              <a:t>‹#›</a:t>
            </a:fld>
            <a:endParaRPr lang="en-US"/>
          </a:p>
        </p:txBody>
      </p:sp>
    </p:spTree>
  </p:cSld>
  <p:clrMapOvr>
    <a:masterClrMapping/>
  </p:clrMapOvr>
  <p:transition/>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smtClean="0"/>
            </a:lvl1pPr>
          </a:lstStyle>
          <a:p>
            <a:fld id="{3CBE1139-5024-0F41-AB84-41B4CCC3E684}" type="slidenum">
              <a:rPr lang="en-US"/>
              <a:pPr/>
              <a:t>‹#›</a:t>
            </a:fld>
            <a:endParaRPr lang="en-US"/>
          </a:p>
        </p:txBody>
      </p:sp>
    </p:spTree>
  </p:cSld>
  <p:clrMapOvr>
    <a:masterClrMapping/>
  </p:clrMapOvr>
  <p:transition/>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50875" y="2276475"/>
            <a:ext cx="11703050" cy="6435725"/>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smtClean="0"/>
            </a:lvl1pPr>
          </a:lstStyle>
          <a:p>
            <a:fld id="{EB65DBF8-06F8-5F4B-A30C-628AFFD8D1D9}" type="slidenum">
              <a:rPr lang="en-US"/>
              <a:pPr/>
              <a:t>‹#›</a:t>
            </a:fld>
            <a:endParaRPr lang="en-US"/>
          </a:p>
        </p:txBody>
      </p:sp>
    </p:spTree>
  </p:cSld>
  <p:clrMapOvr>
    <a:masterClrMapping/>
  </p:clrMapOvr>
  <p:transition/>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smtClean="0"/>
            </a:lvl1pPr>
          </a:lstStyle>
          <a:p>
            <a:fld id="{3DFA408E-A092-6D44-B33B-885CC27FD51A}" type="slidenum">
              <a:rPr lang="en-US"/>
              <a:pPr/>
              <a:t>‹#›</a:t>
            </a:fld>
            <a:endParaRPr 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50875"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smtClean="0"/>
            </a:lvl1pPr>
          </a:lstStyle>
          <a:p>
            <a:fld id="{B5D4B465-D59E-F042-A47B-3944807DC9A3}" type="slidenum">
              <a:rPr lang="en-US"/>
              <a:pPr/>
              <a:t>‹#›</a:t>
            </a:fld>
            <a:endParaRPr lang="en-US"/>
          </a:p>
        </p:txBody>
      </p:sp>
    </p:spTree>
  </p:cSld>
  <p:clrMapOvr>
    <a:masterClrMapping/>
  </p:clrMapOvr>
  <p:transition/>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smtClean="0"/>
            </a:lvl1pPr>
          </a:lstStyle>
          <a:p>
            <a:fld id="{6B31DAAE-F11A-BD48-B7F2-C99704BA85DE}" type="slidenum">
              <a:rPr lang="en-US"/>
              <a:pPr/>
              <a:t>‹#›</a:t>
            </a:fld>
            <a:endParaRPr lang="en-US"/>
          </a:p>
        </p:txBody>
      </p:sp>
    </p:spTree>
  </p:cSld>
  <p:clrMapOvr>
    <a:masterClrMapping/>
  </p:clrMapOvr>
  <p:transition/>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smtClean="0"/>
            </a:lvl1pPr>
          </a:lstStyle>
          <a:p>
            <a:fld id="{32ACDDFF-F6DB-5747-8C62-69907A092B4E}" type="slidenum">
              <a:rPr lang="en-US"/>
              <a:pPr/>
              <a:t>‹#›</a:t>
            </a:fld>
            <a:endParaRPr lang="en-US"/>
          </a:p>
        </p:txBody>
      </p:sp>
    </p:spTree>
  </p:cSld>
  <p:clrMapOvr>
    <a:masterClrMapping/>
  </p:clrMapOvr>
  <p:transition/>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smtClean="0"/>
            </a:lvl1pPr>
          </a:lstStyle>
          <a:p>
            <a:fld id="{D4C277BD-6E1F-5344-86BD-7579BC7731F0}" type="slidenum">
              <a:rPr lang="en-US"/>
              <a:pPr/>
              <a:t>‹#›</a:t>
            </a:fld>
            <a:endParaRPr lang="en-US"/>
          </a:p>
        </p:txBody>
      </p:sp>
    </p:spTree>
  </p:cSld>
  <p:clrMapOvr>
    <a:masterClrMapping/>
  </p:clrMapOvr>
  <p:transition/>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smtClean="0"/>
            </a:lvl1pPr>
          </a:lstStyle>
          <a:p>
            <a:fld id="{BB656146-D1F8-444C-95DA-15CA0E432FAA}" type="slidenum">
              <a:rPr lang="en-US"/>
              <a:pPr/>
              <a:t>‹#›</a:t>
            </a:fld>
            <a:endParaRPr lang="en-US"/>
          </a:p>
        </p:txBody>
      </p:sp>
    </p:spTree>
  </p:cSld>
  <p:clrMapOvr>
    <a:masterClrMapping/>
  </p:clrMapOvr>
  <p:transition/>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smtClean="0"/>
            </a:lvl1pPr>
          </a:lstStyle>
          <a:p>
            <a:fld id="{207F6B84-3E94-DD40-925B-3B7BFB96DAAB}" type="slidenum">
              <a:rPr lang="en-US"/>
              <a:pPr/>
              <a:t>‹#›</a:t>
            </a:fld>
            <a:endParaRPr lang="en-US"/>
          </a:p>
        </p:txBody>
      </p:sp>
    </p:spTree>
  </p:cSld>
  <p:clrMapOvr>
    <a:masterClrMapping/>
  </p:clrMapOvr>
  <p:transition/>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smtClean="0"/>
            </a:lvl1pPr>
          </a:lstStyle>
          <a:p>
            <a:fld id="{F73A5A9C-330A-B641-9C56-C7A0DCAA3AF9}" type="slidenum">
              <a:rPr lang="en-US"/>
              <a:pPr/>
              <a:t>‹#›</a:t>
            </a:fld>
            <a:endParaRPr lang="en-US"/>
          </a:p>
        </p:txBody>
      </p:sp>
    </p:spTree>
  </p:cSld>
  <p:clrMapOvr>
    <a:masterClrMapping/>
  </p:clrMapOvr>
  <p:transition/>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9750" y="390525"/>
            <a:ext cx="2927350" cy="83216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47700" y="390525"/>
            <a:ext cx="8629650" cy="832167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smtClean="0"/>
            </a:lvl1pPr>
          </a:lstStyle>
          <a:p>
            <a:fld id="{C9BADAE8-9776-B447-93C1-8B7F4D1E3EC4}" type="slidenum">
              <a:rPr lang="en-US"/>
              <a:pPr/>
              <a:t>‹#›</a:t>
            </a:fld>
            <a:endParaRPr lang="en-US"/>
          </a:p>
        </p:txBody>
      </p:sp>
    </p:spTree>
  </p:cSld>
  <p:clrMapOvr>
    <a:masterClrMapping/>
  </p:clrMapOvr>
  <p:transition/>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smtClean="0"/>
            </a:lvl1pPr>
          </a:lstStyle>
          <a:p>
            <a:fld id="{E8070FB7-0867-FC45-B9AC-017E8537ED21}" type="slidenum">
              <a:rPr lang="en-US"/>
              <a:pPr/>
              <a:t>‹#›</a:t>
            </a:fld>
            <a:endParaRPr lang="en-US"/>
          </a:p>
        </p:txBody>
      </p:sp>
    </p:spTree>
  </p:cSld>
  <p:clrMapOvr>
    <a:masterClrMapping/>
  </p:clrMapOvr>
  <p:transition/>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50875" y="2276475"/>
            <a:ext cx="11703050" cy="6435725"/>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smtClean="0"/>
            </a:lvl1pPr>
          </a:lstStyle>
          <a:p>
            <a:fld id="{A903F211-0229-694D-AE5C-FC899602C51B}" type="slidenum">
              <a:rPr lang="en-US"/>
              <a:pPr/>
              <a:t>‹#›</a:t>
            </a:fld>
            <a:endParaRPr 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smtClean="0"/>
            </a:lvl1pPr>
          </a:lstStyle>
          <a:p>
            <a:fld id="{9F19CEE5-BF4D-2344-B3B8-DE3261961C76}" type="slidenum">
              <a:rPr lang="en-US"/>
              <a:pPr/>
              <a:t>‹#›</a:t>
            </a:fld>
            <a:endParaRPr lang="en-US"/>
          </a:p>
        </p:txBody>
      </p:sp>
    </p:spTree>
  </p:cSld>
  <p:clrMapOvr>
    <a:masterClrMapping/>
  </p:clrMapOvr>
  <p:transition/>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50875"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smtClean="0"/>
            </a:lvl1pPr>
          </a:lstStyle>
          <a:p>
            <a:fld id="{2CFF6FB0-8C02-9349-87C8-3F9C428B7E33}" type="slidenum">
              <a:rPr lang="en-US"/>
              <a:pPr/>
              <a:t>‹#›</a:t>
            </a:fld>
            <a:endParaRPr lang="en-US"/>
          </a:p>
        </p:txBody>
      </p:sp>
    </p:spTree>
  </p:cSld>
  <p:clrMapOvr>
    <a:masterClrMapping/>
  </p:clrMapOvr>
  <p:transition/>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smtClean="0"/>
            </a:lvl1pPr>
          </a:lstStyle>
          <a:p>
            <a:fld id="{26FB6C16-90D5-2A42-9897-654A6FBD2E46}" type="slidenum">
              <a:rPr lang="en-US"/>
              <a:pPr/>
              <a:t>‹#›</a:t>
            </a:fld>
            <a:endParaRPr lang="en-US"/>
          </a:p>
        </p:txBody>
      </p:sp>
    </p:spTree>
  </p:cSld>
  <p:clrMapOvr>
    <a:masterClrMapping/>
  </p:clrMapOvr>
  <p:transition/>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smtClean="0"/>
            </a:lvl1pPr>
          </a:lstStyle>
          <a:p>
            <a:fld id="{742CDC26-E6FF-A945-98AC-33D15EE4BCEA}" type="slidenum">
              <a:rPr lang="en-US"/>
              <a:pPr/>
              <a:t>‹#›</a:t>
            </a:fld>
            <a:endParaRPr lang="en-US"/>
          </a:p>
        </p:txBody>
      </p:sp>
    </p:spTree>
  </p:cSld>
  <p:clrMapOvr>
    <a:masterClrMapping/>
  </p:clrMapOvr>
  <p:transition/>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smtClean="0"/>
            </a:lvl1pPr>
          </a:lstStyle>
          <a:p>
            <a:fld id="{C6E09DEF-3C37-D743-A04F-2947FF78E2DE}" type="slidenum">
              <a:rPr lang="en-US"/>
              <a:pPr/>
              <a:t>‹#›</a:t>
            </a:fld>
            <a:endParaRPr lang="en-US"/>
          </a:p>
        </p:txBody>
      </p:sp>
    </p:spTree>
  </p:cSld>
  <p:clrMapOvr>
    <a:masterClrMapping/>
  </p:clrMapOvr>
  <p:transition/>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smtClean="0"/>
            </a:lvl1pPr>
          </a:lstStyle>
          <a:p>
            <a:fld id="{91E1D720-3D45-2C4C-B922-9C449C651794}" type="slidenum">
              <a:rPr lang="en-US"/>
              <a:pPr/>
              <a:t>‹#›</a:t>
            </a:fld>
            <a:endParaRPr lang="en-US"/>
          </a:p>
        </p:txBody>
      </p:sp>
    </p:spTree>
  </p:cSld>
  <p:clrMapOvr>
    <a:masterClrMapping/>
  </p:clrMapOvr>
  <p:transition/>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smtClean="0"/>
            </a:lvl1pPr>
          </a:lstStyle>
          <a:p>
            <a:fld id="{32D0ACF6-02C3-8848-B448-D587A3658CCD}" type="slidenum">
              <a:rPr lang="en-US"/>
              <a:pPr/>
              <a:t>‹#›</a:t>
            </a:fld>
            <a:endParaRPr lang="en-US"/>
          </a:p>
        </p:txBody>
      </p:sp>
    </p:spTree>
  </p:cSld>
  <p:clrMapOvr>
    <a:masterClrMapping/>
  </p:clrMapOvr>
  <p:transition/>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smtClean="0"/>
            </a:lvl1pPr>
          </a:lstStyle>
          <a:p>
            <a:fld id="{0980FFC0-BFF6-0748-AECE-419F4595C5DE}" type="slidenum">
              <a:rPr lang="en-US"/>
              <a:pPr/>
              <a:t>‹#›</a:t>
            </a:fld>
            <a:endParaRPr lang="en-US"/>
          </a:p>
        </p:txBody>
      </p:sp>
    </p:spTree>
  </p:cSld>
  <p:clrMapOvr>
    <a:masterClrMapping/>
  </p:clrMapOvr>
  <p:transition/>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9750" y="390525"/>
            <a:ext cx="2927350" cy="83216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47700" y="390525"/>
            <a:ext cx="8629650" cy="832167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smtClean="0"/>
            </a:lvl1pPr>
          </a:lstStyle>
          <a:p>
            <a:fld id="{719A6BFC-DA56-0946-95E4-1E64E5D3127A}" type="slidenum">
              <a:rPr lang="en-US"/>
              <a:pPr/>
              <a:t>‹#›</a:t>
            </a:fld>
            <a:endParaRPr lang="en-US"/>
          </a:p>
        </p:txBody>
      </p:sp>
    </p:spTree>
  </p:cSld>
  <p:clrMapOvr>
    <a:masterClrMapping/>
  </p:clrMapOvr>
  <p:transition/>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smtClean="0"/>
            </a:lvl1pPr>
          </a:lstStyle>
          <a:p>
            <a:fld id="{DD18588F-D0A0-244C-9907-9FC69E9AD24F}" type="slidenum">
              <a:rPr lang="en-US"/>
              <a:pPr/>
              <a:t>‹#›</a:t>
            </a:fld>
            <a:endParaRPr 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50875" y="2276475"/>
            <a:ext cx="11703050" cy="6435725"/>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smtClean="0"/>
            </a:lvl1pPr>
          </a:lstStyle>
          <a:p>
            <a:fld id="{6A9CB410-259C-C44E-B350-C07692D62181}" type="slidenum">
              <a:rPr lang="en-US"/>
              <a:pPr/>
              <a:t>‹#›</a:t>
            </a:fld>
            <a:endParaRPr lang="en-US"/>
          </a:p>
        </p:txBody>
      </p:sp>
    </p:spTree>
  </p:cSld>
  <p:clrMapOvr>
    <a:masterClrMapping/>
  </p:clrMapOvr>
  <p:transition/>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smtClean="0"/>
            </a:lvl1pPr>
          </a:lstStyle>
          <a:p>
            <a:fld id="{9A845B07-587B-D843-9025-FD1DD3046844}" type="slidenum">
              <a:rPr lang="en-US"/>
              <a:pPr/>
              <a:t>‹#›</a:t>
            </a:fld>
            <a:endParaRPr lang="en-US"/>
          </a:p>
        </p:txBody>
      </p:sp>
    </p:spTree>
  </p:cSld>
  <p:clrMapOvr>
    <a:masterClrMapping/>
  </p:clrMapOvr>
  <p:transition/>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50875"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smtClean="0"/>
            </a:lvl1pPr>
          </a:lstStyle>
          <a:p>
            <a:fld id="{AFC176FD-F96F-8F4A-B2C7-46C28D3A8458}" type="slidenum">
              <a:rPr lang="en-US"/>
              <a:pPr/>
              <a:t>‹#›</a:t>
            </a:fld>
            <a:endParaRPr lang="en-US"/>
          </a:p>
        </p:txBody>
      </p:sp>
    </p:spTree>
  </p:cSld>
  <p:clrMapOvr>
    <a:masterClrMapping/>
  </p:clrMapOvr>
  <p:transition/>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smtClean="0"/>
            </a:lvl1pPr>
          </a:lstStyle>
          <a:p>
            <a:fld id="{114B3C56-9DCA-8447-BC7F-7AA42811DED3}" type="slidenum">
              <a:rPr lang="en-US"/>
              <a:pPr/>
              <a:t>‹#›</a:t>
            </a:fld>
            <a:endParaRPr lang="en-US"/>
          </a:p>
        </p:txBody>
      </p:sp>
    </p:spTree>
  </p:cSld>
  <p:clrMapOvr>
    <a:masterClrMapping/>
  </p:clrMapOvr>
  <p:transition/>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smtClean="0"/>
            </a:lvl1pPr>
          </a:lstStyle>
          <a:p>
            <a:fld id="{9B3E800F-479B-4C46-921F-BED3A0C5ABE4}" type="slidenum">
              <a:rPr lang="en-US"/>
              <a:pPr/>
              <a:t>‹#›</a:t>
            </a:fld>
            <a:endParaRPr lang="en-US"/>
          </a:p>
        </p:txBody>
      </p:sp>
    </p:spTree>
  </p:cSld>
  <p:clrMapOvr>
    <a:masterClrMapping/>
  </p:clrMapOvr>
  <p:transition/>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smtClean="0"/>
            </a:lvl1pPr>
          </a:lstStyle>
          <a:p>
            <a:fld id="{4E942F6F-357B-FD42-8741-E1B72B6220DB}" type="slidenum">
              <a:rPr lang="en-US"/>
              <a:pPr/>
              <a:t>‹#›</a:t>
            </a:fld>
            <a:endParaRPr lang="en-US"/>
          </a:p>
        </p:txBody>
      </p:sp>
    </p:spTree>
  </p:cSld>
  <p:clrMapOvr>
    <a:masterClrMapping/>
  </p:clrMapOvr>
  <p:transition/>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smtClean="0"/>
            </a:lvl1pPr>
          </a:lstStyle>
          <a:p>
            <a:fld id="{1E4B550C-50D7-5B41-B6D8-05DD963E96E8}" type="slidenum">
              <a:rPr lang="en-US"/>
              <a:pPr/>
              <a:t>‹#›</a:t>
            </a:fld>
            <a:endParaRPr lang="en-US"/>
          </a:p>
        </p:txBody>
      </p:sp>
    </p:spTree>
  </p:cSld>
  <p:clrMapOvr>
    <a:masterClrMapping/>
  </p:clrMapOvr>
  <p:transition/>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smtClean="0"/>
            </a:lvl1pPr>
          </a:lstStyle>
          <a:p>
            <a:fld id="{6FC767FF-8FD2-0448-8436-56D5837E7DAD}" type="slidenum">
              <a:rPr lang="en-US"/>
              <a:pPr/>
              <a:t>‹#›</a:t>
            </a:fld>
            <a:endParaRPr lang="en-US"/>
          </a:p>
        </p:txBody>
      </p:sp>
    </p:spTree>
  </p:cSld>
  <p:clrMapOvr>
    <a:masterClrMapping/>
  </p:clrMapOvr>
  <p:transition/>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smtClean="0"/>
            </a:lvl1pPr>
          </a:lstStyle>
          <a:p>
            <a:fld id="{A200F587-E319-8E47-AEE8-6C2AD6716D36}" type="slidenum">
              <a:rPr lang="en-US"/>
              <a:pPr/>
              <a:t>‹#›</a:t>
            </a:fld>
            <a:endParaRPr lang="en-US"/>
          </a:p>
        </p:txBody>
      </p:sp>
    </p:spTree>
  </p:cSld>
  <p:clrMapOvr>
    <a:masterClrMapping/>
  </p:clrMapOvr>
  <p:transition/>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9750" y="390525"/>
            <a:ext cx="2927350" cy="83216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47700" y="390525"/>
            <a:ext cx="8629650" cy="832167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smtClean="0"/>
            </a:lvl1pPr>
          </a:lstStyle>
          <a:p>
            <a:fld id="{4A0528D8-0982-1E49-A3EB-A49D9E1E676E}" type="slidenum">
              <a:rPr lang="en-US"/>
              <a:pPr/>
              <a:t>‹#›</a:t>
            </a:fld>
            <a:endParaRPr 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10.xml"/><Relationship Id="rId12" Type="http://schemas.openxmlformats.org/officeDocument/2006/relationships/theme" Target="../theme/theme10.xml"/><Relationship Id="rId1" Type="http://schemas.openxmlformats.org/officeDocument/2006/relationships/slideLayout" Target="../slideLayouts/slideLayout100.xml"/><Relationship Id="rId2" Type="http://schemas.openxmlformats.org/officeDocument/2006/relationships/slideLayout" Target="../slideLayouts/slideLayout101.xml"/><Relationship Id="rId3" Type="http://schemas.openxmlformats.org/officeDocument/2006/relationships/slideLayout" Target="../slideLayouts/slideLayout102.xml"/><Relationship Id="rId4" Type="http://schemas.openxmlformats.org/officeDocument/2006/relationships/slideLayout" Target="../slideLayouts/slideLayout103.xml"/><Relationship Id="rId5" Type="http://schemas.openxmlformats.org/officeDocument/2006/relationships/slideLayout" Target="../slideLayouts/slideLayout104.xml"/><Relationship Id="rId6" Type="http://schemas.openxmlformats.org/officeDocument/2006/relationships/slideLayout" Target="../slideLayouts/slideLayout105.xml"/><Relationship Id="rId7" Type="http://schemas.openxmlformats.org/officeDocument/2006/relationships/slideLayout" Target="../slideLayouts/slideLayout106.xml"/><Relationship Id="rId8" Type="http://schemas.openxmlformats.org/officeDocument/2006/relationships/slideLayout" Target="../slideLayouts/slideLayout107.xml"/><Relationship Id="rId9" Type="http://schemas.openxmlformats.org/officeDocument/2006/relationships/slideLayout" Target="../slideLayouts/slideLayout108.xml"/><Relationship Id="rId10" Type="http://schemas.openxmlformats.org/officeDocument/2006/relationships/slideLayout" Target="../slideLayouts/slideLayout109.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21.xml"/><Relationship Id="rId12" Type="http://schemas.openxmlformats.org/officeDocument/2006/relationships/theme" Target="../theme/theme11.xml"/><Relationship Id="rId1" Type="http://schemas.openxmlformats.org/officeDocument/2006/relationships/slideLayout" Target="../slideLayouts/slideLayout111.xml"/><Relationship Id="rId2" Type="http://schemas.openxmlformats.org/officeDocument/2006/relationships/slideLayout" Target="../slideLayouts/slideLayout112.xml"/><Relationship Id="rId3" Type="http://schemas.openxmlformats.org/officeDocument/2006/relationships/slideLayout" Target="../slideLayouts/slideLayout113.xml"/><Relationship Id="rId4" Type="http://schemas.openxmlformats.org/officeDocument/2006/relationships/slideLayout" Target="../slideLayouts/slideLayout114.xml"/><Relationship Id="rId5" Type="http://schemas.openxmlformats.org/officeDocument/2006/relationships/slideLayout" Target="../slideLayouts/slideLayout115.xml"/><Relationship Id="rId6" Type="http://schemas.openxmlformats.org/officeDocument/2006/relationships/slideLayout" Target="../slideLayouts/slideLayout116.xml"/><Relationship Id="rId7" Type="http://schemas.openxmlformats.org/officeDocument/2006/relationships/slideLayout" Target="../slideLayouts/slideLayout117.xml"/><Relationship Id="rId8" Type="http://schemas.openxmlformats.org/officeDocument/2006/relationships/slideLayout" Target="../slideLayouts/slideLayout118.xml"/><Relationship Id="rId9" Type="http://schemas.openxmlformats.org/officeDocument/2006/relationships/slideLayout" Target="../slideLayouts/slideLayout119.xml"/><Relationship Id="rId10" Type="http://schemas.openxmlformats.org/officeDocument/2006/relationships/slideLayout" Target="../slideLayouts/slideLayout120.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32.xml"/><Relationship Id="rId12" Type="http://schemas.openxmlformats.org/officeDocument/2006/relationships/theme" Target="../theme/theme12.xml"/><Relationship Id="rId1" Type="http://schemas.openxmlformats.org/officeDocument/2006/relationships/slideLayout" Target="../slideLayouts/slideLayout122.xml"/><Relationship Id="rId2" Type="http://schemas.openxmlformats.org/officeDocument/2006/relationships/slideLayout" Target="../slideLayouts/slideLayout123.xml"/><Relationship Id="rId3" Type="http://schemas.openxmlformats.org/officeDocument/2006/relationships/slideLayout" Target="../slideLayouts/slideLayout124.xml"/><Relationship Id="rId4" Type="http://schemas.openxmlformats.org/officeDocument/2006/relationships/slideLayout" Target="../slideLayouts/slideLayout125.xml"/><Relationship Id="rId5" Type="http://schemas.openxmlformats.org/officeDocument/2006/relationships/slideLayout" Target="../slideLayouts/slideLayout126.xml"/><Relationship Id="rId6" Type="http://schemas.openxmlformats.org/officeDocument/2006/relationships/slideLayout" Target="../slideLayouts/slideLayout127.xml"/><Relationship Id="rId7" Type="http://schemas.openxmlformats.org/officeDocument/2006/relationships/slideLayout" Target="../slideLayouts/slideLayout128.xml"/><Relationship Id="rId8" Type="http://schemas.openxmlformats.org/officeDocument/2006/relationships/slideLayout" Target="../slideLayouts/slideLayout129.xml"/><Relationship Id="rId9" Type="http://schemas.openxmlformats.org/officeDocument/2006/relationships/slideLayout" Target="../slideLayouts/slideLayout130.xml"/><Relationship Id="rId10" Type="http://schemas.openxmlformats.org/officeDocument/2006/relationships/slideLayout" Target="../slideLayouts/slideLayout131.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43.xml"/><Relationship Id="rId12" Type="http://schemas.openxmlformats.org/officeDocument/2006/relationships/theme" Target="../theme/theme13.xml"/><Relationship Id="rId1" Type="http://schemas.openxmlformats.org/officeDocument/2006/relationships/slideLayout" Target="../slideLayouts/slideLayout133.xml"/><Relationship Id="rId2" Type="http://schemas.openxmlformats.org/officeDocument/2006/relationships/slideLayout" Target="../slideLayouts/slideLayout134.xml"/><Relationship Id="rId3" Type="http://schemas.openxmlformats.org/officeDocument/2006/relationships/slideLayout" Target="../slideLayouts/slideLayout135.xml"/><Relationship Id="rId4" Type="http://schemas.openxmlformats.org/officeDocument/2006/relationships/slideLayout" Target="../slideLayouts/slideLayout136.xml"/><Relationship Id="rId5" Type="http://schemas.openxmlformats.org/officeDocument/2006/relationships/slideLayout" Target="../slideLayouts/slideLayout137.xml"/><Relationship Id="rId6" Type="http://schemas.openxmlformats.org/officeDocument/2006/relationships/slideLayout" Target="../slideLayouts/slideLayout138.xml"/><Relationship Id="rId7" Type="http://schemas.openxmlformats.org/officeDocument/2006/relationships/slideLayout" Target="../slideLayouts/slideLayout139.xml"/><Relationship Id="rId8" Type="http://schemas.openxmlformats.org/officeDocument/2006/relationships/slideLayout" Target="../slideLayouts/slideLayout140.xml"/><Relationship Id="rId9" Type="http://schemas.openxmlformats.org/officeDocument/2006/relationships/slideLayout" Target="../slideLayouts/slideLayout141.xml"/><Relationship Id="rId10" Type="http://schemas.openxmlformats.org/officeDocument/2006/relationships/slideLayout" Target="../slideLayouts/slideLayout142.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154.xml"/><Relationship Id="rId12" Type="http://schemas.openxmlformats.org/officeDocument/2006/relationships/theme" Target="../theme/theme14.xml"/><Relationship Id="rId1" Type="http://schemas.openxmlformats.org/officeDocument/2006/relationships/slideLayout" Target="../slideLayouts/slideLayout144.xml"/><Relationship Id="rId2" Type="http://schemas.openxmlformats.org/officeDocument/2006/relationships/slideLayout" Target="../slideLayouts/slideLayout145.xml"/><Relationship Id="rId3" Type="http://schemas.openxmlformats.org/officeDocument/2006/relationships/slideLayout" Target="../slideLayouts/slideLayout146.xml"/><Relationship Id="rId4" Type="http://schemas.openxmlformats.org/officeDocument/2006/relationships/slideLayout" Target="../slideLayouts/slideLayout147.xml"/><Relationship Id="rId5" Type="http://schemas.openxmlformats.org/officeDocument/2006/relationships/slideLayout" Target="../slideLayouts/slideLayout148.xml"/><Relationship Id="rId6" Type="http://schemas.openxmlformats.org/officeDocument/2006/relationships/slideLayout" Target="../slideLayouts/slideLayout149.xml"/><Relationship Id="rId7" Type="http://schemas.openxmlformats.org/officeDocument/2006/relationships/slideLayout" Target="../slideLayouts/slideLayout150.xml"/><Relationship Id="rId8" Type="http://schemas.openxmlformats.org/officeDocument/2006/relationships/slideLayout" Target="../slideLayouts/slideLayout151.xml"/><Relationship Id="rId9" Type="http://schemas.openxmlformats.org/officeDocument/2006/relationships/slideLayout" Target="../slideLayouts/slideLayout152.xml"/><Relationship Id="rId10" Type="http://schemas.openxmlformats.org/officeDocument/2006/relationships/slideLayout" Target="../slideLayouts/slideLayout153.xml"/></Relationships>
</file>

<file path=ppt/slideMasters/_rels/slideMaster15.xml.rels><?xml version="1.0" encoding="UTF-8" standalone="yes"?>
<Relationships xmlns="http://schemas.openxmlformats.org/package/2006/relationships"><Relationship Id="rId11" Type="http://schemas.openxmlformats.org/officeDocument/2006/relationships/slideLayout" Target="../slideLayouts/slideLayout165.xml"/><Relationship Id="rId12" Type="http://schemas.openxmlformats.org/officeDocument/2006/relationships/theme" Target="../theme/theme15.xml"/><Relationship Id="rId1" Type="http://schemas.openxmlformats.org/officeDocument/2006/relationships/slideLayout" Target="../slideLayouts/slideLayout155.xml"/><Relationship Id="rId2" Type="http://schemas.openxmlformats.org/officeDocument/2006/relationships/slideLayout" Target="../slideLayouts/slideLayout156.xml"/><Relationship Id="rId3" Type="http://schemas.openxmlformats.org/officeDocument/2006/relationships/slideLayout" Target="../slideLayouts/slideLayout157.xml"/><Relationship Id="rId4" Type="http://schemas.openxmlformats.org/officeDocument/2006/relationships/slideLayout" Target="../slideLayouts/slideLayout158.xml"/><Relationship Id="rId5" Type="http://schemas.openxmlformats.org/officeDocument/2006/relationships/slideLayout" Target="../slideLayouts/slideLayout159.xml"/><Relationship Id="rId6" Type="http://schemas.openxmlformats.org/officeDocument/2006/relationships/slideLayout" Target="../slideLayouts/slideLayout160.xml"/><Relationship Id="rId7" Type="http://schemas.openxmlformats.org/officeDocument/2006/relationships/slideLayout" Target="../slideLayouts/slideLayout161.xml"/><Relationship Id="rId8" Type="http://schemas.openxmlformats.org/officeDocument/2006/relationships/slideLayout" Target="../slideLayouts/slideLayout162.xml"/><Relationship Id="rId9" Type="http://schemas.openxmlformats.org/officeDocument/2006/relationships/slideLayout" Target="../slideLayouts/slideLayout163.xml"/><Relationship Id="rId10" Type="http://schemas.openxmlformats.org/officeDocument/2006/relationships/slideLayout" Target="../slideLayouts/slideLayout164.xml"/></Relationships>
</file>

<file path=ppt/slideMasters/_rels/slideMaster16.xml.rels><?xml version="1.0" encoding="UTF-8" standalone="yes"?>
<Relationships xmlns="http://schemas.openxmlformats.org/package/2006/relationships"><Relationship Id="rId11" Type="http://schemas.openxmlformats.org/officeDocument/2006/relationships/slideLayout" Target="../slideLayouts/slideLayout176.xml"/><Relationship Id="rId12" Type="http://schemas.openxmlformats.org/officeDocument/2006/relationships/theme" Target="../theme/theme16.xml"/><Relationship Id="rId1" Type="http://schemas.openxmlformats.org/officeDocument/2006/relationships/slideLayout" Target="../slideLayouts/slideLayout166.xml"/><Relationship Id="rId2" Type="http://schemas.openxmlformats.org/officeDocument/2006/relationships/slideLayout" Target="../slideLayouts/slideLayout167.xml"/><Relationship Id="rId3" Type="http://schemas.openxmlformats.org/officeDocument/2006/relationships/slideLayout" Target="../slideLayouts/slideLayout168.xml"/><Relationship Id="rId4" Type="http://schemas.openxmlformats.org/officeDocument/2006/relationships/slideLayout" Target="../slideLayouts/slideLayout169.xml"/><Relationship Id="rId5" Type="http://schemas.openxmlformats.org/officeDocument/2006/relationships/slideLayout" Target="../slideLayouts/slideLayout170.xml"/><Relationship Id="rId6" Type="http://schemas.openxmlformats.org/officeDocument/2006/relationships/slideLayout" Target="../slideLayouts/slideLayout171.xml"/><Relationship Id="rId7" Type="http://schemas.openxmlformats.org/officeDocument/2006/relationships/slideLayout" Target="../slideLayouts/slideLayout172.xml"/><Relationship Id="rId8" Type="http://schemas.openxmlformats.org/officeDocument/2006/relationships/slideLayout" Target="../slideLayouts/slideLayout173.xml"/><Relationship Id="rId9" Type="http://schemas.openxmlformats.org/officeDocument/2006/relationships/slideLayout" Target="../slideLayouts/slideLayout174.xml"/><Relationship Id="rId10" Type="http://schemas.openxmlformats.org/officeDocument/2006/relationships/slideLayout" Target="../slideLayouts/slideLayout175.xml"/></Relationships>
</file>

<file path=ppt/slideMasters/_rels/slideMaster17.xml.rels><?xml version="1.0" encoding="UTF-8" standalone="yes"?>
<Relationships xmlns="http://schemas.openxmlformats.org/package/2006/relationships"><Relationship Id="rId11" Type="http://schemas.openxmlformats.org/officeDocument/2006/relationships/slideLayout" Target="../slideLayouts/slideLayout187.xml"/><Relationship Id="rId12" Type="http://schemas.openxmlformats.org/officeDocument/2006/relationships/theme" Target="../theme/theme17.xml"/><Relationship Id="rId1" Type="http://schemas.openxmlformats.org/officeDocument/2006/relationships/slideLayout" Target="../slideLayouts/slideLayout177.xml"/><Relationship Id="rId2" Type="http://schemas.openxmlformats.org/officeDocument/2006/relationships/slideLayout" Target="../slideLayouts/slideLayout178.xml"/><Relationship Id="rId3" Type="http://schemas.openxmlformats.org/officeDocument/2006/relationships/slideLayout" Target="../slideLayouts/slideLayout179.xml"/><Relationship Id="rId4" Type="http://schemas.openxmlformats.org/officeDocument/2006/relationships/slideLayout" Target="../slideLayouts/slideLayout180.xml"/><Relationship Id="rId5" Type="http://schemas.openxmlformats.org/officeDocument/2006/relationships/slideLayout" Target="../slideLayouts/slideLayout181.xml"/><Relationship Id="rId6" Type="http://schemas.openxmlformats.org/officeDocument/2006/relationships/slideLayout" Target="../slideLayouts/slideLayout182.xml"/><Relationship Id="rId7" Type="http://schemas.openxmlformats.org/officeDocument/2006/relationships/slideLayout" Target="../slideLayouts/slideLayout183.xml"/><Relationship Id="rId8" Type="http://schemas.openxmlformats.org/officeDocument/2006/relationships/slideLayout" Target="../slideLayouts/slideLayout184.xml"/><Relationship Id="rId9" Type="http://schemas.openxmlformats.org/officeDocument/2006/relationships/slideLayout" Target="../slideLayouts/slideLayout185.xml"/><Relationship Id="rId10" Type="http://schemas.openxmlformats.org/officeDocument/2006/relationships/slideLayout" Target="../slideLayouts/slideLayout186.xml"/></Relationships>
</file>

<file path=ppt/slideMasters/_rels/slideMaster18.xml.rels><?xml version="1.0" encoding="UTF-8" standalone="yes"?>
<Relationships xmlns="http://schemas.openxmlformats.org/package/2006/relationships"><Relationship Id="rId11" Type="http://schemas.openxmlformats.org/officeDocument/2006/relationships/slideLayout" Target="../slideLayouts/slideLayout198.xml"/><Relationship Id="rId12" Type="http://schemas.openxmlformats.org/officeDocument/2006/relationships/theme" Target="../theme/theme18.xml"/><Relationship Id="rId1" Type="http://schemas.openxmlformats.org/officeDocument/2006/relationships/slideLayout" Target="../slideLayouts/slideLayout188.xml"/><Relationship Id="rId2" Type="http://schemas.openxmlformats.org/officeDocument/2006/relationships/slideLayout" Target="../slideLayouts/slideLayout189.xml"/><Relationship Id="rId3" Type="http://schemas.openxmlformats.org/officeDocument/2006/relationships/slideLayout" Target="../slideLayouts/slideLayout190.xml"/><Relationship Id="rId4" Type="http://schemas.openxmlformats.org/officeDocument/2006/relationships/slideLayout" Target="../slideLayouts/slideLayout191.xml"/><Relationship Id="rId5" Type="http://schemas.openxmlformats.org/officeDocument/2006/relationships/slideLayout" Target="../slideLayouts/slideLayout192.xml"/><Relationship Id="rId6" Type="http://schemas.openxmlformats.org/officeDocument/2006/relationships/slideLayout" Target="../slideLayouts/slideLayout193.xml"/><Relationship Id="rId7" Type="http://schemas.openxmlformats.org/officeDocument/2006/relationships/slideLayout" Target="../slideLayouts/slideLayout194.xml"/><Relationship Id="rId8" Type="http://schemas.openxmlformats.org/officeDocument/2006/relationships/slideLayout" Target="../slideLayouts/slideLayout195.xml"/><Relationship Id="rId9" Type="http://schemas.openxmlformats.org/officeDocument/2006/relationships/slideLayout" Target="../slideLayouts/slideLayout196.xml"/><Relationship Id="rId10" Type="http://schemas.openxmlformats.org/officeDocument/2006/relationships/slideLayout" Target="../slideLayouts/slideLayout197.xml"/></Relationships>
</file>

<file path=ppt/slideMasters/_rels/slideMaster19.xml.rels><?xml version="1.0" encoding="UTF-8" standalone="yes"?>
<Relationships xmlns="http://schemas.openxmlformats.org/package/2006/relationships"><Relationship Id="rId11" Type="http://schemas.openxmlformats.org/officeDocument/2006/relationships/slideLayout" Target="../slideLayouts/slideLayout209.xml"/><Relationship Id="rId12" Type="http://schemas.openxmlformats.org/officeDocument/2006/relationships/theme" Target="../theme/theme19.xml"/><Relationship Id="rId1" Type="http://schemas.openxmlformats.org/officeDocument/2006/relationships/slideLayout" Target="../slideLayouts/slideLayout199.xml"/><Relationship Id="rId2" Type="http://schemas.openxmlformats.org/officeDocument/2006/relationships/slideLayout" Target="../slideLayouts/slideLayout200.xml"/><Relationship Id="rId3" Type="http://schemas.openxmlformats.org/officeDocument/2006/relationships/slideLayout" Target="../slideLayouts/slideLayout201.xml"/><Relationship Id="rId4" Type="http://schemas.openxmlformats.org/officeDocument/2006/relationships/slideLayout" Target="../slideLayouts/slideLayout202.xml"/><Relationship Id="rId5" Type="http://schemas.openxmlformats.org/officeDocument/2006/relationships/slideLayout" Target="../slideLayouts/slideLayout203.xml"/><Relationship Id="rId6" Type="http://schemas.openxmlformats.org/officeDocument/2006/relationships/slideLayout" Target="../slideLayouts/slideLayout204.xml"/><Relationship Id="rId7" Type="http://schemas.openxmlformats.org/officeDocument/2006/relationships/slideLayout" Target="../slideLayouts/slideLayout205.xml"/><Relationship Id="rId8" Type="http://schemas.openxmlformats.org/officeDocument/2006/relationships/slideLayout" Target="../slideLayouts/slideLayout206.xml"/><Relationship Id="rId9" Type="http://schemas.openxmlformats.org/officeDocument/2006/relationships/slideLayout" Target="../slideLayouts/slideLayout207.xml"/><Relationship Id="rId10" Type="http://schemas.openxmlformats.org/officeDocument/2006/relationships/slideLayout" Target="../slideLayouts/slideLayout20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20.xml.rels><?xml version="1.0" encoding="UTF-8" standalone="yes"?>
<Relationships xmlns="http://schemas.openxmlformats.org/package/2006/relationships"><Relationship Id="rId11" Type="http://schemas.openxmlformats.org/officeDocument/2006/relationships/slideLayout" Target="../slideLayouts/slideLayout220.xml"/><Relationship Id="rId12" Type="http://schemas.openxmlformats.org/officeDocument/2006/relationships/theme" Target="../theme/theme20.xml"/><Relationship Id="rId13" Type="http://schemas.openxmlformats.org/officeDocument/2006/relationships/image" Target="../media/image2.png"/><Relationship Id="rId14" Type="http://schemas.openxmlformats.org/officeDocument/2006/relationships/image" Target="../media/image3.png"/><Relationship Id="rId15" Type="http://schemas.openxmlformats.org/officeDocument/2006/relationships/image" Target="../media/image4.png"/><Relationship Id="rId1" Type="http://schemas.openxmlformats.org/officeDocument/2006/relationships/slideLayout" Target="../slideLayouts/slideLayout210.xml"/><Relationship Id="rId2" Type="http://schemas.openxmlformats.org/officeDocument/2006/relationships/slideLayout" Target="../slideLayouts/slideLayout211.xml"/><Relationship Id="rId3" Type="http://schemas.openxmlformats.org/officeDocument/2006/relationships/slideLayout" Target="../slideLayouts/slideLayout212.xml"/><Relationship Id="rId4" Type="http://schemas.openxmlformats.org/officeDocument/2006/relationships/slideLayout" Target="../slideLayouts/slideLayout213.xml"/><Relationship Id="rId5" Type="http://schemas.openxmlformats.org/officeDocument/2006/relationships/slideLayout" Target="../slideLayouts/slideLayout214.xml"/><Relationship Id="rId6" Type="http://schemas.openxmlformats.org/officeDocument/2006/relationships/slideLayout" Target="../slideLayouts/slideLayout215.xml"/><Relationship Id="rId7" Type="http://schemas.openxmlformats.org/officeDocument/2006/relationships/slideLayout" Target="../slideLayouts/slideLayout216.xml"/><Relationship Id="rId8" Type="http://schemas.openxmlformats.org/officeDocument/2006/relationships/slideLayout" Target="../slideLayouts/slideLayout217.xml"/><Relationship Id="rId9" Type="http://schemas.openxmlformats.org/officeDocument/2006/relationships/slideLayout" Target="../slideLayouts/slideLayout218.xml"/><Relationship Id="rId10" Type="http://schemas.openxmlformats.org/officeDocument/2006/relationships/slideLayout" Target="../slideLayouts/slideLayout219.xml"/></Relationships>
</file>

<file path=ppt/slideMasters/_rels/slideMaster21.xml.rels><?xml version="1.0" encoding="UTF-8" standalone="yes"?>
<Relationships xmlns="http://schemas.openxmlformats.org/package/2006/relationships"><Relationship Id="rId11" Type="http://schemas.openxmlformats.org/officeDocument/2006/relationships/slideLayout" Target="../slideLayouts/slideLayout231.xml"/><Relationship Id="rId12" Type="http://schemas.openxmlformats.org/officeDocument/2006/relationships/theme" Target="../theme/theme21.xml"/><Relationship Id="rId13" Type="http://schemas.openxmlformats.org/officeDocument/2006/relationships/image" Target="../media/image2.png"/><Relationship Id="rId14" Type="http://schemas.openxmlformats.org/officeDocument/2006/relationships/image" Target="../media/image3.png"/><Relationship Id="rId15" Type="http://schemas.openxmlformats.org/officeDocument/2006/relationships/image" Target="../media/image4.png"/><Relationship Id="rId1" Type="http://schemas.openxmlformats.org/officeDocument/2006/relationships/slideLayout" Target="../slideLayouts/slideLayout221.xml"/><Relationship Id="rId2" Type="http://schemas.openxmlformats.org/officeDocument/2006/relationships/slideLayout" Target="../slideLayouts/slideLayout222.xml"/><Relationship Id="rId3" Type="http://schemas.openxmlformats.org/officeDocument/2006/relationships/slideLayout" Target="../slideLayouts/slideLayout223.xml"/><Relationship Id="rId4" Type="http://schemas.openxmlformats.org/officeDocument/2006/relationships/slideLayout" Target="../slideLayouts/slideLayout224.xml"/><Relationship Id="rId5" Type="http://schemas.openxmlformats.org/officeDocument/2006/relationships/slideLayout" Target="../slideLayouts/slideLayout225.xml"/><Relationship Id="rId6" Type="http://schemas.openxmlformats.org/officeDocument/2006/relationships/slideLayout" Target="../slideLayouts/slideLayout226.xml"/><Relationship Id="rId7" Type="http://schemas.openxmlformats.org/officeDocument/2006/relationships/slideLayout" Target="../slideLayouts/slideLayout227.xml"/><Relationship Id="rId8" Type="http://schemas.openxmlformats.org/officeDocument/2006/relationships/slideLayout" Target="../slideLayouts/slideLayout228.xml"/><Relationship Id="rId9" Type="http://schemas.openxmlformats.org/officeDocument/2006/relationships/slideLayout" Target="../slideLayouts/slideLayout229.xml"/><Relationship Id="rId10" Type="http://schemas.openxmlformats.org/officeDocument/2006/relationships/slideLayout" Target="../slideLayouts/slideLayout230.xml"/></Relationships>
</file>

<file path=ppt/slideMasters/_rels/slideMaster22.xml.rels><?xml version="1.0" encoding="UTF-8" standalone="yes"?>
<Relationships xmlns="http://schemas.openxmlformats.org/package/2006/relationships"><Relationship Id="rId11" Type="http://schemas.openxmlformats.org/officeDocument/2006/relationships/slideLayout" Target="../slideLayouts/slideLayout242.xml"/><Relationship Id="rId12" Type="http://schemas.openxmlformats.org/officeDocument/2006/relationships/theme" Target="../theme/theme22.xml"/><Relationship Id="rId13" Type="http://schemas.openxmlformats.org/officeDocument/2006/relationships/image" Target="../media/image2.png"/><Relationship Id="rId14" Type="http://schemas.openxmlformats.org/officeDocument/2006/relationships/image" Target="../media/image3.png"/><Relationship Id="rId15" Type="http://schemas.openxmlformats.org/officeDocument/2006/relationships/image" Target="../media/image4.png"/><Relationship Id="rId1" Type="http://schemas.openxmlformats.org/officeDocument/2006/relationships/slideLayout" Target="../slideLayouts/slideLayout232.xml"/><Relationship Id="rId2" Type="http://schemas.openxmlformats.org/officeDocument/2006/relationships/slideLayout" Target="../slideLayouts/slideLayout233.xml"/><Relationship Id="rId3" Type="http://schemas.openxmlformats.org/officeDocument/2006/relationships/slideLayout" Target="../slideLayouts/slideLayout234.xml"/><Relationship Id="rId4" Type="http://schemas.openxmlformats.org/officeDocument/2006/relationships/slideLayout" Target="../slideLayouts/slideLayout235.xml"/><Relationship Id="rId5" Type="http://schemas.openxmlformats.org/officeDocument/2006/relationships/slideLayout" Target="../slideLayouts/slideLayout236.xml"/><Relationship Id="rId6" Type="http://schemas.openxmlformats.org/officeDocument/2006/relationships/slideLayout" Target="../slideLayouts/slideLayout237.xml"/><Relationship Id="rId7" Type="http://schemas.openxmlformats.org/officeDocument/2006/relationships/slideLayout" Target="../slideLayouts/slideLayout238.xml"/><Relationship Id="rId8" Type="http://schemas.openxmlformats.org/officeDocument/2006/relationships/slideLayout" Target="../slideLayouts/slideLayout239.xml"/><Relationship Id="rId9" Type="http://schemas.openxmlformats.org/officeDocument/2006/relationships/slideLayout" Target="../slideLayouts/slideLayout240.xml"/><Relationship Id="rId10" Type="http://schemas.openxmlformats.org/officeDocument/2006/relationships/slideLayout" Target="../slideLayouts/slideLayout241.xml"/></Relationships>
</file>

<file path=ppt/slideMasters/_rels/slideMaster23.xml.rels><?xml version="1.0" encoding="UTF-8" standalone="yes"?>
<Relationships xmlns="http://schemas.openxmlformats.org/package/2006/relationships"><Relationship Id="rId11" Type="http://schemas.openxmlformats.org/officeDocument/2006/relationships/slideLayout" Target="../slideLayouts/slideLayout253.xml"/><Relationship Id="rId12" Type="http://schemas.openxmlformats.org/officeDocument/2006/relationships/theme" Target="../theme/theme23.xml"/><Relationship Id="rId13" Type="http://schemas.openxmlformats.org/officeDocument/2006/relationships/image" Target="../media/image2.png"/><Relationship Id="rId14" Type="http://schemas.openxmlformats.org/officeDocument/2006/relationships/image" Target="../media/image3.png"/><Relationship Id="rId15" Type="http://schemas.openxmlformats.org/officeDocument/2006/relationships/image" Target="../media/image4.png"/><Relationship Id="rId1" Type="http://schemas.openxmlformats.org/officeDocument/2006/relationships/slideLayout" Target="../slideLayouts/slideLayout243.xml"/><Relationship Id="rId2" Type="http://schemas.openxmlformats.org/officeDocument/2006/relationships/slideLayout" Target="../slideLayouts/slideLayout244.xml"/><Relationship Id="rId3" Type="http://schemas.openxmlformats.org/officeDocument/2006/relationships/slideLayout" Target="../slideLayouts/slideLayout245.xml"/><Relationship Id="rId4" Type="http://schemas.openxmlformats.org/officeDocument/2006/relationships/slideLayout" Target="../slideLayouts/slideLayout246.xml"/><Relationship Id="rId5" Type="http://schemas.openxmlformats.org/officeDocument/2006/relationships/slideLayout" Target="../slideLayouts/slideLayout247.xml"/><Relationship Id="rId6" Type="http://schemas.openxmlformats.org/officeDocument/2006/relationships/slideLayout" Target="../slideLayouts/slideLayout248.xml"/><Relationship Id="rId7" Type="http://schemas.openxmlformats.org/officeDocument/2006/relationships/slideLayout" Target="../slideLayouts/slideLayout249.xml"/><Relationship Id="rId8" Type="http://schemas.openxmlformats.org/officeDocument/2006/relationships/slideLayout" Target="../slideLayouts/slideLayout250.xml"/><Relationship Id="rId9" Type="http://schemas.openxmlformats.org/officeDocument/2006/relationships/slideLayout" Target="../slideLayouts/slideLayout251.xml"/><Relationship Id="rId10" Type="http://schemas.openxmlformats.org/officeDocument/2006/relationships/slideLayout" Target="../slideLayouts/slideLayout252.xml"/></Relationships>
</file>

<file path=ppt/slideMasters/_rels/slideMaster24.xml.rels><?xml version="1.0" encoding="UTF-8" standalone="yes"?>
<Relationships xmlns="http://schemas.openxmlformats.org/package/2006/relationships"><Relationship Id="rId11" Type="http://schemas.openxmlformats.org/officeDocument/2006/relationships/slideLayout" Target="../slideLayouts/slideLayout264.xml"/><Relationship Id="rId12" Type="http://schemas.openxmlformats.org/officeDocument/2006/relationships/theme" Target="../theme/theme24.xml"/><Relationship Id="rId1" Type="http://schemas.openxmlformats.org/officeDocument/2006/relationships/slideLayout" Target="../slideLayouts/slideLayout254.xml"/><Relationship Id="rId2" Type="http://schemas.openxmlformats.org/officeDocument/2006/relationships/slideLayout" Target="../slideLayouts/slideLayout255.xml"/><Relationship Id="rId3" Type="http://schemas.openxmlformats.org/officeDocument/2006/relationships/slideLayout" Target="../slideLayouts/slideLayout256.xml"/><Relationship Id="rId4" Type="http://schemas.openxmlformats.org/officeDocument/2006/relationships/slideLayout" Target="../slideLayouts/slideLayout257.xml"/><Relationship Id="rId5" Type="http://schemas.openxmlformats.org/officeDocument/2006/relationships/slideLayout" Target="../slideLayouts/slideLayout258.xml"/><Relationship Id="rId6" Type="http://schemas.openxmlformats.org/officeDocument/2006/relationships/slideLayout" Target="../slideLayouts/slideLayout259.xml"/><Relationship Id="rId7" Type="http://schemas.openxmlformats.org/officeDocument/2006/relationships/slideLayout" Target="../slideLayouts/slideLayout260.xml"/><Relationship Id="rId8" Type="http://schemas.openxmlformats.org/officeDocument/2006/relationships/slideLayout" Target="../slideLayouts/slideLayout261.xml"/><Relationship Id="rId9" Type="http://schemas.openxmlformats.org/officeDocument/2006/relationships/slideLayout" Target="../slideLayouts/slideLayout262.xml"/><Relationship Id="rId10" Type="http://schemas.openxmlformats.org/officeDocument/2006/relationships/slideLayout" Target="../slideLayouts/slideLayout263.xml"/></Relationships>
</file>

<file path=ppt/slideMasters/_rels/slideMaster25.xml.rels><?xml version="1.0" encoding="UTF-8" standalone="yes"?>
<Relationships xmlns="http://schemas.openxmlformats.org/package/2006/relationships"><Relationship Id="rId11" Type="http://schemas.openxmlformats.org/officeDocument/2006/relationships/slideLayout" Target="../slideLayouts/slideLayout275.xml"/><Relationship Id="rId12" Type="http://schemas.openxmlformats.org/officeDocument/2006/relationships/theme" Target="../theme/theme25.xml"/><Relationship Id="rId13" Type="http://schemas.openxmlformats.org/officeDocument/2006/relationships/image" Target="../media/image2.png"/><Relationship Id="rId14" Type="http://schemas.openxmlformats.org/officeDocument/2006/relationships/image" Target="../media/image3.png"/><Relationship Id="rId15" Type="http://schemas.openxmlformats.org/officeDocument/2006/relationships/image" Target="../media/image4.png"/><Relationship Id="rId1" Type="http://schemas.openxmlformats.org/officeDocument/2006/relationships/slideLayout" Target="../slideLayouts/slideLayout265.xml"/><Relationship Id="rId2" Type="http://schemas.openxmlformats.org/officeDocument/2006/relationships/slideLayout" Target="../slideLayouts/slideLayout266.xml"/><Relationship Id="rId3" Type="http://schemas.openxmlformats.org/officeDocument/2006/relationships/slideLayout" Target="../slideLayouts/slideLayout267.xml"/><Relationship Id="rId4" Type="http://schemas.openxmlformats.org/officeDocument/2006/relationships/slideLayout" Target="../slideLayouts/slideLayout268.xml"/><Relationship Id="rId5" Type="http://schemas.openxmlformats.org/officeDocument/2006/relationships/slideLayout" Target="../slideLayouts/slideLayout269.xml"/><Relationship Id="rId6" Type="http://schemas.openxmlformats.org/officeDocument/2006/relationships/slideLayout" Target="../slideLayouts/slideLayout270.xml"/><Relationship Id="rId7" Type="http://schemas.openxmlformats.org/officeDocument/2006/relationships/slideLayout" Target="../slideLayouts/slideLayout271.xml"/><Relationship Id="rId8" Type="http://schemas.openxmlformats.org/officeDocument/2006/relationships/slideLayout" Target="../slideLayouts/slideLayout272.xml"/><Relationship Id="rId9" Type="http://schemas.openxmlformats.org/officeDocument/2006/relationships/slideLayout" Target="../slideLayouts/slideLayout273.xml"/><Relationship Id="rId10" Type="http://schemas.openxmlformats.org/officeDocument/2006/relationships/slideLayout" Target="../slideLayouts/slideLayout274.xml"/></Relationships>
</file>

<file path=ppt/slideMasters/_rels/slideMaster26.xml.rels><?xml version="1.0" encoding="UTF-8" standalone="yes"?>
<Relationships xmlns="http://schemas.openxmlformats.org/package/2006/relationships"><Relationship Id="rId11" Type="http://schemas.openxmlformats.org/officeDocument/2006/relationships/slideLayout" Target="../slideLayouts/slideLayout286.xml"/><Relationship Id="rId12" Type="http://schemas.openxmlformats.org/officeDocument/2006/relationships/theme" Target="../theme/theme26.xml"/><Relationship Id="rId1" Type="http://schemas.openxmlformats.org/officeDocument/2006/relationships/slideLayout" Target="../slideLayouts/slideLayout276.xml"/><Relationship Id="rId2" Type="http://schemas.openxmlformats.org/officeDocument/2006/relationships/slideLayout" Target="../slideLayouts/slideLayout277.xml"/><Relationship Id="rId3" Type="http://schemas.openxmlformats.org/officeDocument/2006/relationships/slideLayout" Target="../slideLayouts/slideLayout278.xml"/><Relationship Id="rId4" Type="http://schemas.openxmlformats.org/officeDocument/2006/relationships/slideLayout" Target="../slideLayouts/slideLayout279.xml"/><Relationship Id="rId5" Type="http://schemas.openxmlformats.org/officeDocument/2006/relationships/slideLayout" Target="../slideLayouts/slideLayout280.xml"/><Relationship Id="rId6" Type="http://schemas.openxmlformats.org/officeDocument/2006/relationships/slideLayout" Target="../slideLayouts/slideLayout281.xml"/><Relationship Id="rId7" Type="http://schemas.openxmlformats.org/officeDocument/2006/relationships/slideLayout" Target="../slideLayouts/slideLayout282.xml"/><Relationship Id="rId8" Type="http://schemas.openxmlformats.org/officeDocument/2006/relationships/slideLayout" Target="../slideLayouts/slideLayout283.xml"/><Relationship Id="rId9" Type="http://schemas.openxmlformats.org/officeDocument/2006/relationships/slideLayout" Target="../slideLayouts/slideLayout284.xml"/><Relationship Id="rId10" Type="http://schemas.openxmlformats.org/officeDocument/2006/relationships/slideLayout" Target="../slideLayouts/slideLayout285.xml"/></Relationships>
</file>

<file path=ppt/slideMasters/_rels/slideMaster27.xml.rels><?xml version="1.0" encoding="UTF-8" standalone="yes"?>
<Relationships xmlns="http://schemas.openxmlformats.org/package/2006/relationships"><Relationship Id="rId11" Type="http://schemas.openxmlformats.org/officeDocument/2006/relationships/slideLayout" Target="../slideLayouts/slideLayout297.xml"/><Relationship Id="rId12" Type="http://schemas.openxmlformats.org/officeDocument/2006/relationships/theme" Target="../theme/theme27.xml"/><Relationship Id="rId13" Type="http://schemas.openxmlformats.org/officeDocument/2006/relationships/image" Target="../media/image2.png"/><Relationship Id="rId14" Type="http://schemas.openxmlformats.org/officeDocument/2006/relationships/image" Target="../media/image3.png"/><Relationship Id="rId15" Type="http://schemas.openxmlformats.org/officeDocument/2006/relationships/image" Target="../media/image4.png"/><Relationship Id="rId1" Type="http://schemas.openxmlformats.org/officeDocument/2006/relationships/slideLayout" Target="../slideLayouts/slideLayout287.xml"/><Relationship Id="rId2" Type="http://schemas.openxmlformats.org/officeDocument/2006/relationships/slideLayout" Target="../slideLayouts/slideLayout288.xml"/><Relationship Id="rId3" Type="http://schemas.openxmlformats.org/officeDocument/2006/relationships/slideLayout" Target="../slideLayouts/slideLayout289.xml"/><Relationship Id="rId4" Type="http://schemas.openxmlformats.org/officeDocument/2006/relationships/slideLayout" Target="../slideLayouts/slideLayout290.xml"/><Relationship Id="rId5" Type="http://schemas.openxmlformats.org/officeDocument/2006/relationships/slideLayout" Target="../slideLayouts/slideLayout291.xml"/><Relationship Id="rId6" Type="http://schemas.openxmlformats.org/officeDocument/2006/relationships/slideLayout" Target="../slideLayouts/slideLayout292.xml"/><Relationship Id="rId7" Type="http://schemas.openxmlformats.org/officeDocument/2006/relationships/slideLayout" Target="../slideLayouts/slideLayout293.xml"/><Relationship Id="rId8" Type="http://schemas.openxmlformats.org/officeDocument/2006/relationships/slideLayout" Target="../slideLayouts/slideLayout294.xml"/><Relationship Id="rId9" Type="http://schemas.openxmlformats.org/officeDocument/2006/relationships/slideLayout" Target="../slideLayouts/slideLayout295.xml"/><Relationship Id="rId10" Type="http://schemas.openxmlformats.org/officeDocument/2006/relationships/slideLayout" Target="../slideLayouts/slideLayout296.xml"/></Relationships>
</file>

<file path=ppt/slideMasters/_rels/slideMaster28.xml.rels><?xml version="1.0" encoding="UTF-8" standalone="yes"?>
<Relationships xmlns="http://schemas.openxmlformats.org/package/2006/relationships"><Relationship Id="rId11" Type="http://schemas.openxmlformats.org/officeDocument/2006/relationships/slideLayout" Target="../slideLayouts/slideLayout308.xml"/><Relationship Id="rId12" Type="http://schemas.openxmlformats.org/officeDocument/2006/relationships/theme" Target="../theme/theme28.xml"/><Relationship Id="rId13" Type="http://schemas.openxmlformats.org/officeDocument/2006/relationships/image" Target="../media/image2.png"/><Relationship Id="rId14" Type="http://schemas.openxmlformats.org/officeDocument/2006/relationships/image" Target="../media/image3.png"/><Relationship Id="rId15" Type="http://schemas.openxmlformats.org/officeDocument/2006/relationships/image" Target="../media/image4.png"/><Relationship Id="rId1" Type="http://schemas.openxmlformats.org/officeDocument/2006/relationships/slideLayout" Target="../slideLayouts/slideLayout298.xml"/><Relationship Id="rId2" Type="http://schemas.openxmlformats.org/officeDocument/2006/relationships/slideLayout" Target="../slideLayouts/slideLayout299.xml"/><Relationship Id="rId3" Type="http://schemas.openxmlformats.org/officeDocument/2006/relationships/slideLayout" Target="../slideLayouts/slideLayout300.xml"/><Relationship Id="rId4" Type="http://schemas.openxmlformats.org/officeDocument/2006/relationships/slideLayout" Target="../slideLayouts/slideLayout301.xml"/><Relationship Id="rId5" Type="http://schemas.openxmlformats.org/officeDocument/2006/relationships/slideLayout" Target="../slideLayouts/slideLayout302.xml"/><Relationship Id="rId6" Type="http://schemas.openxmlformats.org/officeDocument/2006/relationships/slideLayout" Target="../slideLayouts/slideLayout303.xml"/><Relationship Id="rId7" Type="http://schemas.openxmlformats.org/officeDocument/2006/relationships/slideLayout" Target="../slideLayouts/slideLayout304.xml"/><Relationship Id="rId8" Type="http://schemas.openxmlformats.org/officeDocument/2006/relationships/slideLayout" Target="../slideLayouts/slideLayout305.xml"/><Relationship Id="rId9" Type="http://schemas.openxmlformats.org/officeDocument/2006/relationships/slideLayout" Target="../slideLayouts/slideLayout306.xml"/><Relationship Id="rId10" Type="http://schemas.openxmlformats.org/officeDocument/2006/relationships/slideLayout" Target="../slideLayouts/slideLayout307.xml"/></Relationships>
</file>

<file path=ppt/slideMasters/_rels/slideMaster29.xml.rels><?xml version="1.0" encoding="UTF-8" standalone="yes"?>
<Relationships xmlns="http://schemas.openxmlformats.org/package/2006/relationships"><Relationship Id="rId11" Type="http://schemas.openxmlformats.org/officeDocument/2006/relationships/slideLayout" Target="../slideLayouts/slideLayout319.xml"/><Relationship Id="rId12" Type="http://schemas.openxmlformats.org/officeDocument/2006/relationships/theme" Target="../theme/theme29.xml"/><Relationship Id="rId13" Type="http://schemas.openxmlformats.org/officeDocument/2006/relationships/image" Target="../media/image2.png"/><Relationship Id="rId14" Type="http://schemas.openxmlformats.org/officeDocument/2006/relationships/image" Target="../media/image3.png"/><Relationship Id="rId15" Type="http://schemas.openxmlformats.org/officeDocument/2006/relationships/image" Target="../media/image4.png"/><Relationship Id="rId1" Type="http://schemas.openxmlformats.org/officeDocument/2006/relationships/slideLayout" Target="../slideLayouts/slideLayout309.xml"/><Relationship Id="rId2" Type="http://schemas.openxmlformats.org/officeDocument/2006/relationships/slideLayout" Target="../slideLayouts/slideLayout310.xml"/><Relationship Id="rId3" Type="http://schemas.openxmlformats.org/officeDocument/2006/relationships/slideLayout" Target="../slideLayouts/slideLayout311.xml"/><Relationship Id="rId4" Type="http://schemas.openxmlformats.org/officeDocument/2006/relationships/slideLayout" Target="../slideLayouts/slideLayout312.xml"/><Relationship Id="rId5" Type="http://schemas.openxmlformats.org/officeDocument/2006/relationships/slideLayout" Target="../slideLayouts/slideLayout313.xml"/><Relationship Id="rId6" Type="http://schemas.openxmlformats.org/officeDocument/2006/relationships/slideLayout" Target="../slideLayouts/slideLayout314.xml"/><Relationship Id="rId7" Type="http://schemas.openxmlformats.org/officeDocument/2006/relationships/slideLayout" Target="../slideLayouts/slideLayout315.xml"/><Relationship Id="rId8" Type="http://schemas.openxmlformats.org/officeDocument/2006/relationships/slideLayout" Target="../slideLayouts/slideLayout316.xml"/><Relationship Id="rId9" Type="http://schemas.openxmlformats.org/officeDocument/2006/relationships/slideLayout" Target="../slideLayouts/slideLayout317.xml"/><Relationship Id="rId10" Type="http://schemas.openxmlformats.org/officeDocument/2006/relationships/slideLayout" Target="../slideLayouts/slideLayout318.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30.xml.rels><?xml version="1.0" encoding="UTF-8" standalone="yes"?>
<Relationships xmlns="http://schemas.openxmlformats.org/package/2006/relationships"><Relationship Id="rId11" Type="http://schemas.openxmlformats.org/officeDocument/2006/relationships/slideLayout" Target="../slideLayouts/slideLayout330.xml"/><Relationship Id="rId12" Type="http://schemas.openxmlformats.org/officeDocument/2006/relationships/theme" Target="../theme/theme30.xml"/><Relationship Id="rId13" Type="http://schemas.openxmlformats.org/officeDocument/2006/relationships/image" Target="../media/image2.png"/><Relationship Id="rId14" Type="http://schemas.openxmlformats.org/officeDocument/2006/relationships/image" Target="../media/image3.png"/><Relationship Id="rId15" Type="http://schemas.openxmlformats.org/officeDocument/2006/relationships/image" Target="../media/image4.png"/><Relationship Id="rId1" Type="http://schemas.openxmlformats.org/officeDocument/2006/relationships/slideLayout" Target="../slideLayouts/slideLayout320.xml"/><Relationship Id="rId2" Type="http://schemas.openxmlformats.org/officeDocument/2006/relationships/slideLayout" Target="../slideLayouts/slideLayout321.xml"/><Relationship Id="rId3" Type="http://schemas.openxmlformats.org/officeDocument/2006/relationships/slideLayout" Target="../slideLayouts/slideLayout322.xml"/><Relationship Id="rId4" Type="http://schemas.openxmlformats.org/officeDocument/2006/relationships/slideLayout" Target="../slideLayouts/slideLayout323.xml"/><Relationship Id="rId5" Type="http://schemas.openxmlformats.org/officeDocument/2006/relationships/slideLayout" Target="../slideLayouts/slideLayout324.xml"/><Relationship Id="rId6" Type="http://schemas.openxmlformats.org/officeDocument/2006/relationships/slideLayout" Target="../slideLayouts/slideLayout325.xml"/><Relationship Id="rId7" Type="http://schemas.openxmlformats.org/officeDocument/2006/relationships/slideLayout" Target="../slideLayouts/slideLayout326.xml"/><Relationship Id="rId8" Type="http://schemas.openxmlformats.org/officeDocument/2006/relationships/slideLayout" Target="../slideLayouts/slideLayout327.xml"/><Relationship Id="rId9" Type="http://schemas.openxmlformats.org/officeDocument/2006/relationships/slideLayout" Target="../slideLayouts/slideLayout328.xml"/><Relationship Id="rId10" Type="http://schemas.openxmlformats.org/officeDocument/2006/relationships/slideLayout" Target="../slideLayouts/slideLayout329.xml"/></Relationships>
</file>

<file path=ppt/slideMasters/_rels/slideMaster31.xml.rels><?xml version="1.0" encoding="UTF-8" standalone="yes"?>
<Relationships xmlns="http://schemas.openxmlformats.org/package/2006/relationships"><Relationship Id="rId11" Type="http://schemas.openxmlformats.org/officeDocument/2006/relationships/slideLayout" Target="../slideLayouts/slideLayout341.xml"/><Relationship Id="rId12" Type="http://schemas.openxmlformats.org/officeDocument/2006/relationships/theme" Target="../theme/theme31.xml"/><Relationship Id="rId13" Type="http://schemas.openxmlformats.org/officeDocument/2006/relationships/image" Target="../media/image2.png"/><Relationship Id="rId14" Type="http://schemas.openxmlformats.org/officeDocument/2006/relationships/image" Target="../media/image3.png"/><Relationship Id="rId15" Type="http://schemas.openxmlformats.org/officeDocument/2006/relationships/image" Target="../media/image4.png"/><Relationship Id="rId1" Type="http://schemas.openxmlformats.org/officeDocument/2006/relationships/slideLayout" Target="../slideLayouts/slideLayout331.xml"/><Relationship Id="rId2" Type="http://schemas.openxmlformats.org/officeDocument/2006/relationships/slideLayout" Target="../slideLayouts/slideLayout332.xml"/><Relationship Id="rId3" Type="http://schemas.openxmlformats.org/officeDocument/2006/relationships/slideLayout" Target="../slideLayouts/slideLayout333.xml"/><Relationship Id="rId4" Type="http://schemas.openxmlformats.org/officeDocument/2006/relationships/slideLayout" Target="../slideLayouts/slideLayout334.xml"/><Relationship Id="rId5" Type="http://schemas.openxmlformats.org/officeDocument/2006/relationships/slideLayout" Target="../slideLayouts/slideLayout335.xml"/><Relationship Id="rId6" Type="http://schemas.openxmlformats.org/officeDocument/2006/relationships/slideLayout" Target="../slideLayouts/slideLayout336.xml"/><Relationship Id="rId7" Type="http://schemas.openxmlformats.org/officeDocument/2006/relationships/slideLayout" Target="../slideLayouts/slideLayout337.xml"/><Relationship Id="rId8" Type="http://schemas.openxmlformats.org/officeDocument/2006/relationships/slideLayout" Target="../slideLayouts/slideLayout338.xml"/><Relationship Id="rId9" Type="http://schemas.openxmlformats.org/officeDocument/2006/relationships/slideLayout" Target="../slideLayouts/slideLayout339.xml"/><Relationship Id="rId10" Type="http://schemas.openxmlformats.org/officeDocument/2006/relationships/slideLayout" Target="../slideLayouts/slideLayout340.xml"/></Relationships>
</file>

<file path=ppt/slideMasters/_rels/slideMaster32.xml.rels><?xml version="1.0" encoding="UTF-8" standalone="yes"?>
<Relationships xmlns="http://schemas.openxmlformats.org/package/2006/relationships"><Relationship Id="rId11" Type="http://schemas.openxmlformats.org/officeDocument/2006/relationships/slideLayout" Target="../slideLayouts/slideLayout352.xml"/><Relationship Id="rId12" Type="http://schemas.openxmlformats.org/officeDocument/2006/relationships/theme" Target="../theme/theme32.xml"/><Relationship Id="rId13" Type="http://schemas.openxmlformats.org/officeDocument/2006/relationships/image" Target="../media/image2.png"/><Relationship Id="rId14" Type="http://schemas.openxmlformats.org/officeDocument/2006/relationships/image" Target="../media/image3.png"/><Relationship Id="rId15" Type="http://schemas.openxmlformats.org/officeDocument/2006/relationships/image" Target="../media/image4.png"/><Relationship Id="rId1" Type="http://schemas.openxmlformats.org/officeDocument/2006/relationships/slideLayout" Target="../slideLayouts/slideLayout342.xml"/><Relationship Id="rId2" Type="http://schemas.openxmlformats.org/officeDocument/2006/relationships/slideLayout" Target="../slideLayouts/slideLayout343.xml"/><Relationship Id="rId3" Type="http://schemas.openxmlformats.org/officeDocument/2006/relationships/slideLayout" Target="../slideLayouts/slideLayout344.xml"/><Relationship Id="rId4" Type="http://schemas.openxmlformats.org/officeDocument/2006/relationships/slideLayout" Target="../slideLayouts/slideLayout345.xml"/><Relationship Id="rId5" Type="http://schemas.openxmlformats.org/officeDocument/2006/relationships/slideLayout" Target="../slideLayouts/slideLayout346.xml"/><Relationship Id="rId6" Type="http://schemas.openxmlformats.org/officeDocument/2006/relationships/slideLayout" Target="../slideLayouts/slideLayout347.xml"/><Relationship Id="rId7" Type="http://schemas.openxmlformats.org/officeDocument/2006/relationships/slideLayout" Target="../slideLayouts/slideLayout348.xml"/><Relationship Id="rId8" Type="http://schemas.openxmlformats.org/officeDocument/2006/relationships/slideLayout" Target="../slideLayouts/slideLayout349.xml"/><Relationship Id="rId9" Type="http://schemas.openxmlformats.org/officeDocument/2006/relationships/slideLayout" Target="../slideLayouts/slideLayout350.xml"/><Relationship Id="rId10" Type="http://schemas.openxmlformats.org/officeDocument/2006/relationships/slideLayout" Target="../slideLayouts/slideLayout351.xml"/></Relationships>
</file>

<file path=ppt/slideMasters/_rels/slideMaster33.xml.rels><?xml version="1.0" encoding="UTF-8" standalone="yes"?>
<Relationships xmlns="http://schemas.openxmlformats.org/package/2006/relationships"><Relationship Id="rId11" Type="http://schemas.openxmlformats.org/officeDocument/2006/relationships/slideLayout" Target="../slideLayouts/slideLayout363.xml"/><Relationship Id="rId12" Type="http://schemas.openxmlformats.org/officeDocument/2006/relationships/theme" Target="../theme/theme33.xml"/><Relationship Id="rId13" Type="http://schemas.openxmlformats.org/officeDocument/2006/relationships/image" Target="../media/image2.png"/><Relationship Id="rId14" Type="http://schemas.openxmlformats.org/officeDocument/2006/relationships/image" Target="../media/image3.png"/><Relationship Id="rId15" Type="http://schemas.openxmlformats.org/officeDocument/2006/relationships/image" Target="../media/image4.png"/><Relationship Id="rId1" Type="http://schemas.openxmlformats.org/officeDocument/2006/relationships/slideLayout" Target="../slideLayouts/slideLayout353.xml"/><Relationship Id="rId2" Type="http://schemas.openxmlformats.org/officeDocument/2006/relationships/slideLayout" Target="../slideLayouts/slideLayout354.xml"/><Relationship Id="rId3" Type="http://schemas.openxmlformats.org/officeDocument/2006/relationships/slideLayout" Target="../slideLayouts/slideLayout355.xml"/><Relationship Id="rId4" Type="http://schemas.openxmlformats.org/officeDocument/2006/relationships/slideLayout" Target="../slideLayouts/slideLayout356.xml"/><Relationship Id="rId5" Type="http://schemas.openxmlformats.org/officeDocument/2006/relationships/slideLayout" Target="../slideLayouts/slideLayout357.xml"/><Relationship Id="rId6" Type="http://schemas.openxmlformats.org/officeDocument/2006/relationships/slideLayout" Target="../slideLayouts/slideLayout358.xml"/><Relationship Id="rId7" Type="http://schemas.openxmlformats.org/officeDocument/2006/relationships/slideLayout" Target="../slideLayouts/slideLayout359.xml"/><Relationship Id="rId8" Type="http://schemas.openxmlformats.org/officeDocument/2006/relationships/slideLayout" Target="../slideLayouts/slideLayout360.xml"/><Relationship Id="rId9" Type="http://schemas.openxmlformats.org/officeDocument/2006/relationships/slideLayout" Target="../slideLayouts/slideLayout361.xml"/><Relationship Id="rId10" Type="http://schemas.openxmlformats.org/officeDocument/2006/relationships/slideLayout" Target="../slideLayouts/slideLayout362.xml"/></Relationships>
</file>

<file path=ppt/slideMasters/_rels/slideMaster34.xml.rels><?xml version="1.0" encoding="UTF-8" standalone="yes"?>
<Relationships xmlns="http://schemas.openxmlformats.org/package/2006/relationships"><Relationship Id="rId11" Type="http://schemas.openxmlformats.org/officeDocument/2006/relationships/slideLayout" Target="../slideLayouts/slideLayout374.xml"/><Relationship Id="rId12" Type="http://schemas.openxmlformats.org/officeDocument/2006/relationships/theme" Target="../theme/theme34.xml"/><Relationship Id="rId13" Type="http://schemas.openxmlformats.org/officeDocument/2006/relationships/image" Target="../media/image2.png"/><Relationship Id="rId14" Type="http://schemas.openxmlformats.org/officeDocument/2006/relationships/image" Target="../media/image3.png"/><Relationship Id="rId15" Type="http://schemas.openxmlformats.org/officeDocument/2006/relationships/image" Target="../media/image4.png"/><Relationship Id="rId1" Type="http://schemas.openxmlformats.org/officeDocument/2006/relationships/slideLayout" Target="../slideLayouts/slideLayout364.xml"/><Relationship Id="rId2" Type="http://schemas.openxmlformats.org/officeDocument/2006/relationships/slideLayout" Target="../slideLayouts/slideLayout365.xml"/><Relationship Id="rId3" Type="http://schemas.openxmlformats.org/officeDocument/2006/relationships/slideLayout" Target="../slideLayouts/slideLayout366.xml"/><Relationship Id="rId4" Type="http://schemas.openxmlformats.org/officeDocument/2006/relationships/slideLayout" Target="../slideLayouts/slideLayout367.xml"/><Relationship Id="rId5" Type="http://schemas.openxmlformats.org/officeDocument/2006/relationships/slideLayout" Target="../slideLayouts/slideLayout368.xml"/><Relationship Id="rId6" Type="http://schemas.openxmlformats.org/officeDocument/2006/relationships/slideLayout" Target="../slideLayouts/slideLayout369.xml"/><Relationship Id="rId7" Type="http://schemas.openxmlformats.org/officeDocument/2006/relationships/slideLayout" Target="../slideLayouts/slideLayout370.xml"/><Relationship Id="rId8" Type="http://schemas.openxmlformats.org/officeDocument/2006/relationships/slideLayout" Target="../slideLayouts/slideLayout371.xml"/><Relationship Id="rId9" Type="http://schemas.openxmlformats.org/officeDocument/2006/relationships/slideLayout" Target="../slideLayouts/slideLayout372.xml"/><Relationship Id="rId10" Type="http://schemas.openxmlformats.org/officeDocument/2006/relationships/slideLayout" Target="../slideLayouts/slideLayout373.xml"/></Relationships>
</file>

<file path=ppt/slideMasters/_rels/slideMaster35.xml.rels><?xml version="1.0" encoding="UTF-8" standalone="yes"?>
<Relationships xmlns="http://schemas.openxmlformats.org/package/2006/relationships"><Relationship Id="rId11" Type="http://schemas.openxmlformats.org/officeDocument/2006/relationships/slideLayout" Target="../slideLayouts/slideLayout385.xml"/><Relationship Id="rId12" Type="http://schemas.openxmlformats.org/officeDocument/2006/relationships/theme" Target="../theme/theme35.xml"/><Relationship Id="rId13" Type="http://schemas.openxmlformats.org/officeDocument/2006/relationships/image" Target="../media/image2.png"/><Relationship Id="rId14" Type="http://schemas.openxmlformats.org/officeDocument/2006/relationships/image" Target="../media/image3.png"/><Relationship Id="rId15" Type="http://schemas.openxmlformats.org/officeDocument/2006/relationships/image" Target="../media/image4.png"/><Relationship Id="rId1" Type="http://schemas.openxmlformats.org/officeDocument/2006/relationships/slideLayout" Target="../slideLayouts/slideLayout375.xml"/><Relationship Id="rId2" Type="http://schemas.openxmlformats.org/officeDocument/2006/relationships/slideLayout" Target="../slideLayouts/slideLayout376.xml"/><Relationship Id="rId3" Type="http://schemas.openxmlformats.org/officeDocument/2006/relationships/slideLayout" Target="../slideLayouts/slideLayout377.xml"/><Relationship Id="rId4" Type="http://schemas.openxmlformats.org/officeDocument/2006/relationships/slideLayout" Target="../slideLayouts/slideLayout378.xml"/><Relationship Id="rId5" Type="http://schemas.openxmlformats.org/officeDocument/2006/relationships/slideLayout" Target="../slideLayouts/slideLayout379.xml"/><Relationship Id="rId6" Type="http://schemas.openxmlformats.org/officeDocument/2006/relationships/slideLayout" Target="../slideLayouts/slideLayout380.xml"/><Relationship Id="rId7" Type="http://schemas.openxmlformats.org/officeDocument/2006/relationships/slideLayout" Target="../slideLayouts/slideLayout381.xml"/><Relationship Id="rId8" Type="http://schemas.openxmlformats.org/officeDocument/2006/relationships/slideLayout" Target="../slideLayouts/slideLayout382.xml"/><Relationship Id="rId9" Type="http://schemas.openxmlformats.org/officeDocument/2006/relationships/slideLayout" Target="../slideLayouts/slideLayout383.xml"/><Relationship Id="rId10" Type="http://schemas.openxmlformats.org/officeDocument/2006/relationships/slideLayout" Target="../slideLayouts/slideLayout384.xml"/></Relationships>
</file>

<file path=ppt/slideMasters/_rels/slideMaster36.xml.rels><?xml version="1.0" encoding="UTF-8" standalone="yes"?>
<Relationships xmlns="http://schemas.openxmlformats.org/package/2006/relationships"><Relationship Id="rId11" Type="http://schemas.openxmlformats.org/officeDocument/2006/relationships/slideLayout" Target="../slideLayouts/slideLayout396.xml"/><Relationship Id="rId12" Type="http://schemas.openxmlformats.org/officeDocument/2006/relationships/theme" Target="../theme/theme36.xml"/><Relationship Id="rId13" Type="http://schemas.openxmlformats.org/officeDocument/2006/relationships/image" Target="../media/image2.png"/><Relationship Id="rId14" Type="http://schemas.openxmlformats.org/officeDocument/2006/relationships/image" Target="../media/image3.png"/><Relationship Id="rId15" Type="http://schemas.openxmlformats.org/officeDocument/2006/relationships/image" Target="../media/image4.png"/><Relationship Id="rId1" Type="http://schemas.openxmlformats.org/officeDocument/2006/relationships/slideLayout" Target="../slideLayouts/slideLayout386.xml"/><Relationship Id="rId2" Type="http://schemas.openxmlformats.org/officeDocument/2006/relationships/slideLayout" Target="../slideLayouts/slideLayout387.xml"/><Relationship Id="rId3" Type="http://schemas.openxmlformats.org/officeDocument/2006/relationships/slideLayout" Target="../slideLayouts/slideLayout388.xml"/><Relationship Id="rId4" Type="http://schemas.openxmlformats.org/officeDocument/2006/relationships/slideLayout" Target="../slideLayouts/slideLayout389.xml"/><Relationship Id="rId5" Type="http://schemas.openxmlformats.org/officeDocument/2006/relationships/slideLayout" Target="../slideLayouts/slideLayout390.xml"/><Relationship Id="rId6" Type="http://schemas.openxmlformats.org/officeDocument/2006/relationships/slideLayout" Target="../slideLayouts/slideLayout391.xml"/><Relationship Id="rId7" Type="http://schemas.openxmlformats.org/officeDocument/2006/relationships/slideLayout" Target="../slideLayouts/slideLayout392.xml"/><Relationship Id="rId8" Type="http://schemas.openxmlformats.org/officeDocument/2006/relationships/slideLayout" Target="../slideLayouts/slideLayout393.xml"/><Relationship Id="rId9" Type="http://schemas.openxmlformats.org/officeDocument/2006/relationships/slideLayout" Target="../slideLayouts/slideLayout394.xml"/><Relationship Id="rId10" Type="http://schemas.openxmlformats.org/officeDocument/2006/relationships/slideLayout" Target="../slideLayouts/slideLayout395.xml"/></Relationships>
</file>

<file path=ppt/slideMasters/_rels/slideMaster37.xml.rels><?xml version="1.0" encoding="UTF-8" standalone="yes"?>
<Relationships xmlns="http://schemas.openxmlformats.org/package/2006/relationships"><Relationship Id="rId11" Type="http://schemas.openxmlformats.org/officeDocument/2006/relationships/slideLayout" Target="../slideLayouts/slideLayout407.xml"/><Relationship Id="rId12" Type="http://schemas.openxmlformats.org/officeDocument/2006/relationships/theme" Target="../theme/theme37.xml"/><Relationship Id="rId1" Type="http://schemas.openxmlformats.org/officeDocument/2006/relationships/slideLayout" Target="../slideLayouts/slideLayout397.xml"/><Relationship Id="rId2" Type="http://schemas.openxmlformats.org/officeDocument/2006/relationships/slideLayout" Target="../slideLayouts/slideLayout398.xml"/><Relationship Id="rId3" Type="http://schemas.openxmlformats.org/officeDocument/2006/relationships/slideLayout" Target="../slideLayouts/slideLayout399.xml"/><Relationship Id="rId4" Type="http://schemas.openxmlformats.org/officeDocument/2006/relationships/slideLayout" Target="../slideLayouts/slideLayout400.xml"/><Relationship Id="rId5" Type="http://schemas.openxmlformats.org/officeDocument/2006/relationships/slideLayout" Target="../slideLayouts/slideLayout401.xml"/><Relationship Id="rId6" Type="http://schemas.openxmlformats.org/officeDocument/2006/relationships/slideLayout" Target="../slideLayouts/slideLayout402.xml"/><Relationship Id="rId7" Type="http://schemas.openxmlformats.org/officeDocument/2006/relationships/slideLayout" Target="../slideLayouts/slideLayout403.xml"/><Relationship Id="rId8" Type="http://schemas.openxmlformats.org/officeDocument/2006/relationships/slideLayout" Target="../slideLayouts/slideLayout404.xml"/><Relationship Id="rId9" Type="http://schemas.openxmlformats.org/officeDocument/2006/relationships/slideLayout" Target="../slideLayouts/slideLayout405.xml"/><Relationship Id="rId10" Type="http://schemas.openxmlformats.org/officeDocument/2006/relationships/slideLayout" Target="../slideLayouts/slideLayout406.xml"/></Relationships>
</file>

<file path=ppt/slideMasters/_rels/slideMaster38.xml.rels><?xml version="1.0" encoding="UTF-8" standalone="yes"?>
<Relationships xmlns="http://schemas.openxmlformats.org/package/2006/relationships"><Relationship Id="rId11" Type="http://schemas.openxmlformats.org/officeDocument/2006/relationships/slideLayout" Target="../slideLayouts/slideLayout418.xml"/><Relationship Id="rId12" Type="http://schemas.openxmlformats.org/officeDocument/2006/relationships/theme" Target="../theme/theme38.xml"/><Relationship Id="rId1" Type="http://schemas.openxmlformats.org/officeDocument/2006/relationships/slideLayout" Target="../slideLayouts/slideLayout408.xml"/><Relationship Id="rId2" Type="http://schemas.openxmlformats.org/officeDocument/2006/relationships/slideLayout" Target="../slideLayouts/slideLayout409.xml"/><Relationship Id="rId3" Type="http://schemas.openxmlformats.org/officeDocument/2006/relationships/slideLayout" Target="../slideLayouts/slideLayout410.xml"/><Relationship Id="rId4" Type="http://schemas.openxmlformats.org/officeDocument/2006/relationships/slideLayout" Target="../slideLayouts/slideLayout411.xml"/><Relationship Id="rId5" Type="http://schemas.openxmlformats.org/officeDocument/2006/relationships/slideLayout" Target="../slideLayouts/slideLayout412.xml"/><Relationship Id="rId6" Type="http://schemas.openxmlformats.org/officeDocument/2006/relationships/slideLayout" Target="../slideLayouts/slideLayout413.xml"/><Relationship Id="rId7" Type="http://schemas.openxmlformats.org/officeDocument/2006/relationships/slideLayout" Target="../slideLayouts/slideLayout414.xml"/><Relationship Id="rId8" Type="http://schemas.openxmlformats.org/officeDocument/2006/relationships/slideLayout" Target="../slideLayouts/slideLayout415.xml"/><Relationship Id="rId9" Type="http://schemas.openxmlformats.org/officeDocument/2006/relationships/slideLayout" Target="../slideLayouts/slideLayout416.xml"/><Relationship Id="rId10" Type="http://schemas.openxmlformats.org/officeDocument/2006/relationships/slideLayout" Target="../slideLayouts/slideLayout417.xml"/></Relationships>
</file>

<file path=ppt/slideMasters/_rels/slideMaster39.xml.rels><?xml version="1.0" encoding="UTF-8" standalone="yes"?>
<Relationships xmlns="http://schemas.openxmlformats.org/package/2006/relationships"><Relationship Id="rId11" Type="http://schemas.openxmlformats.org/officeDocument/2006/relationships/slideLayout" Target="../slideLayouts/slideLayout429.xml"/><Relationship Id="rId12" Type="http://schemas.openxmlformats.org/officeDocument/2006/relationships/theme" Target="../theme/theme39.xml"/><Relationship Id="rId1" Type="http://schemas.openxmlformats.org/officeDocument/2006/relationships/slideLayout" Target="../slideLayouts/slideLayout419.xml"/><Relationship Id="rId2" Type="http://schemas.openxmlformats.org/officeDocument/2006/relationships/slideLayout" Target="../slideLayouts/slideLayout420.xml"/><Relationship Id="rId3" Type="http://schemas.openxmlformats.org/officeDocument/2006/relationships/slideLayout" Target="../slideLayouts/slideLayout421.xml"/><Relationship Id="rId4" Type="http://schemas.openxmlformats.org/officeDocument/2006/relationships/slideLayout" Target="../slideLayouts/slideLayout422.xml"/><Relationship Id="rId5" Type="http://schemas.openxmlformats.org/officeDocument/2006/relationships/slideLayout" Target="../slideLayouts/slideLayout423.xml"/><Relationship Id="rId6" Type="http://schemas.openxmlformats.org/officeDocument/2006/relationships/slideLayout" Target="../slideLayouts/slideLayout424.xml"/><Relationship Id="rId7" Type="http://schemas.openxmlformats.org/officeDocument/2006/relationships/slideLayout" Target="../slideLayouts/slideLayout425.xml"/><Relationship Id="rId8" Type="http://schemas.openxmlformats.org/officeDocument/2006/relationships/slideLayout" Target="../slideLayouts/slideLayout426.xml"/><Relationship Id="rId9" Type="http://schemas.openxmlformats.org/officeDocument/2006/relationships/slideLayout" Target="../slideLayouts/slideLayout427.xml"/><Relationship Id="rId10" Type="http://schemas.openxmlformats.org/officeDocument/2006/relationships/slideLayout" Target="../slideLayouts/slideLayout428.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theme" Target="../theme/theme4.xml"/><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_rels/slideMaster40.xml.rels><?xml version="1.0" encoding="UTF-8" standalone="yes"?>
<Relationships xmlns="http://schemas.openxmlformats.org/package/2006/relationships"><Relationship Id="rId11" Type="http://schemas.openxmlformats.org/officeDocument/2006/relationships/slideLayout" Target="../slideLayouts/slideLayout440.xml"/><Relationship Id="rId12" Type="http://schemas.openxmlformats.org/officeDocument/2006/relationships/theme" Target="../theme/theme40.xml"/><Relationship Id="rId1" Type="http://schemas.openxmlformats.org/officeDocument/2006/relationships/slideLayout" Target="../slideLayouts/slideLayout430.xml"/><Relationship Id="rId2" Type="http://schemas.openxmlformats.org/officeDocument/2006/relationships/slideLayout" Target="../slideLayouts/slideLayout431.xml"/><Relationship Id="rId3" Type="http://schemas.openxmlformats.org/officeDocument/2006/relationships/slideLayout" Target="../slideLayouts/slideLayout432.xml"/><Relationship Id="rId4" Type="http://schemas.openxmlformats.org/officeDocument/2006/relationships/slideLayout" Target="../slideLayouts/slideLayout433.xml"/><Relationship Id="rId5" Type="http://schemas.openxmlformats.org/officeDocument/2006/relationships/slideLayout" Target="../slideLayouts/slideLayout434.xml"/><Relationship Id="rId6" Type="http://schemas.openxmlformats.org/officeDocument/2006/relationships/slideLayout" Target="../slideLayouts/slideLayout435.xml"/><Relationship Id="rId7" Type="http://schemas.openxmlformats.org/officeDocument/2006/relationships/slideLayout" Target="../slideLayouts/slideLayout436.xml"/><Relationship Id="rId8" Type="http://schemas.openxmlformats.org/officeDocument/2006/relationships/slideLayout" Target="../slideLayouts/slideLayout437.xml"/><Relationship Id="rId9" Type="http://schemas.openxmlformats.org/officeDocument/2006/relationships/slideLayout" Target="../slideLayouts/slideLayout438.xml"/><Relationship Id="rId10" Type="http://schemas.openxmlformats.org/officeDocument/2006/relationships/slideLayout" Target="../slideLayouts/slideLayout439.xml"/></Relationships>
</file>

<file path=ppt/slideMasters/_rels/slideMaster41.xml.rels><?xml version="1.0" encoding="UTF-8" standalone="yes"?>
<Relationships xmlns="http://schemas.openxmlformats.org/package/2006/relationships"><Relationship Id="rId11" Type="http://schemas.openxmlformats.org/officeDocument/2006/relationships/slideLayout" Target="../slideLayouts/slideLayout451.xml"/><Relationship Id="rId12" Type="http://schemas.openxmlformats.org/officeDocument/2006/relationships/theme" Target="../theme/theme41.xml"/><Relationship Id="rId1" Type="http://schemas.openxmlformats.org/officeDocument/2006/relationships/slideLayout" Target="../slideLayouts/slideLayout441.xml"/><Relationship Id="rId2" Type="http://schemas.openxmlformats.org/officeDocument/2006/relationships/slideLayout" Target="../slideLayouts/slideLayout442.xml"/><Relationship Id="rId3" Type="http://schemas.openxmlformats.org/officeDocument/2006/relationships/slideLayout" Target="../slideLayouts/slideLayout443.xml"/><Relationship Id="rId4" Type="http://schemas.openxmlformats.org/officeDocument/2006/relationships/slideLayout" Target="../slideLayouts/slideLayout444.xml"/><Relationship Id="rId5" Type="http://schemas.openxmlformats.org/officeDocument/2006/relationships/slideLayout" Target="../slideLayouts/slideLayout445.xml"/><Relationship Id="rId6" Type="http://schemas.openxmlformats.org/officeDocument/2006/relationships/slideLayout" Target="../slideLayouts/slideLayout446.xml"/><Relationship Id="rId7" Type="http://schemas.openxmlformats.org/officeDocument/2006/relationships/slideLayout" Target="../slideLayouts/slideLayout447.xml"/><Relationship Id="rId8" Type="http://schemas.openxmlformats.org/officeDocument/2006/relationships/slideLayout" Target="../slideLayouts/slideLayout448.xml"/><Relationship Id="rId9" Type="http://schemas.openxmlformats.org/officeDocument/2006/relationships/slideLayout" Target="../slideLayouts/slideLayout449.xml"/><Relationship Id="rId10" Type="http://schemas.openxmlformats.org/officeDocument/2006/relationships/slideLayout" Target="../slideLayouts/slideLayout450.xml"/></Relationships>
</file>

<file path=ppt/slideMasters/_rels/slideMaster42.xml.rels><?xml version="1.0" encoding="UTF-8" standalone="yes"?>
<Relationships xmlns="http://schemas.openxmlformats.org/package/2006/relationships"><Relationship Id="rId11" Type="http://schemas.openxmlformats.org/officeDocument/2006/relationships/slideLayout" Target="../slideLayouts/slideLayout462.xml"/><Relationship Id="rId12" Type="http://schemas.openxmlformats.org/officeDocument/2006/relationships/theme" Target="../theme/theme42.xml"/><Relationship Id="rId1" Type="http://schemas.openxmlformats.org/officeDocument/2006/relationships/slideLayout" Target="../slideLayouts/slideLayout452.xml"/><Relationship Id="rId2" Type="http://schemas.openxmlformats.org/officeDocument/2006/relationships/slideLayout" Target="../slideLayouts/slideLayout453.xml"/><Relationship Id="rId3" Type="http://schemas.openxmlformats.org/officeDocument/2006/relationships/slideLayout" Target="../slideLayouts/slideLayout454.xml"/><Relationship Id="rId4" Type="http://schemas.openxmlformats.org/officeDocument/2006/relationships/slideLayout" Target="../slideLayouts/slideLayout455.xml"/><Relationship Id="rId5" Type="http://schemas.openxmlformats.org/officeDocument/2006/relationships/slideLayout" Target="../slideLayouts/slideLayout456.xml"/><Relationship Id="rId6" Type="http://schemas.openxmlformats.org/officeDocument/2006/relationships/slideLayout" Target="../slideLayouts/slideLayout457.xml"/><Relationship Id="rId7" Type="http://schemas.openxmlformats.org/officeDocument/2006/relationships/slideLayout" Target="../slideLayouts/slideLayout458.xml"/><Relationship Id="rId8" Type="http://schemas.openxmlformats.org/officeDocument/2006/relationships/slideLayout" Target="../slideLayouts/slideLayout459.xml"/><Relationship Id="rId9" Type="http://schemas.openxmlformats.org/officeDocument/2006/relationships/slideLayout" Target="../slideLayouts/slideLayout460.xml"/><Relationship Id="rId10" Type="http://schemas.openxmlformats.org/officeDocument/2006/relationships/slideLayout" Target="../slideLayouts/slideLayout461.xml"/></Relationships>
</file>

<file path=ppt/slideMasters/_rels/slideMaster43.xml.rels><?xml version="1.0" encoding="UTF-8" standalone="yes"?>
<Relationships xmlns="http://schemas.openxmlformats.org/package/2006/relationships"><Relationship Id="rId11" Type="http://schemas.openxmlformats.org/officeDocument/2006/relationships/slideLayout" Target="../slideLayouts/slideLayout473.xml"/><Relationship Id="rId12" Type="http://schemas.openxmlformats.org/officeDocument/2006/relationships/theme" Target="../theme/theme43.xml"/><Relationship Id="rId1" Type="http://schemas.openxmlformats.org/officeDocument/2006/relationships/slideLayout" Target="../slideLayouts/slideLayout463.xml"/><Relationship Id="rId2" Type="http://schemas.openxmlformats.org/officeDocument/2006/relationships/slideLayout" Target="../slideLayouts/slideLayout464.xml"/><Relationship Id="rId3" Type="http://schemas.openxmlformats.org/officeDocument/2006/relationships/slideLayout" Target="../slideLayouts/slideLayout465.xml"/><Relationship Id="rId4" Type="http://schemas.openxmlformats.org/officeDocument/2006/relationships/slideLayout" Target="../slideLayouts/slideLayout466.xml"/><Relationship Id="rId5" Type="http://schemas.openxmlformats.org/officeDocument/2006/relationships/slideLayout" Target="../slideLayouts/slideLayout467.xml"/><Relationship Id="rId6" Type="http://schemas.openxmlformats.org/officeDocument/2006/relationships/slideLayout" Target="../slideLayouts/slideLayout468.xml"/><Relationship Id="rId7" Type="http://schemas.openxmlformats.org/officeDocument/2006/relationships/slideLayout" Target="../slideLayouts/slideLayout469.xml"/><Relationship Id="rId8" Type="http://schemas.openxmlformats.org/officeDocument/2006/relationships/slideLayout" Target="../slideLayouts/slideLayout470.xml"/><Relationship Id="rId9" Type="http://schemas.openxmlformats.org/officeDocument/2006/relationships/slideLayout" Target="../slideLayouts/slideLayout471.xml"/><Relationship Id="rId10" Type="http://schemas.openxmlformats.org/officeDocument/2006/relationships/slideLayout" Target="../slideLayouts/slideLayout472.xml"/></Relationships>
</file>

<file path=ppt/slideMasters/_rels/slideMaster44.xml.rels><?xml version="1.0" encoding="UTF-8" standalone="yes"?>
<Relationships xmlns="http://schemas.openxmlformats.org/package/2006/relationships"><Relationship Id="rId11" Type="http://schemas.openxmlformats.org/officeDocument/2006/relationships/slideLayout" Target="../slideLayouts/slideLayout484.xml"/><Relationship Id="rId12" Type="http://schemas.openxmlformats.org/officeDocument/2006/relationships/theme" Target="../theme/theme44.xml"/><Relationship Id="rId1" Type="http://schemas.openxmlformats.org/officeDocument/2006/relationships/slideLayout" Target="../slideLayouts/slideLayout474.xml"/><Relationship Id="rId2" Type="http://schemas.openxmlformats.org/officeDocument/2006/relationships/slideLayout" Target="../slideLayouts/slideLayout475.xml"/><Relationship Id="rId3" Type="http://schemas.openxmlformats.org/officeDocument/2006/relationships/slideLayout" Target="../slideLayouts/slideLayout476.xml"/><Relationship Id="rId4" Type="http://schemas.openxmlformats.org/officeDocument/2006/relationships/slideLayout" Target="../slideLayouts/slideLayout477.xml"/><Relationship Id="rId5" Type="http://schemas.openxmlformats.org/officeDocument/2006/relationships/slideLayout" Target="../slideLayouts/slideLayout478.xml"/><Relationship Id="rId6" Type="http://schemas.openxmlformats.org/officeDocument/2006/relationships/slideLayout" Target="../slideLayouts/slideLayout479.xml"/><Relationship Id="rId7" Type="http://schemas.openxmlformats.org/officeDocument/2006/relationships/slideLayout" Target="../slideLayouts/slideLayout480.xml"/><Relationship Id="rId8" Type="http://schemas.openxmlformats.org/officeDocument/2006/relationships/slideLayout" Target="../slideLayouts/slideLayout481.xml"/><Relationship Id="rId9" Type="http://schemas.openxmlformats.org/officeDocument/2006/relationships/slideLayout" Target="../slideLayouts/slideLayout482.xml"/><Relationship Id="rId10" Type="http://schemas.openxmlformats.org/officeDocument/2006/relationships/slideLayout" Target="../slideLayouts/slideLayout483.xml"/></Relationships>
</file>

<file path=ppt/slideMasters/_rels/slideMaster45.xml.rels><?xml version="1.0" encoding="UTF-8" standalone="yes"?>
<Relationships xmlns="http://schemas.openxmlformats.org/package/2006/relationships"><Relationship Id="rId11" Type="http://schemas.openxmlformats.org/officeDocument/2006/relationships/slideLayout" Target="../slideLayouts/slideLayout495.xml"/><Relationship Id="rId12" Type="http://schemas.openxmlformats.org/officeDocument/2006/relationships/theme" Target="../theme/theme45.xml"/><Relationship Id="rId1" Type="http://schemas.openxmlformats.org/officeDocument/2006/relationships/slideLayout" Target="../slideLayouts/slideLayout485.xml"/><Relationship Id="rId2" Type="http://schemas.openxmlformats.org/officeDocument/2006/relationships/slideLayout" Target="../slideLayouts/slideLayout486.xml"/><Relationship Id="rId3" Type="http://schemas.openxmlformats.org/officeDocument/2006/relationships/slideLayout" Target="../slideLayouts/slideLayout487.xml"/><Relationship Id="rId4" Type="http://schemas.openxmlformats.org/officeDocument/2006/relationships/slideLayout" Target="../slideLayouts/slideLayout488.xml"/><Relationship Id="rId5" Type="http://schemas.openxmlformats.org/officeDocument/2006/relationships/slideLayout" Target="../slideLayouts/slideLayout489.xml"/><Relationship Id="rId6" Type="http://schemas.openxmlformats.org/officeDocument/2006/relationships/slideLayout" Target="../slideLayouts/slideLayout490.xml"/><Relationship Id="rId7" Type="http://schemas.openxmlformats.org/officeDocument/2006/relationships/slideLayout" Target="../slideLayouts/slideLayout491.xml"/><Relationship Id="rId8" Type="http://schemas.openxmlformats.org/officeDocument/2006/relationships/slideLayout" Target="../slideLayouts/slideLayout492.xml"/><Relationship Id="rId9" Type="http://schemas.openxmlformats.org/officeDocument/2006/relationships/slideLayout" Target="../slideLayouts/slideLayout493.xml"/><Relationship Id="rId10" Type="http://schemas.openxmlformats.org/officeDocument/2006/relationships/slideLayout" Target="../slideLayouts/slideLayout494.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5.xml"/><Relationship Id="rId12" Type="http://schemas.openxmlformats.org/officeDocument/2006/relationships/theme" Target="../theme/theme5.xml"/><Relationship Id="rId1" Type="http://schemas.openxmlformats.org/officeDocument/2006/relationships/slideLayout" Target="../slideLayouts/slideLayout45.xml"/><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 Id="rId9" Type="http://schemas.openxmlformats.org/officeDocument/2006/relationships/slideLayout" Target="../slideLayouts/slideLayout53.xml"/><Relationship Id="rId10"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6.xml"/><Relationship Id="rId12" Type="http://schemas.openxmlformats.org/officeDocument/2006/relationships/theme" Target="../theme/theme6.xml"/><Relationship Id="rId1" Type="http://schemas.openxmlformats.org/officeDocument/2006/relationships/slideLayout" Target="../slideLayouts/slideLayout56.xml"/><Relationship Id="rId2" Type="http://schemas.openxmlformats.org/officeDocument/2006/relationships/slideLayout" Target="../slideLayouts/slideLayout57.xml"/><Relationship Id="rId3" Type="http://schemas.openxmlformats.org/officeDocument/2006/relationships/slideLayout" Target="../slideLayouts/slideLayout58.xml"/><Relationship Id="rId4" Type="http://schemas.openxmlformats.org/officeDocument/2006/relationships/slideLayout" Target="../slideLayouts/slideLayout59.xml"/><Relationship Id="rId5" Type="http://schemas.openxmlformats.org/officeDocument/2006/relationships/slideLayout" Target="../slideLayouts/slideLayout60.xml"/><Relationship Id="rId6" Type="http://schemas.openxmlformats.org/officeDocument/2006/relationships/slideLayout" Target="../slideLayouts/slideLayout61.xml"/><Relationship Id="rId7" Type="http://schemas.openxmlformats.org/officeDocument/2006/relationships/slideLayout" Target="../slideLayouts/slideLayout62.xml"/><Relationship Id="rId8" Type="http://schemas.openxmlformats.org/officeDocument/2006/relationships/slideLayout" Target="../slideLayouts/slideLayout63.xml"/><Relationship Id="rId9" Type="http://schemas.openxmlformats.org/officeDocument/2006/relationships/slideLayout" Target="../slideLayouts/slideLayout64.xml"/><Relationship Id="rId10"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77.xml"/><Relationship Id="rId12" Type="http://schemas.openxmlformats.org/officeDocument/2006/relationships/theme" Target="../theme/theme7.xml"/><Relationship Id="rId1" Type="http://schemas.openxmlformats.org/officeDocument/2006/relationships/slideLayout" Target="../slideLayouts/slideLayout67.xml"/><Relationship Id="rId2" Type="http://schemas.openxmlformats.org/officeDocument/2006/relationships/slideLayout" Target="../slideLayouts/slideLayout68.xml"/><Relationship Id="rId3" Type="http://schemas.openxmlformats.org/officeDocument/2006/relationships/slideLayout" Target="../slideLayouts/slideLayout69.xml"/><Relationship Id="rId4" Type="http://schemas.openxmlformats.org/officeDocument/2006/relationships/slideLayout" Target="../slideLayouts/slideLayout70.xml"/><Relationship Id="rId5" Type="http://schemas.openxmlformats.org/officeDocument/2006/relationships/slideLayout" Target="../slideLayouts/slideLayout71.xml"/><Relationship Id="rId6" Type="http://schemas.openxmlformats.org/officeDocument/2006/relationships/slideLayout" Target="../slideLayouts/slideLayout72.xml"/><Relationship Id="rId7" Type="http://schemas.openxmlformats.org/officeDocument/2006/relationships/slideLayout" Target="../slideLayouts/slideLayout73.xml"/><Relationship Id="rId8" Type="http://schemas.openxmlformats.org/officeDocument/2006/relationships/slideLayout" Target="../slideLayouts/slideLayout74.xml"/><Relationship Id="rId9" Type="http://schemas.openxmlformats.org/officeDocument/2006/relationships/slideLayout" Target="../slideLayouts/slideLayout75.xml"/><Relationship Id="rId10"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88.xml"/><Relationship Id="rId12" Type="http://schemas.openxmlformats.org/officeDocument/2006/relationships/theme" Target="../theme/theme8.xml"/><Relationship Id="rId1" Type="http://schemas.openxmlformats.org/officeDocument/2006/relationships/slideLayout" Target="../slideLayouts/slideLayout78.xml"/><Relationship Id="rId2" Type="http://schemas.openxmlformats.org/officeDocument/2006/relationships/slideLayout" Target="../slideLayouts/slideLayout79.xml"/><Relationship Id="rId3" Type="http://schemas.openxmlformats.org/officeDocument/2006/relationships/slideLayout" Target="../slideLayouts/slideLayout80.xml"/><Relationship Id="rId4" Type="http://schemas.openxmlformats.org/officeDocument/2006/relationships/slideLayout" Target="../slideLayouts/slideLayout81.xml"/><Relationship Id="rId5" Type="http://schemas.openxmlformats.org/officeDocument/2006/relationships/slideLayout" Target="../slideLayouts/slideLayout82.xml"/><Relationship Id="rId6" Type="http://schemas.openxmlformats.org/officeDocument/2006/relationships/slideLayout" Target="../slideLayouts/slideLayout83.xml"/><Relationship Id="rId7" Type="http://schemas.openxmlformats.org/officeDocument/2006/relationships/slideLayout" Target="../slideLayouts/slideLayout84.xml"/><Relationship Id="rId8" Type="http://schemas.openxmlformats.org/officeDocument/2006/relationships/slideLayout" Target="../slideLayouts/slideLayout85.xml"/><Relationship Id="rId9" Type="http://schemas.openxmlformats.org/officeDocument/2006/relationships/slideLayout" Target="../slideLayouts/slideLayout86.xml"/><Relationship Id="rId10"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99.xml"/><Relationship Id="rId12" Type="http://schemas.openxmlformats.org/officeDocument/2006/relationships/theme" Target="../theme/theme9.xml"/><Relationship Id="rId1" Type="http://schemas.openxmlformats.org/officeDocument/2006/relationships/slideLayout" Target="../slideLayouts/slideLayout89.xml"/><Relationship Id="rId2" Type="http://schemas.openxmlformats.org/officeDocument/2006/relationships/slideLayout" Target="../slideLayouts/slideLayout90.xml"/><Relationship Id="rId3" Type="http://schemas.openxmlformats.org/officeDocument/2006/relationships/slideLayout" Target="../slideLayouts/slideLayout91.xml"/><Relationship Id="rId4" Type="http://schemas.openxmlformats.org/officeDocument/2006/relationships/slideLayout" Target="../slideLayouts/slideLayout92.xml"/><Relationship Id="rId5" Type="http://schemas.openxmlformats.org/officeDocument/2006/relationships/slideLayout" Target="../slideLayouts/slideLayout93.xml"/><Relationship Id="rId6" Type="http://schemas.openxmlformats.org/officeDocument/2006/relationships/slideLayout" Target="../slideLayouts/slideLayout94.xml"/><Relationship Id="rId7" Type="http://schemas.openxmlformats.org/officeDocument/2006/relationships/slideLayout" Target="../slideLayouts/slideLayout95.xml"/><Relationship Id="rId8" Type="http://schemas.openxmlformats.org/officeDocument/2006/relationships/slideLayout" Target="../slideLayouts/slideLayout96.xml"/><Relationship Id="rId9" Type="http://schemas.openxmlformats.org/officeDocument/2006/relationships/slideLayout" Target="../slideLayouts/slideLayout97.xml"/><Relationship Id="rId10"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body" idx="1"/>
          </p:nvPr>
        </p:nvSpPr>
        <p:spPr bwMode="auto">
          <a:xfrm>
            <a:off x="1270000" y="5029200"/>
            <a:ext cx="10464800" cy="1130300"/>
          </a:xfrm>
          <a:prstGeom prst="rect">
            <a:avLst/>
          </a:prstGeom>
          <a:noFill/>
          <a:ln w="12700">
            <a:noFill/>
            <a:miter lim="800000"/>
            <a:headEnd/>
            <a:tailEnd/>
          </a:ln>
          <a:effectLst/>
        </p:spPr>
        <p:txBody>
          <a:bodyPr vert="horz" wrap="square" lIns="50800" tIns="50800" rIns="50800" bIns="50800" numCol="1" anchor="t" anchorCtr="0" compatLnSpc="1">
            <a:prstTxWarp prst="textNoShape">
              <a:avLst/>
            </a:prstTxWarp>
          </a:bodyPr>
          <a:lstStyle/>
          <a:p>
            <a:pPr lvl="0"/>
            <a:r>
              <a:rPr lang="en-US">
                <a:sym typeface="Gill Sans" pitchFamily="1" charset="0"/>
              </a:rPr>
              <a:t>Click to edit Master text styles</a:t>
            </a:r>
          </a:p>
          <a:p>
            <a:pPr lvl="1"/>
            <a:r>
              <a:rPr lang="en-US">
                <a:sym typeface="Gill Sans" pitchFamily="1" charset="0"/>
              </a:rPr>
              <a:t>Second level</a:t>
            </a:r>
          </a:p>
          <a:p>
            <a:pPr lvl="2"/>
            <a:r>
              <a:rPr lang="en-US">
                <a:sym typeface="Gill Sans" pitchFamily="1" charset="0"/>
              </a:rPr>
              <a:t>Third level</a:t>
            </a:r>
          </a:p>
          <a:p>
            <a:pPr lvl="3"/>
            <a:r>
              <a:rPr lang="en-US">
                <a:sym typeface="Gill Sans" pitchFamily="1" charset="0"/>
              </a:rPr>
              <a:t>Fourth level</a:t>
            </a:r>
          </a:p>
          <a:p>
            <a:pPr lvl="4"/>
            <a:r>
              <a:rPr lang="en-US">
                <a:sym typeface="Gill Sans" pitchFamily="1" charset="0"/>
              </a:rPr>
              <a:t>Fifth level</a:t>
            </a:r>
          </a:p>
        </p:txBody>
      </p:sp>
      <p:sp>
        <p:nvSpPr>
          <p:cNvPr id="1026" name="Rectangle 2"/>
          <p:cNvSpPr>
            <a:spLocks noGrp="1" noChangeArrowheads="1"/>
          </p:cNvSpPr>
          <p:nvPr>
            <p:ph type="title"/>
          </p:nvPr>
        </p:nvSpPr>
        <p:spPr bwMode="auto">
          <a:xfrm>
            <a:off x="1270000" y="1638300"/>
            <a:ext cx="10464800" cy="3302000"/>
          </a:xfrm>
          <a:prstGeom prst="rect">
            <a:avLst/>
          </a:prstGeom>
          <a:noFill/>
          <a:ln w="12700">
            <a:noFill/>
            <a:miter lim="800000"/>
            <a:headEnd/>
            <a:tailEnd/>
          </a:ln>
          <a:effectLst/>
        </p:spPr>
        <p:txBody>
          <a:bodyPr vert="horz" wrap="square" lIns="50800" tIns="50800" rIns="50800" bIns="50800" numCol="1" anchor="b" anchorCtr="0" compatLnSpc="1">
            <a:prstTxWarp prst="textNoShape">
              <a:avLst/>
            </a:prstTxWarp>
          </a:bodyPr>
          <a:lstStyle/>
          <a:p>
            <a:pPr lvl="0"/>
            <a:r>
              <a:rPr lang="en-US">
                <a:sym typeface="Gill Sans" pitchFamily="1" charset="0"/>
              </a:rPr>
              <a:t>Click to edit Master title style</a:t>
            </a:r>
          </a:p>
        </p:txBody>
      </p:sp>
    </p:spTree>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ransition/>
  <p:hf hdr="0" ftr="0" dt="0"/>
  <p:txStyles>
    <p:titleStyle>
      <a:lvl1pPr algn="ctr" rtl="0" fontAlgn="base">
        <a:spcBef>
          <a:spcPct val="0"/>
        </a:spcBef>
        <a:spcAft>
          <a:spcPct val="0"/>
        </a:spcAft>
        <a:defRPr sz="8400">
          <a:solidFill>
            <a:schemeClr val="tx1"/>
          </a:solidFill>
          <a:latin typeface="+mj-lt"/>
          <a:ea typeface="+mj-ea"/>
          <a:cs typeface="+mj-cs"/>
          <a:sym typeface="Gill Sans" pitchFamily="1" charset="0"/>
        </a:defRPr>
      </a:lvl1pPr>
      <a:lvl2pPr algn="ctr" rtl="0" fontAlgn="base">
        <a:spcBef>
          <a:spcPct val="0"/>
        </a:spcBef>
        <a:spcAft>
          <a:spcPct val="0"/>
        </a:spcAft>
        <a:defRPr sz="8400">
          <a:solidFill>
            <a:schemeClr val="tx1"/>
          </a:solidFill>
          <a:latin typeface="Gill Sans" pitchFamily="1" charset="0"/>
          <a:ea typeface="ヒラギノ角ゴ ProN W3" pitchFamily="1" charset="-128"/>
          <a:cs typeface="ヒラギノ角ゴ ProN W3" pitchFamily="1" charset="-128"/>
          <a:sym typeface="Gill Sans" pitchFamily="1" charset="0"/>
        </a:defRPr>
      </a:lvl2pPr>
      <a:lvl3pPr algn="ctr" rtl="0" fontAlgn="base">
        <a:spcBef>
          <a:spcPct val="0"/>
        </a:spcBef>
        <a:spcAft>
          <a:spcPct val="0"/>
        </a:spcAft>
        <a:defRPr sz="8400">
          <a:solidFill>
            <a:schemeClr val="tx1"/>
          </a:solidFill>
          <a:latin typeface="Gill Sans" pitchFamily="1" charset="0"/>
          <a:ea typeface="ヒラギノ角ゴ ProN W3" pitchFamily="1" charset="-128"/>
          <a:cs typeface="ヒラギノ角ゴ ProN W3" pitchFamily="1" charset="-128"/>
          <a:sym typeface="Gill Sans" pitchFamily="1" charset="0"/>
        </a:defRPr>
      </a:lvl3pPr>
      <a:lvl4pPr algn="ctr" rtl="0" fontAlgn="base">
        <a:spcBef>
          <a:spcPct val="0"/>
        </a:spcBef>
        <a:spcAft>
          <a:spcPct val="0"/>
        </a:spcAft>
        <a:defRPr sz="8400">
          <a:solidFill>
            <a:schemeClr val="tx1"/>
          </a:solidFill>
          <a:latin typeface="Gill Sans" pitchFamily="1" charset="0"/>
          <a:ea typeface="ヒラギノ角ゴ ProN W3" pitchFamily="1" charset="-128"/>
          <a:cs typeface="ヒラギノ角ゴ ProN W3" pitchFamily="1" charset="-128"/>
          <a:sym typeface="Gill Sans" pitchFamily="1" charset="0"/>
        </a:defRPr>
      </a:lvl4pPr>
      <a:lvl5pPr algn="ctr" rtl="0" fontAlgn="base">
        <a:spcBef>
          <a:spcPct val="0"/>
        </a:spcBef>
        <a:spcAft>
          <a:spcPct val="0"/>
        </a:spcAft>
        <a:defRPr sz="8400">
          <a:solidFill>
            <a:schemeClr val="tx1"/>
          </a:solidFill>
          <a:latin typeface="Gill Sans" pitchFamily="1" charset="0"/>
          <a:ea typeface="ヒラギノ角ゴ ProN W3" pitchFamily="1" charset="-128"/>
          <a:cs typeface="ヒラギノ角ゴ ProN W3" pitchFamily="1" charset="-128"/>
          <a:sym typeface="Gill Sans" pitchFamily="1" charset="0"/>
        </a:defRPr>
      </a:lvl5pPr>
      <a:lvl6pPr marL="457200" algn="ctr" rtl="0" fontAlgn="base">
        <a:spcBef>
          <a:spcPct val="0"/>
        </a:spcBef>
        <a:spcAft>
          <a:spcPct val="0"/>
        </a:spcAft>
        <a:defRPr sz="8400">
          <a:solidFill>
            <a:schemeClr val="tx1"/>
          </a:solidFill>
          <a:latin typeface="Gill Sans" pitchFamily="1" charset="0"/>
          <a:ea typeface="ヒラギノ角ゴ ProN W3" pitchFamily="1" charset="-128"/>
          <a:cs typeface="ヒラギノ角ゴ ProN W3" pitchFamily="1" charset="-128"/>
          <a:sym typeface="Gill Sans" pitchFamily="1" charset="0"/>
        </a:defRPr>
      </a:lvl6pPr>
      <a:lvl7pPr marL="914400" algn="ctr" rtl="0" fontAlgn="base">
        <a:spcBef>
          <a:spcPct val="0"/>
        </a:spcBef>
        <a:spcAft>
          <a:spcPct val="0"/>
        </a:spcAft>
        <a:defRPr sz="8400">
          <a:solidFill>
            <a:schemeClr val="tx1"/>
          </a:solidFill>
          <a:latin typeface="Gill Sans" pitchFamily="1" charset="0"/>
          <a:ea typeface="ヒラギノ角ゴ ProN W3" pitchFamily="1" charset="-128"/>
          <a:cs typeface="ヒラギノ角ゴ ProN W3" pitchFamily="1" charset="-128"/>
          <a:sym typeface="Gill Sans" pitchFamily="1" charset="0"/>
        </a:defRPr>
      </a:lvl7pPr>
      <a:lvl8pPr marL="1371600" algn="ctr" rtl="0" fontAlgn="base">
        <a:spcBef>
          <a:spcPct val="0"/>
        </a:spcBef>
        <a:spcAft>
          <a:spcPct val="0"/>
        </a:spcAft>
        <a:defRPr sz="8400">
          <a:solidFill>
            <a:schemeClr val="tx1"/>
          </a:solidFill>
          <a:latin typeface="Gill Sans" pitchFamily="1" charset="0"/>
          <a:ea typeface="ヒラギノ角ゴ ProN W3" pitchFamily="1" charset="-128"/>
          <a:cs typeface="ヒラギノ角ゴ ProN W3" pitchFamily="1" charset="-128"/>
          <a:sym typeface="Gill Sans" pitchFamily="1" charset="0"/>
        </a:defRPr>
      </a:lvl8pPr>
      <a:lvl9pPr marL="1828800" algn="ctr" rtl="0" fontAlgn="base">
        <a:spcBef>
          <a:spcPct val="0"/>
        </a:spcBef>
        <a:spcAft>
          <a:spcPct val="0"/>
        </a:spcAft>
        <a:defRPr sz="8400">
          <a:solidFill>
            <a:schemeClr val="tx1"/>
          </a:solidFill>
          <a:latin typeface="Gill Sans" pitchFamily="1" charset="0"/>
          <a:ea typeface="ヒラギノ角ゴ ProN W3" pitchFamily="1" charset="-128"/>
          <a:cs typeface="ヒラギノ角ゴ ProN W3" pitchFamily="1" charset="-128"/>
          <a:sym typeface="Gill Sans" pitchFamily="1" charset="0"/>
        </a:defRPr>
      </a:lvl9pPr>
    </p:titleStyle>
    <p:bodyStyle>
      <a:lvl1pPr algn="ctr" rtl="0" fontAlgn="base">
        <a:spcBef>
          <a:spcPct val="0"/>
        </a:spcBef>
        <a:spcAft>
          <a:spcPct val="0"/>
        </a:spcAft>
        <a:defRPr sz="3600">
          <a:solidFill>
            <a:schemeClr val="tx1"/>
          </a:solidFill>
          <a:latin typeface="+mn-lt"/>
          <a:ea typeface="+mn-ea"/>
          <a:cs typeface="+mn-cs"/>
          <a:sym typeface="Gill Sans" pitchFamily="1" charset="0"/>
        </a:defRPr>
      </a:lvl1pPr>
      <a:lvl2pPr algn="ctr" rtl="0" fontAlgn="base">
        <a:spcBef>
          <a:spcPct val="0"/>
        </a:spcBef>
        <a:spcAft>
          <a:spcPct val="0"/>
        </a:spcAft>
        <a:defRPr sz="3600">
          <a:solidFill>
            <a:schemeClr val="tx1"/>
          </a:solidFill>
          <a:latin typeface="+mn-lt"/>
          <a:ea typeface="+mn-ea"/>
          <a:cs typeface="+mn-cs"/>
          <a:sym typeface="Gill Sans" pitchFamily="1" charset="0"/>
        </a:defRPr>
      </a:lvl2pPr>
      <a:lvl3pPr algn="ctr" rtl="0" fontAlgn="base">
        <a:spcBef>
          <a:spcPct val="0"/>
        </a:spcBef>
        <a:spcAft>
          <a:spcPct val="0"/>
        </a:spcAft>
        <a:defRPr sz="3600">
          <a:solidFill>
            <a:schemeClr val="tx1"/>
          </a:solidFill>
          <a:latin typeface="+mn-lt"/>
          <a:ea typeface="+mn-ea"/>
          <a:cs typeface="+mn-cs"/>
          <a:sym typeface="Gill Sans" pitchFamily="1" charset="0"/>
        </a:defRPr>
      </a:lvl3pPr>
      <a:lvl4pPr algn="ctr" rtl="0" fontAlgn="base">
        <a:spcBef>
          <a:spcPct val="0"/>
        </a:spcBef>
        <a:spcAft>
          <a:spcPct val="0"/>
        </a:spcAft>
        <a:defRPr sz="3600">
          <a:solidFill>
            <a:schemeClr val="tx1"/>
          </a:solidFill>
          <a:latin typeface="+mn-lt"/>
          <a:ea typeface="+mn-ea"/>
          <a:cs typeface="+mn-cs"/>
          <a:sym typeface="Gill Sans" pitchFamily="1" charset="0"/>
        </a:defRPr>
      </a:lvl4pPr>
      <a:lvl5pPr algn="ctr" rtl="0" fontAlgn="base">
        <a:spcBef>
          <a:spcPct val="0"/>
        </a:spcBef>
        <a:spcAft>
          <a:spcPct val="0"/>
        </a:spcAft>
        <a:defRPr sz="3600">
          <a:solidFill>
            <a:schemeClr val="tx1"/>
          </a:solidFill>
          <a:latin typeface="+mn-lt"/>
          <a:ea typeface="+mn-ea"/>
          <a:cs typeface="+mn-cs"/>
          <a:sym typeface="Gill Sans" pitchFamily="1" charset="0"/>
        </a:defRPr>
      </a:lvl5pPr>
      <a:lvl6pPr marL="457200" algn="ctr" rtl="0" fontAlgn="base">
        <a:spcBef>
          <a:spcPct val="0"/>
        </a:spcBef>
        <a:spcAft>
          <a:spcPct val="0"/>
        </a:spcAft>
        <a:defRPr sz="3600">
          <a:solidFill>
            <a:schemeClr val="tx1"/>
          </a:solidFill>
          <a:latin typeface="+mn-lt"/>
          <a:ea typeface="+mn-ea"/>
          <a:cs typeface="+mn-cs"/>
          <a:sym typeface="Gill Sans" pitchFamily="1" charset="0"/>
        </a:defRPr>
      </a:lvl6pPr>
      <a:lvl7pPr marL="914400" algn="ctr" rtl="0" fontAlgn="base">
        <a:spcBef>
          <a:spcPct val="0"/>
        </a:spcBef>
        <a:spcAft>
          <a:spcPct val="0"/>
        </a:spcAft>
        <a:defRPr sz="3600">
          <a:solidFill>
            <a:schemeClr val="tx1"/>
          </a:solidFill>
          <a:latin typeface="+mn-lt"/>
          <a:ea typeface="+mn-ea"/>
          <a:cs typeface="+mn-cs"/>
          <a:sym typeface="Gill Sans" pitchFamily="1" charset="0"/>
        </a:defRPr>
      </a:lvl7pPr>
      <a:lvl8pPr marL="1371600" algn="ctr" rtl="0" fontAlgn="base">
        <a:spcBef>
          <a:spcPct val="0"/>
        </a:spcBef>
        <a:spcAft>
          <a:spcPct val="0"/>
        </a:spcAft>
        <a:defRPr sz="3600">
          <a:solidFill>
            <a:schemeClr val="tx1"/>
          </a:solidFill>
          <a:latin typeface="+mn-lt"/>
          <a:ea typeface="+mn-ea"/>
          <a:cs typeface="+mn-cs"/>
          <a:sym typeface="Gill Sans" pitchFamily="1" charset="0"/>
        </a:defRPr>
      </a:lvl8pPr>
      <a:lvl9pPr marL="1828800" algn="ctr" rtl="0" fontAlgn="base">
        <a:spcBef>
          <a:spcPct val="0"/>
        </a:spcBef>
        <a:spcAft>
          <a:spcPct val="0"/>
        </a:spcAft>
        <a:defRPr sz="3600">
          <a:solidFill>
            <a:schemeClr val="tx1"/>
          </a:solidFill>
          <a:latin typeface="+mn-lt"/>
          <a:ea typeface="+mn-ea"/>
          <a:cs typeface="+mn-cs"/>
          <a:sym typeface="Gill Sans" pitchFamily="1"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7409" name="Rectangle 1"/>
          <p:cNvSpPr>
            <a:spLocks noGrp="1" noChangeArrowheads="1"/>
          </p:cNvSpPr>
          <p:nvPr>
            <p:ph type="title"/>
          </p:nvPr>
        </p:nvSpPr>
        <p:spPr bwMode="auto">
          <a:xfrm>
            <a:off x="1270000" y="2971800"/>
            <a:ext cx="10464800" cy="3810000"/>
          </a:xfrm>
          <a:prstGeom prst="rect">
            <a:avLst/>
          </a:prstGeom>
          <a:noFill/>
          <a:ln w="12700">
            <a:noFill/>
            <a:miter lim="800000"/>
            <a:headEnd/>
            <a:tailEnd/>
          </a:ln>
          <a:effectLst/>
        </p:spPr>
        <p:txBody>
          <a:bodyPr vert="horz" wrap="square" lIns="50800" tIns="50800" rIns="50800" bIns="50800" numCol="1" anchor="ctr" anchorCtr="0" compatLnSpc="1">
            <a:prstTxWarp prst="textNoShape">
              <a:avLst/>
            </a:prstTxWarp>
          </a:bodyPr>
          <a:lstStyle/>
          <a:p>
            <a:pPr lvl="0"/>
            <a:r>
              <a:rPr lang="en-US">
                <a:sym typeface="Gill Sans" pitchFamily="1" charset="0"/>
              </a:rPr>
              <a:t>Click to edit Master title style</a:t>
            </a:r>
          </a:p>
        </p:txBody>
      </p:sp>
    </p:spTree>
  </p:cSld>
  <p:clrMap bg1="lt1" tx1="dk1" bg2="lt2" tx2="dk2" accent1="accent1" accent2="accent2" accent3="accent3" accent4="accent4" accent5="accent5" accent6="accent6" hlink="hlink" folHlink="folHlink"/>
  <p:sldLayoutIdLst>
    <p:sldLayoutId id="2147483876" r:id="rId1"/>
    <p:sldLayoutId id="2147483877" r:id="rId2"/>
    <p:sldLayoutId id="2147483878" r:id="rId3"/>
    <p:sldLayoutId id="2147483879" r:id="rId4"/>
    <p:sldLayoutId id="2147483880" r:id="rId5"/>
    <p:sldLayoutId id="2147483881" r:id="rId6"/>
    <p:sldLayoutId id="2147483882" r:id="rId7"/>
    <p:sldLayoutId id="2147483883" r:id="rId8"/>
    <p:sldLayoutId id="2147483884" r:id="rId9"/>
    <p:sldLayoutId id="2147483885" r:id="rId10"/>
    <p:sldLayoutId id="2147483886" r:id="rId11"/>
  </p:sldLayoutIdLst>
  <p:transition/>
  <p:hf hdr="0" ftr="0" dt="0"/>
  <p:txStyles>
    <p:titleStyle>
      <a:lvl1pPr algn="ctr" rtl="0" fontAlgn="base">
        <a:spcBef>
          <a:spcPct val="0"/>
        </a:spcBef>
        <a:spcAft>
          <a:spcPct val="0"/>
        </a:spcAft>
        <a:defRPr sz="8400">
          <a:solidFill>
            <a:schemeClr val="tx1"/>
          </a:solidFill>
          <a:latin typeface="+mj-lt"/>
          <a:ea typeface="+mj-ea"/>
          <a:cs typeface="+mj-cs"/>
          <a:sym typeface="Gill Sans" pitchFamily="1" charset="0"/>
        </a:defRPr>
      </a:lvl1pPr>
      <a:lvl2pPr algn="ctr" rtl="0" fontAlgn="base">
        <a:spcBef>
          <a:spcPct val="0"/>
        </a:spcBef>
        <a:spcAft>
          <a:spcPct val="0"/>
        </a:spcAft>
        <a:defRPr sz="8400">
          <a:solidFill>
            <a:schemeClr val="tx1"/>
          </a:solidFill>
          <a:latin typeface="Gill Sans" pitchFamily="1" charset="0"/>
          <a:ea typeface="ヒラギノ角ゴ ProN W3" pitchFamily="1" charset="-128"/>
          <a:cs typeface="ヒラギノ角ゴ ProN W3" pitchFamily="1" charset="-128"/>
          <a:sym typeface="Gill Sans" pitchFamily="1" charset="0"/>
        </a:defRPr>
      </a:lvl2pPr>
      <a:lvl3pPr algn="ctr" rtl="0" fontAlgn="base">
        <a:spcBef>
          <a:spcPct val="0"/>
        </a:spcBef>
        <a:spcAft>
          <a:spcPct val="0"/>
        </a:spcAft>
        <a:defRPr sz="8400">
          <a:solidFill>
            <a:schemeClr val="tx1"/>
          </a:solidFill>
          <a:latin typeface="Gill Sans" pitchFamily="1" charset="0"/>
          <a:ea typeface="ヒラギノ角ゴ ProN W3" pitchFamily="1" charset="-128"/>
          <a:cs typeface="ヒラギノ角ゴ ProN W3" pitchFamily="1" charset="-128"/>
          <a:sym typeface="Gill Sans" pitchFamily="1" charset="0"/>
        </a:defRPr>
      </a:lvl3pPr>
      <a:lvl4pPr algn="ctr" rtl="0" fontAlgn="base">
        <a:spcBef>
          <a:spcPct val="0"/>
        </a:spcBef>
        <a:spcAft>
          <a:spcPct val="0"/>
        </a:spcAft>
        <a:defRPr sz="8400">
          <a:solidFill>
            <a:schemeClr val="tx1"/>
          </a:solidFill>
          <a:latin typeface="Gill Sans" pitchFamily="1" charset="0"/>
          <a:ea typeface="ヒラギノ角ゴ ProN W3" pitchFamily="1" charset="-128"/>
          <a:cs typeface="ヒラギノ角ゴ ProN W3" pitchFamily="1" charset="-128"/>
          <a:sym typeface="Gill Sans" pitchFamily="1" charset="0"/>
        </a:defRPr>
      </a:lvl4pPr>
      <a:lvl5pPr algn="ctr" rtl="0" fontAlgn="base">
        <a:spcBef>
          <a:spcPct val="0"/>
        </a:spcBef>
        <a:spcAft>
          <a:spcPct val="0"/>
        </a:spcAft>
        <a:defRPr sz="8400">
          <a:solidFill>
            <a:schemeClr val="tx1"/>
          </a:solidFill>
          <a:latin typeface="Gill Sans" pitchFamily="1" charset="0"/>
          <a:ea typeface="ヒラギノ角ゴ ProN W3" pitchFamily="1" charset="-128"/>
          <a:cs typeface="ヒラギノ角ゴ ProN W3" pitchFamily="1" charset="-128"/>
          <a:sym typeface="Gill Sans" pitchFamily="1" charset="0"/>
        </a:defRPr>
      </a:lvl5pPr>
      <a:lvl6pPr marL="457200" algn="ctr" rtl="0" fontAlgn="base">
        <a:spcBef>
          <a:spcPct val="0"/>
        </a:spcBef>
        <a:spcAft>
          <a:spcPct val="0"/>
        </a:spcAft>
        <a:defRPr sz="8400">
          <a:solidFill>
            <a:schemeClr val="tx1"/>
          </a:solidFill>
          <a:latin typeface="Gill Sans" pitchFamily="1" charset="0"/>
          <a:ea typeface="ヒラギノ角ゴ ProN W3" pitchFamily="1" charset="-128"/>
          <a:cs typeface="ヒラギノ角ゴ ProN W3" pitchFamily="1" charset="-128"/>
          <a:sym typeface="Gill Sans" pitchFamily="1" charset="0"/>
        </a:defRPr>
      </a:lvl6pPr>
      <a:lvl7pPr marL="914400" algn="ctr" rtl="0" fontAlgn="base">
        <a:spcBef>
          <a:spcPct val="0"/>
        </a:spcBef>
        <a:spcAft>
          <a:spcPct val="0"/>
        </a:spcAft>
        <a:defRPr sz="8400">
          <a:solidFill>
            <a:schemeClr val="tx1"/>
          </a:solidFill>
          <a:latin typeface="Gill Sans" pitchFamily="1" charset="0"/>
          <a:ea typeface="ヒラギノ角ゴ ProN W3" pitchFamily="1" charset="-128"/>
          <a:cs typeface="ヒラギノ角ゴ ProN W3" pitchFamily="1" charset="-128"/>
          <a:sym typeface="Gill Sans" pitchFamily="1" charset="0"/>
        </a:defRPr>
      </a:lvl7pPr>
      <a:lvl8pPr marL="1371600" algn="ctr" rtl="0" fontAlgn="base">
        <a:spcBef>
          <a:spcPct val="0"/>
        </a:spcBef>
        <a:spcAft>
          <a:spcPct val="0"/>
        </a:spcAft>
        <a:defRPr sz="8400">
          <a:solidFill>
            <a:schemeClr val="tx1"/>
          </a:solidFill>
          <a:latin typeface="Gill Sans" pitchFamily="1" charset="0"/>
          <a:ea typeface="ヒラギノ角ゴ ProN W3" pitchFamily="1" charset="-128"/>
          <a:cs typeface="ヒラギノ角ゴ ProN W3" pitchFamily="1" charset="-128"/>
          <a:sym typeface="Gill Sans" pitchFamily="1" charset="0"/>
        </a:defRPr>
      </a:lvl8pPr>
      <a:lvl9pPr marL="1828800" algn="ctr" rtl="0" fontAlgn="base">
        <a:spcBef>
          <a:spcPct val="0"/>
        </a:spcBef>
        <a:spcAft>
          <a:spcPct val="0"/>
        </a:spcAft>
        <a:defRPr sz="8400">
          <a:solidFill>
            <a:schemeClr val="tx1"/>
          </a:solidFill>
          <a:latin typeface="Gill Sans" pitchFamily="1" charset="0"/>
          <a:ea typeface="ヒラギノ角ゴ ProN W3" pitchFamily="1" charset="-128"/>
          <a:cs typeface="ヒラギノ角ゴ ProN W3" pitchFamily="1" charset="-128"/>
          <a:sym typeface="Gill Sans" pitchFamily="1" charset="0"/>
        </a:defRPr>
      </a:lvl9pPr>
    </p:titleStyle>
    <p:bodyStyle>
      <a:lvl1pPr algn="ctr" rtl="0" fontAlgn="base">
        <a:spcBef>
          <a:spcPct val="0"/>
        </a:spcBef>
        <a:spcAft>
          <a:spcPct val="0"/>
        </a:spcAft>
        <a:defRPr sz="3600">
          <a:solidFill>
            <a:schemeClr val="tx1"/>
          </a:solidFill>
          <a:latin typeface="+mn-lt"/>
          <a:ea typeface="+mn-ea"/>
          <a:cs typeface="+mn-cs"/>
          <a:sym typeface="Gill Sans" pitchFamily="1" charset="0"/>
        </a:defRPr>
      </a:lvl1pPr>
      <a:lvl2pPr algn="ctr" rtl="0" fontAlgn="base">
        <a:spcBef>
          <a:spcPct val="0"/>
        </a:spcBef>
        <a:spcAft>
          <a:spcPct val="0"/>
        </a:spcAft>
        <a:defRPr sz="3600">
          <a:solidFill>
            <a:schemeClr val="tx1"/>
          </a:solidFill>
          <a:latin typeface="+mn-lt"/>
          <a:ea typeface="+mn-ea"/>
          <a:cs typeface="+mn-cs"/>
          <a:sym typeface="Gill Sans" pitchFamily="1" charset="0"/>
        </a:defRPr>
      </a:lvl2pPr>
      <a:lvl3pPr algn="ctr" rtl="0" fontAlgn="base">
        <a:spcBef>
          <a:spcPct val="0"/>
        </a:spcBef>
        <a:spcAft>
          <a:spcPct val="0"/>
        </a:spcAft>
        <a:defRPr sz="3600">
          <a:solidFill>
            <a:schemeClr val="tx1"/>
          </a:solidFill>
          <a:latin typeface="+mn-lt"/>
          <a:ea typeface="+mn-ea"/>
          <a:cs typeface="+mn-cs"/>
          <a:sym typeface="Gill Sans" pitchFamily="1" charset="0"/>
        </a:defRPr>
      </a:lvl3pPr>
      <a:lvl4pPr algn="ctr" rtl="0" fontAlgn="base">
        <a:spcBef>
          <a:spcPct val="0"/>
        </a:spcBef>
        <a:spcAft>
          <a:spcPct val="0"/>
        </a:spcAft>
        <a:defRPr sz="3600">
          <a:solidFill>
            <a:schemeClr val="tx1"/>
          </a:solidFill>
          <a:latin typeface="+mn-lt"/>
          <a:ea typeface="+mn-ea"/>
          <a:cs typeface="+mn-cs"/>
          <a:sym typeface="Gill Sans" pitchFamily="1" charset="0"/>
        </a:defRPr>
      </a:lvl4pPr>
      <a:lvl5pPr algn="ctr" rtl="0" fontAlgn="base">
        <a:spcBef>
          <a:spcPct val="0"/>
        </a:spcBef>
        <a:spcAft>
          <a:spcPct val="0"/>
        </a:spcAft>
        <a:defRPr sz="3600">
          <a:solidFill>
            <a:schemeClr val="tx1"/>
          </a:solidFill>
          <a:latin typeface="+mn-lt"/>
          <a:ea typeface="+mn-ea"/>
          <a:cs typeface="+mn-cs"/>
          <a:sym typeface="Gill Sans" pitchFamily="1" charset="0"/>
        </a:defRPr>
      </a:lvl5pPr>
      <a:lvl6pPr marL="457200" algn="ctr" rtl="0" fontAlgn="base">
        <a:spcBef>
          <a:spcPct val="0"/>
        </a:spcBef>
        <a:spcAft>
          <a:spcPct val="0"/>
        </a:spcAft>
        <a:defRPr sz="3600">
          <a:solidFill>
            <a:schemeClr val="tx1"/>
          </a:solidFill>
          <a:latin typeface="+mn-lt"/>
          <a:ea typeface="+mn-ea"/>
          <a:cs typeface="+mn-cs"/>
          <a:sym typeface="Gill Sans" pitchFamily="1" charset="0"/>
        </a:defRPr>
      </a:lvl6pPr>
      <a:lvl7pPr marL="914400" algn="ctr" rtl="0" fontAlgn="base">
        <a:spcBef>
          <a:spcPct val="0"/>
        </a:spcBef>
        <a:spcAft>
          <a:spcPct val="0"/>
        </a:spcAft>
        <a:defRPr sz="3600">
          <a:solidFill>
            <a:schemeClr val="tx1"/>
          </a:solidFill>
          <a:latin typeface="+mn-lt"/>
          <a:ea typeface="+mn-ea"/>
          <a:cs typeface="+mn-cs"/>
          <a:sym typeface="Gill Sans" pitchFamily="1" charset="0"/>
        </a:defRPr>
      </a:lvl7pPr>
      <a:lvl8pPr marL="1371600" algn="ctr" rtl="0" fontAlgn="base">
        <a:spcBef>
          <a:spcPct val="0"/>
        </a:spcBef>
        <a:spcAft>
          <a:spcPct val="0"/>
        </a:spcAft>
        <a:defRPr sz="3600">
          <a:solidFill>
            <a:schemeClr val="tx1"/>
          </a:solidFill>
          <a:latin typeface="+mn-lt"/>
          <a:ea typeface="+mn-ea"/>
          <a:cs typeface="+mn-cs"/>
          <a:sym typeface="Gill Sans" pitchFamily="1" charset="0"/>
        </a:defRPr>
      </a:lvl8pPr>
      <a:lvl9pPr marL="1828800" algn="ctr" rtl="0" fontAlgn="base">
        <a:spcBef>
          <a:spcPct val="0"/>
        </a:spcBef>
        <a:spcAft>
          <a:spcPct val="0"/>
        </a:spcAft>
        <a:defRPr sz="3600">
          <a:solidFill>
            <a:schemeClr val="tx1"/>
          </a:solidFill>
          <a:latin typeface="+mn-lt"/>
          <a:ea typeface="+mn-ea"/>
          <a:cs typeface="+mn-cs"/>
          <a:sym typeface="Gill Sans" pitchFamily="1"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8433" name="Rectangle 1"/>
          <p:cNvSpPr>
            <a:spLocks noGrp="1" noChangeArrowheads="1"/>
          </p:cNvSpPr>
          <p:nvPr>
            <p:ph type="title"/>
          </p:nvPr>
        </p:nvSpPr>
        <p:spPr bwMode="auto">
          <a:xfrm>
            <a:off x="1270000" y="254000"/>
            <a:ext cx="10464800" cy="2438400"/>
          </a:xfrm>
          <a:prstGeom prst="rect">
            <a:avLst/>
          </a:prstGeom>
          <a:noFill/>
          <a:ln w="12700">
            <a:noFill/>
            <a:miter lim="800000"/>
            <a:headEnd/>
            <a:tailEnd/>
          </a:ln>
          <a:effectLst/>
        </p:spPr>
        <p:txBody>
          <a:bodyPr vert="horz" wrap="square" lIns="50800" tIns="50800" rIns="50800" bIns="50800" numCol="1" anchor="ctr" anchorCtr="0" compatLnSpc="1">
            <a:prstTxWarp prst="textNoShape">
              <a:avLst/>
            </a:prstTxWarp>
          </a:bodyPr>
          <a:lstStyle/>
          <a:p>
            <a:pPr lvl="0"/>
            <a:r>
              <a:rPr lang="en-US">
                <a:sym typeface="Gill Sans" pitchFamily="1" charset="0"/>
              </a:rPr>
              <a:t>Click to edit Master title style</a:t>
            </a:r>
          </a:p>
        </p:txBody>
      </p:sp>
      <p:sp>
        <p:nvSpPr>
          <p:cNvPr id="18434" name="Rectangle 2"/>
          <p:cNvSpPr>
            <a:spLocks noGrp="1" noChangeArrowheads="1"/>
          </p:cNvSpPr>
          <p:nvPr>
            <p:ph type="body" idx="1"/>
          </p:nvPr>
        </p:nvSpPr>
        <p:spPr bwMode="auto">
          <a:xfrm>
            <a:off x="1270000" y="2768600"/>
            <a:ext cx="10464800" cy="5715000"/>
          </a:xfrm>
          <a:prstGeom prst="rect">
            <a:avLst/>
          </a:prstGeom>
          <a:noFill/>
          <a:ln w="12700">
            <a:noFill/>
            <a:miter lim="800000"/>
            <a:headEnd/>
            <a:tailEnd/>
          </a:ln>
          <a:effectLst/>
        </p:spPr>
        <p:txBody>
          <a:bodyPr vert="horz" wrap="square" lIns="50800" tIns="50800" rIns="50800" bIns="50800" numCol="1" anchor="t" anchorCtr="0" compatLnSpc="1">
            <a:prstTxWarp prst="textNoShape">
              <a:avLst/>
            </a:prstTxWarp>
          </a:bodyPr>
          <a:lstStyle/>
          <a:p>
            <a:pPr lvl="0"/>
            <a:r>
              <a:rPr lang="en-US">
                <a:sym typeface="Gill Sans" pitchFamily="1" charset="0"/>
              </a:rPr>
              <a:t>Click to edit Master text styles</a:t>
            </a:r>
          </a:p>
          <a:p>
            <a:pPr lvl="1"/>
            <a:r>
              <a:rPr lang="en-US">
                <a:sym typeface="Gill Sans" pitchFamily="1" charset="0"/>
              </a:rPr>
              <a:t>Second level</a:t>
            </a:r>
          </a:p>
          <a:p>
            <a:pPr lvl="2"/>
            <a:r>
              <a:rPr lang="en-US">
                <a:sym typeface="Gill Sans" pitchFamily="1" charset="0"/>
              </a:rPr>
              <a:t>Third level</a:t>
            </a:r>
          </a:p>
          <a:p>
            <a:pPr lvl="3"/>
            <a:r>
              <a:rPr lang="en-US">
                <a:sym typeface="Gill Sans" pitchFamily="1" charset="0"/>
              </a:rPr>
              <a:t>Fourth level</a:t>
            </a:r>
          </a:p>
          <a:p>
            <a:pPr lvl="4"/>
            <a:r>
              <a:rPr lang="en-US">
                <a:sym typeface="Gill Sans" pitchFamily="1" charset="0"/>
              </a:rPr>
              <a:t>Fifth level</a:t>
            </a:r>
          </a:p>
        </p:txBody>
      </p:sp>
    </p:spTree>
  </p:cSld>
  <p:clrMap bg1="lt1" tx1="dk1" bg2="lt2" tx2="dk2" accent1="accent1" accent2="accent2" accent3="accent3" accent4="accent4" accent5="accent5" accent6="accent6" hlink="hlink" folHlink="folHlink"/>
  <p:sldLayoutIdLst>
    <p:sldLayoutId id="2147483887" r:id="rId1"/>
    <p:sldLayoutId id="2147483888" r:id="rId2"/>
    <p:sldLayoutId id="2147483889" r:id="rId3"/>
    <p:sldLayoutId id="2147483890" r:id="rId4"/>
    <p:sldLayoutId id="2147483891" r:id="rId5"/>
    <p:sldLayoutId id="2147483892" r:id="rId6"/>
    <p:sldLayoutId id="2147483893" r:id="rId7"/>
    <p:sldLayoutId id="2147483894" r:id="rId8"/>
    <p:sldLayoutId id="2147483895" r:id="rId9"/>
    <p:sldLayoutId id="2147483896" r:id="rId10"/>
    <p:sldLayoutId id="2147483897" r:id="rId11"/>
  </p:sldLayoutIdLst>
  <p:transition/>
  <p:hf hdr="0" ftr="0" dt="0"/>
  <p:txStyles>
    <p:titleStyle>
      <a:lvl1pPr algn="ctr" rtl="0" fontAlgn="base">
        <a:spcBef>
          <a:spcPct val="0"/>
        </a:spcBef>
        <a:spcAft>
          <a:spcPct val="0"/>
        </a:spcAft>
        <a:defRPr sz="8400">
          <a:solidFill>
            <a:schemeClr val="tx1"/>
          </a:solidFill>
          <a:latin typeface="+mj-lt"/>
          <a:ea typeface="+mj-ea"/>
          <a:cs typeface="+mj-cs"/>
          <a:sym typeface="Gill Sans" pitchFamily="1" charset="0"/>
        </a:defRPr>
      </a:lvl1pPr>
      <a:lvl2pPr algn="ctr" rtl="0" fontAlgn="base">
        <a:spcBef>
          <a:spcPct val="0"/>
        </a:spcBef>
        <a:spcAft>
          <a:spcPct val="0"/>
        </a:spcAft>
        <a:defRPr sz="8400">
          <a:solidFill>
            <a:schemeClr val="tx1"/>
          </a:solidFill>
          <a:latin typeface="Gill Sans" pitchFamily="1" charset="0"/>
          <a:ea typeface="ヒラギノ角ゴ ProN W3" pitchFamily="1" charset="-128"/>
          <a:cs typeface="ヒラギノ角ゴ ProN W3" pitchFamily="1" charset="-128"/>
          <a:sym typeface="Gill Sans" pitchFamily="1" charset="0"/>
        </a:defRPr>
      </a:lvl2pPr>
      <a:lvl3pPr algn="ctr" rtl="0" fontAlgn="base">
        <a:spcBef>
          <a:spcPct val="0"/>
        </a:spcBef>
        <a:spcAft>
          <a:spcPct val="0"/>
        </a:spcAft>
        <a:defRPr sz="8400">
          <a:solidFill>
            <a:schemeClr val="tx1"/>
          </a:solidFill>
          <a:latin typeface="Gill Sans" pitchFamily="1" charset="0"/>
          <a:ea typeface="ヒラギノ角ゴ ProN W3" pitchFamily="1" charset="-128"/>
          <a:cs typeface="ヒラギノ角ゴ ProN W3" pitchFamily="1" charset="-128"/>
          <a:sym typeface="Gill Sans" pitchFamily="1" charset="0"/>
        </a:defRPr>
      </a:lvl3pPr>
      <a:lvl4pPr algn="ctr" rtl="0" fontAlgn="base">
        <a:spcBef>
          <a:spcPct val="0"/>
        </a:spcBef>
        <a:spcAft>
          <a:spcPct val="0"/>
        </a:spcAft>
        <a:defRPr sz="8400">
          <a:solidFill>
            <a:schemeClr val="tx1"/>
          </a:solidFill>
          <a:latin typeface="Gill Sans" pitchFamily="1" charset="0"/>
          <a:ea typeface="ヒラギノ角ゴ ProN W3" pitchFamily="1" charset="-128"/>
          <a:cs typeface="ヒラギノ角ゴ ProN W3" pitchFamily="1" charset="-128"/>
          <a:sym typeface="Gill Sans" pitchFamily="1" charset="0"/>
        </a:defRPr>
      </a:lvl4pPr>
      <a:lvl5pPr algn="ctr" rtl="0" fontAlgn="base">
        <a:spcBef>
          <a:spcPct val="0"/>
        </a:spcBef>
        <a:spcAft>
          <a:spcPct val="0"/>
        </a:spcAft>
        <a:defRPr sz="8400">
          <a:solidFill>
            <a:schemeClr val="tx1"/>
          </a:solidFill>
          <a:latin typeface="Gill Sans" pitchFamily="1" charset="0"/>
          <a:ea typeface="ヒラギノ角ゴ ProN W3" pitchFamily="1" charset="-128"/>
          <a:cs typeface="ヒラギノ角ゴ ProN W3" pitchFamily="1" charset="-128"/>
          <a:sym typeface="Gill Sans" pitchFamily="1" charset="0"/>
        </a:defRPr>
      </a:lvl5pPr>
      <a:lvl6pPr marL="457200" algn="ctr" rtl="0" fontAlgn="base">
        <a:spcBef>
          <a:spcPct val="0"/>
        </a:spcBef>
        <a:spcAft>
          <a:spcPct val="0"/>
        </a:spcAft>
        <a:defRPr sz="8400">
          <a:solidFill>
            <a:schemeClr val="tx1"/>
          </a:solidFill>
          <a:latin typeface="Gill Sans" pitchFamily="1" charset="0"/>
          <a:ea typeface="ヒラギノ角ゴ ProN W3" pitchFamily="1" charset="-128"/>
          <a:cs typeface="ヒラギノ角ゴ ProN W3" pitchFamily="1" charset="-128"/>
          <a:sym typeface="Gill Sans" pitchFamily="1" charset="0"/>
        </a:defRPr>
      </a:lvl6pPr>
      <a:lvl7pPr marL="914400" algn="ctr" rtl="0" fontAlgn="base">
        <a:spcBef>
          <a:spcPct val="0"/>
        </a:spcBef>
        <a:spcAft>
          <a:spcPct val="0"/>
        </a:spcAft>
        <a:defRPr sz="8400">
          <a:solidFill>
            <a:schemeClr val="tx1"/>
          </a:solidFill>
          <a:latin typeface="Gill Sans" pitchFamily="1" charset="0"/>
          <a:ea typeface="ヒラギノ角ゴ ProN W3" pitchFamily="1" charset="-128"/>
          <a:cs typeface="ヒラギノ角ゴ ProN W3" pitchFamily="1" charset="-128"/>
          <a:sym typeface="Gill Sans" pitchFamily="1" charset="0"/>
        </a:defRPr>
      </a:lvl7pPr>
      <a:lvl8pPr marL="1371600" algn="ctr" rtl="0" fontAlgn="base">
        <a:spcBef>
          <a:spcPct val="0"/>
        </a:spcBef>
        <a:spcAft>
          <a:spcPct val="0"/>
        </a:spcAft>
        <a:defRPr sz="8400">
          <a:solidFill>
            <a:schemeClr val="tx1"/>
          </a:solidFill>
          <a:latin typeface="Gill Sans" pitchFamily="1" charset="0"/>
          <a:ea typeface="ヒラギノ角ゴ ProN W3" pitchFamily="1" charset="-128"/>
          <a:cs typeface="ヒラギノ角ゴ ProN W3" pitchFamily="1" charset="-128"/>
          <a:sym typeface="Gill Sans" pitchFamily="1" charset="0"/>
        </a:defRPr>
      </a:lvl8pPr>
      <a:lvl9pPr marL="1828800" algn="ctr" rtl="0" fontAlgn="base">
        <a:spcBef>
          <a:spcPct val="0"/>
        </a:spcBef>
        <a:spcAft>
          <a:spcPct val="0"/>
        </a:spcAft>
        <a:defRPr sz="8400">
          <a:solidFill>
            <a:schemeClr val="tx1"/>
          </a:solidFill>
          <a:latin typeface="Gill Sans" pitchFamily="1" charset="0"/>
          <a:ea typeface="ヒラギノ角ゴ ProN W3" pitchFamily="1" charset="-128"/>
          <a:cs typeface="ヒラギノ角ゴ ProN W3" pitchFamily="1" charset="-128"/>
          <a:sym typeface="Gill Sans" pitchFamily="1" charset="0"/>
        </a:defRPr>
      </a:lvl9pPr>
    </p:titleStyle>
    <p:bodyStyle>
      <a:lvl1pPr marL="760413" indent="-493713" algn="l" rtl="0" fontAlgn="base">
        <a:spcBef>
          <a:spcPts val="38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1pPr>
      <a:lvl2pPr marL="1204913" indent="-493713" algn="l" rtl="0" fontAlgn="base">
        <a:spcBef>
          <a:spcPts val="38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2pPr>
      <a:lvl3pPr marL="1649413" indent="-493713" algn="l" rtl="0" fontAlgn="base">
        <a:spcBef>
          <a:spcPts val="38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3pPr>
      <a:lvl4pPr marL="2093913" indent="-493713" algn="l" rtl="0" fontAlgn="base">
        <a:spcBef>
          <a:spcPts val="38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4pPr>
      <a:lvl5pPr marL="2538413" indent="-493713" algn="l" rtl="0" fontAlgn="base">
        <a:spcBef>
          <a:spcPts val="38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5pPr>
      <a:lvl6pPr marL="2995613" indent="-493713" algn="l" rtl="0" fontAlgn="base">
        <a:spcBef>
          <a:spcPts val="38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6pPr>
      <a:lvl7pPr marL="3452813" indent="-493713" algn="l" rtl="0" fontAlgn="base">
        <a:spcBef>
          <a:spcPts val="38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7pPr>
      <a:lvl8pPr marL="3910013" indent="-493713" algn="l" rtl="0" fontAlgn="base">
        <a:spcBef>
          <a:spcPts val="38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8pPr>
      <a:lvl9pPr marL="4367213" indent="-493713" algn="l" rtl="0" fontAlgn="base">
        <a:spcBef>
          <a:spcPts val="38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9457" name="Rectangle 1"/>
          <p:cNvSpPr>
            <a:spLocks noGrp="1" noChangeArrowheads="1"/>
          </p:cNvSpPr>
          <p:nvPr>
            <p:ph type="title"/>
          </p:nvPr>
        </p:nvSpPr>
        <p:spPr bwMode="auto">
          <a:xfrm>
            <a:off x="1270000" y="254000"/>
            <a:ext cx="10464800" cy="2438400"/>
          </a:xfrm>
          <a:prstGeom prst="rect">
            <a:avLst/>
          </a:prstGeom>
          <a:noFill/>
          <a:ln w="12700">
            <a:noFill/>
            <a:miter lim="800000"/>
            <a:headEnd/>
            <a:tailEnd/>
          </a:ln>
          <a:effectLst/>
        </p:spPr>
        <p:txBody>
          <a:bodyPr vert="horz" wrap="square" lIns="50800" tIns="50800" rIns="50800" bIns="50800" numCol="1" anchor="ctr" anchorCtr="0" compatLnSpc="1">
            <a:prstTxWarp prst="textNoShape">
              <a:avLst/>
            </a:prstTxWarp>
          </a:bodyPr>
          <a:lstStyle/>
          <a:p>
            <a:pPr lvl="0"/>
            <a:r>
              <a:rPr lang="en-US">
                <a:sym typeface="Gill Sans" pitchFamily="1" charset="0"/>
              </a:rPr>
              <a:t>Click to edit Master title style</a:t>
            </a:r>
          </a:p>
        </p:txBody>
      </p:sp>
      <p:sp>
        <p:nvSpPr>
          <p:cNvPr id="19458" name="Rectangle 2"/>
          <p:cNvSpPr>
            <a:spLocks noGrp="1" noChangeArrowheads="1"/>
          </p:cNvSpPr>
          <p:nvPr>
            <p:ph type="body" idx="1"/>
          </p:nvPr>
        </p:nvSpPr>
        <p:spPr bwMode="auto">
          <a:xfrm>
            <a:off x="1270000" y="2768600"/>
            <a:ext cx="10464800" cy="5715000"/>
          </a:xfrm>
          <a:prstGeom prst="rect">
            <a:avLst/>
          </a:prstGeom>
          <a:noFill/>
          <a:ln w="12700">
            <a:noFill/>
            <a:miter lim="800000"/>
            <a:headEnd/>
            <a:tailEnd/>
          </a:ln>
          <a:effectLst/>
        </p:spPr>
        <p:txBody>
          <a:bodyPr vert="horz" wrap="square" lIns="50800" tIns="50800" rIns="50800" bIns="50800" numCol="1" anchor="ctr" anchorCtr="0" compatLnSpc="1">
            <a:prstTxWarp prst="textNoShape">
              <a:avLst/>
            </a:prstTxWarp>
          </a:bodyPr>
          <a:lstStyle/>
          <a:p>
            <a:pPr lvl="0"/>
            <a:r>
              <a:rPr lang="en-US">
                <a:sym typeface="Gill Sans" pitchFamily="1" charset="0"/>
              </a:rPr>
              <a:t>Click to edit Master text styles</a:t>
            </a:r>
          </a:p>
          <a:p>
            <a:pPr lvl="1"/>
            <a:r>
              <a:rPr lang="en-US">
                <a:sym typeface="Gill Sans" pitchFamily="1" charset="0"/>
              </a:rPr>
              <a:t>Second level</a:t>
            </a:r>
          </a:p>
          <a:p>
            <a:pPr lvl="2"/>
            <a:r>
              <a:rPr lang="en-US">
                <a:sym typeface="Gill Sans" pitchFamily="1" charset="0"/>
              </a:rPr>
              <a:t>Third level</a:t>
            </a:r>
          </a:p>
          <a:p>
            <a:pPr lvl="3"/>
            <a:r>
              <a:rPr lang="en-US">
                <a:sym typeface="Gill Sans" pitchFamily="1" charset="0"/>
              </a:rPr>
              <a:t>Fourth level</a:t>
            </a:r>
          </a:p>
          <a:p>
            <a:pPr lvl="4"/>
            <a:r>
              <a:rPr lang="en-US">
                <a:sym typeface="Gill Sans" pitchFamily="1" charset="0"/>
              </a:rPr>
              <a:t>Fifth level</a:t>
            </a:r>
          </a:p>
        </p:txBody>
      </p:sp>
    </p:spTree>
  </p:cSld>
  <p:clrMap bg1="lt1" tx1="dk1" bg2="lt2" tx2="dk2" accent1="accent1" accent2="accent2" accent3="accent3" accent4="accent4" accent5="accent5" accent6="accent6" hlink="hlink" folHlink="folHlink"/>
  <p:sldLayoutIdLst>
    <p:sldLayoutId id="2147483898" r:id="rId1"/>
    <p:sldLayoutId id="2147483899" r:id="rId2"/>
    <p:sldLayoutId id="2147483900" r:id="rId3"/>
    <p:sldLayoutId id="2147483901" r:id="rId4"/>
    <p:sldLayoutId id="2147483902" r:id="rId5"/>
    <p:sldLayoutId id="2147483903" r:id="rId6"/>
    <p:sldLayoutId id="2147483904" r:id="rId7"/>
    <p:sldLayoutId id="2147483905" r:id="rId8"/>
    <p:sldLayoutId id="2147483906" r:id="rId9"/>
    <p:sldLayoutId id="2147483907" r:id="rId10"/>
    <p:sldLayoutId id="2147483908" r:id="rId11"/>
  </p:sldLayoutIdLst>
  <p:transition/>
  <p:hf hdr="0" ftr="0" dt="0"/>
  <p:txStyles>
    <p:titleStyle>
      <a:lvl1pPr algn="ctr" rtl="0" fontAlgn="base">
        <a:spcBef>
          <a:spcPct val="0"/>
        </a:spcBef>
        <a:spcAft>
          <a:spcPct val="0"/>
        </a:spcAft>
        <a:defRPr sz="8400">
          <a:solidFill>
            <a:schemeClr val="tx1"/>
          </a:solidFill>
          <a:latin typeface="+mj-lt"/>
          <a:ea typeface="+mj-ea"/>
          <a:cs typeface="+mj-cs"/>
          <a:sym typeface="Gill Sans" pitchFamily="1" charset="0"/>
        </a:defRPr>
      </a:lvl1pPr>
      <a:lvl2pPr algn="ctr" rtl="0" fontAlgn="base">
        <a:spcBef>
          <a:spcPct val="0"/>
        </a:spcBef>
        <a:spcAft>
          <a:spcPct val="0"/>
        </a:spcAft>
        <a:defRPr sz="8400">
          <a:solidFill>
            <a:schemeClr val="tx1"/>
          </a:solidFill>
          <a:latin typeface="Gill Sans" pitchFamily="1" charset="0"/>
          <a:ea typeface="ヒラギノ角ゴ ProN W3" pitchFamily="1" charset="-128"/>
          <a:cs typeface="ヒラギノ角ゴ ProN W3" pitchFamily="1" charset="-128"/>
          <a:sym typeface="Gill Sans" pitchFamily="1" charset="0"/>
        </a:defRPr>
      </a:lvl2pPr>
      <a:lvl3pPr algn="ctr" rtl="0" fontAlgn="base">
        <a:spcBef>
          <a:spcPct val="0"/>
        </a:spcBef>
        <a:spcAft>
          <a:spcPct val="0"/>
        </a:spcAft>
        <a:defRPr sz="8400">
          <a:solidFill>
            <a:schemeClr val="tx1"/>
          </a:solidFill>
          <a:latin typeface="Gill Sans" pitchFamily="1" charset="0"/>
          <a:ea typeface="ヒラギノ角ゴ ProN W3" pitchFamily="1" charset="-128"/>
          <a:cs typeface="ヒラギノ角ゴ ProN W3" pitchFamily="1" charset="-128"/>
          <a:sym typeface="Gill Sans" pitchFamily="1" charset="0"/>
        </a:defRPr>
      </a:lvl3pPr>
      <a:lvl4pPr algn="ctr" rtl="0" fontAlgn="base">
        <a:spcBef>
          <a:spcPct val="0"/>
        </a:spcBef>
        <a:spcAft>
          <a:spcPct val="0"/>
        </a:spcAft>
        <a:defRPr sz="8400">
          <a:solidFill>
            <a:schemeClr val="tx1"/>
          </a:solidFill>
          <a:latin typeface="Gill Sans" pitchFamily="1" charset="0"/>
          <a:ea typeface="ヒラギノ角ゴ ProN W3" pitchFamily="1" charset="-128"/>
          <a:cs typeface="ヒラギノ角ゴ ProN W3" pitchFamily="1" charset="-128"/>
          <a:sym typeface="Gill Sans" pitchFamily="1" charset="0"/>
        </a:defRPr>
      </a:lvl4pPr>
      <a:lvl5pPr algn="ctr" rtl="0" fontAlgn="base">
        <a:spcBef>
          <a:spcPct val="0"/>
        </a:spcBef>
        <a:spcAft>
          <a:spcPct val="0"/>
        </a:spcAft>
        <a:defRPr sz="8400">
          <a:solidFill>
            <a:schemeClr val="tx1"/>
          </a:solidFill>
          <a:latin typeface="Gill Sans" pitchFamily="1" charset="0"/>
          <a:ea typeface="ヒラギノ角ゴ ProN W3" pitchFamily="1" charset="-128"/>
          <a:cs typeface="ヒラギノ角ゴ ProN W3" pitchFamily="1" charset="-128"/>
          <a:sym typeface="Gill Sans" pitchFamily="1" charset="0"/>
        </a:defRPr>
      </a:lvl5pPr>
      <a:lvl6pPr marL="457200" algn="ctr" rtl="0" fontAlgn="base">
        <a:spcBef>
          <a:spcPct val="0"/>
        </a:spcBef>
        <a:spcAft>
          <a:spcPct val="0"/>
        </a:spcAft>
        <a:defRPr sz="8400">
          <a:solidFill>
            <a:schemeClr val="tx1"/>
          </a:solidFill>
          <a:latin typeface="Gill Sans" pitchFamily="1" charset="0"/>
          <a:ea typeface="ヒラギノ角ゴ ProN W3" pitchFamily="1" charset="-128"/>
          <a:cs typeface="ヒラギノ角ゴ ProN W3" pitchFamily="1" charset="-128"/>
          <a:sym typeface="Gill Sans" pitchFamily="1" charset="0"/>
        </a:defRPr>
      </a:lvl6pPr>
      <a:lvl7pPr marL="914400" algn="ctr" rtl="0" fontAlgn="base">
        <a:spcBef>
          <a:spcPct val="0"/>
        </a:spcBef>
        <a:spcAft>
          <a:spcPct val="0"/>
        </a:spcAft>
        <a:defRPr sz="8400">
          <a:solidFill>
            <a:schemeClr val="tx1"/>
          </a:solidFill>
          <a:latin typeface="Gill Sans" pitchFamily="1" charset="0"/>
          <a:ea typeface="ヒラギノ角ゴ ProN W3" pitchFamily="1" charset="-128"/>
          <a:cs typeface="ヒラギノ角ゴ ProN W3" pitchFamily="1" charset="-128"/>
          <a:sym typeface="Gill Sans" pitchFamily="1" charset="0"/>
        </a:defRPr>
      </a:lvl7pPr>
      <a:lvl8pPr marL="1371600" algn="ctr" rtl="0" fontAlgn="base">
        <a:spcBef>
          <a:spcPct val="0"/>
        </a:spcBef>
        <a:spcAft>
          <a:spcPct val="0"/>
        </a:spcAft>
        <a:defRPr sz="8400">
          <a:solidFill>
            <a:schemeClr val="tx1"/>
          </a:solidFill>
          <a:latin typeface="Gill Sans" pitchFamily="1" charset="0"/>
          <a:ea typeface="ヒラギノ角ゴ ProN W3" pitchFamily="1" charset="-128"/>
          <a:cs typeface="ヒラギノ角ゴ ProN W3" pitchFamily="1" charset="-128"/>
          <a:sym typeface="Gill Sans" pitchFamily="1" charset="0"/>
        </a:defRPr>
      </a:lvl8pPr>
      <a:lvl9pPr marL="1828800" algn="ctr" rtl="0" fontAlgn="base">
        <a:spcBef>
          <a:spcPct val="0"/>
        </a:spcBef>
        <a:spcAft>
          <a:spcPct val="0"/>
        </a:spcAft>
        <a:defRPr sz="8400">
          <a:solidFill>
            <a:schemeClr val="tx1"/>
          </a:solidFill>
          <a:latin typeface="Gill Sans" pitchFamily="1" charset="0"/>
          <a:ea typeface="ヒラギノ角ゴ ProN W3" pitchFamily="1" charset="-128"/>
          <a:cs typeface="ヒラギノ角ゴ ProN W3" pitchFamily="1" charset="-128"/>
          <a:sym typeface="Gill Sans" pitchFamily="1" charset="0"/>
        </a:defRPr>
      </a:lvl9pPr>
    </p:titleStyle>
    <p:bodyStyle>
      <a:lvl1pPr marL="838200" indent="-571500" algn="l" rtl="0" fontAlgn="base">
        <a:spcBef>
          <a:spcPts val="2400"/>
        </a:spcBef>
        <a:spcAft>
          <a:spcPct val="0"/>
        </a:spcAft>
        <a:buSzPct val="171000"/>
        <a:buFont typeface="Gill Sans" pitchFamily="1" charset="0"/>
        <a:buChar char="•"/>
        <a:defRPr sz="4200">
          <a:solidFill>
            <a:schemeClr val="tx1"/>
          </a:solidFill>
          <a:latin typeface="+mn-lt"/>
          <a:ea typeface="+mn-ea"/>
          <a:cs typeface="+mn-cs"/>
          <a:sym typeface="Gill Sans" pitchFamily="1" charset="0"/>
        </a:defRPr>
      </a:lvl1pPr>
      <a:lvl2pPr marL="1282700" indent="-571500" algn="l" rtl="0" fontAlgn="base">
        <a:spcBef>
          <a:spcPts val="2400"/>
        </a:spcBef>
        <a:spcAft>
          <a:spcPct val="0"/>
        </a:spcAft>
        <a:buSzPct val="171000"/>
        <a:buFont typeface="Gill Sans" pitchFamily="1" charset="0"/>
        <a:buChar char="•"/>
        <a:defRPr sz="4200">
          <a:solidFill>
            <a:schemeClr val="tx1"/>
          </a:solidFill>
          <a:latin typeface="+mn-lt"/>
          <a:ea typeface="+mn-ea"/>
          <a:cs typeface="+mn-cs"/>
          <a:sym typeface="Gill Sans" pitchFamily="1" charset="0"/>
        </a:defRPr>
      </a:lvl2pPr>
      <a:lvl3pPr marL="1727200" indent="-571500" algn="l" rtl="0" fontAlgn="base">
        <a:spcBef>
          <a:spcPts val="2400"/>
        </a:spcBef>
        <a:spcAft>
          <a:spcPct val="0"/>
        </a:spcAft>
        <a:buSzPct val="171000"/>
        <a:buFont typeface="Gill Sans" pitchFamily="1" charset="0"/>
        <a:buChar char="•"/>
        <a:defRPr sz="4200">
          <a:solidFill>
            <a:schemeClr val="tx1"/>
          </a:solidFill>
          <a:latin typeface="+mn-lt"/>
          <a:ea typeface="+mn-ea"/>
          <a:cs typeface="+mn-cs"/>
          <a:sym typeface="Gill Sans" pitchFamily="1" charset="0"/>
        </a:defRPr>
      </a:lvl3pPr>
      <a:lvl4pPr marL="2171700" indent="-571500" algn="l" rtl="0" fontAlgn="base">
        <a:spcBef>
          <a:spcPts val="2400"/>
        </a:spcBef>
        <a:spcAft>
          <a:spcPct val="0"/>
        </a:spcAft>
        <a:buSzPct val="171000"/>
        <a:buFont typeface="Gill Sans" pitchFamily="1" charset="0"/>
        <a:buChar char="•"/>
        <a:defRPr sz="4200">
          <a:solidFill>
            <a:schemeClr val="tx1"/>
          </a:solidFill>
          <a:latin typeface="+mn-lt"/>
          <a:ea typeface="+mn-ea"/>
          <a:cs typeface="+mn-cs"/>
          <a:sym typeface="Gill Sans" pitchFamily="1" charset="0"/>
        </a:defRPr>
      </a:lvl4pPr>
      <a:lvl5pPr marL="2616200" indent="-571500" algn="l" rtl="0" fontAlgn="base">
        <a:spcBef>
          <a:spcPts val="2400"/>
        </a:spcBef>
        <a:spcAft>
          <a:spcPct val="0"/>
        </a:spcAft>
        <a:buSzPct val="171000"/>
        <a:buFont typeface="Gill Sans" pitchFamily="1" charset="0"/>
        <a:buChar char="•"/>
        <a:defRPr sz="4200">
          <a:solidFill>
            <a:schemeClr val="tx1"/>
          </a:solidFill>
          <a:latin typeface="+mn-lt"/>
          <a:ea typeface="+mn-ea"/>
          <a:cs typeface="+mn-cs"/>
          <a:sym typeface="Gill Sans" pitchFamily="1" charset="0"/>
        </a:defRPr>
      </a:lvl5pPr>
      <a:lvl6pPr marL="3073400" indent="-571500" algn="l" rtl="0" fontAlgn="base">
        <a:spcBef>
          <a:spcPts val="2400"/>
        </a:spcBef>
        <a:spcAft>
          <a:spcPct val="0"/>
        </a:spcAft>
        <a:buSzPct val="171000"/>
        <a:buFont typeface="Gill Sans" pitchFamily="1" charset="0"/>
        <a:buChar char="•"/>
        <a:defRPr sz="4200">
          <a:solidFill>
            <a:schemeClr val="tx1"/>
          </a:solidFill>
          <a:latin typeface="+mn-lt"/>
          <a:ea typeface="+mn-ea"/>
          <a:cs typeface="+mn-cs"/>
          <a:sym typeface="Gill Sans" pitchFamily="1" charset="0"/>
        </a:defRPr>
      </a:lvl6pPr>
      <a:lvl7pPr marL="3530600" indent="-571500" algn="l" rtl="0" fontAlgn="base">
        <a:spcBef>
          <a:spcPts val="2400"/>
        </a:spcBef>
        <a:spcAft>
          <a:spcPct val="0"/>
        </a:spcAft>
        <a:buSzPct val="171000"/>
        <a:buFont typeface="Gill Sans" pitchFamily="1" charset="0"/>
        <a:buChar char="•"/>
        <a:defRPr sz="4200">
          <a:solidFill>
            <a:schemeClr val="tx1"/>
          </a:solidFill>
          <a:latin typeface="+mn-lt"/>
          <a:ea typeface="+mn-ea"/>
          <a:cs typeface="+mn-cs"/>
          <a:sym typeface="Gill Sans" pitchFamily="1" charset="0"/>
        </a:defRPr>
      </a:lvl7pPr>
      <a:lvl8pPr marL="3987800" indent="-571500" algn="l" rtl="0" fontAlgn="base">
        <a:spcBef>
          <a:spcPts val="2400"/>
        </a:spcBef>
        <a:spcAft>
          <a:spcPct val="0"/>
        </a:spcAft>
        <a:buSzPct val="171000"/>
        <a:buFont typeface="Gill Sans" pitchFamily="1" charset="0"/>
        <a:buChar char="•"/>
        <a:defRPr sz="4200">
          <a:solidFill>
            <a:schemeClr val="tx1"/>
          </a:solidFill>
          <a:latin typeface="+mn-lt"/>
          <a:ea typeface="+mn-ea"/>
          <a:cs typeface="+mn-cs"/>
          <a:sym typeface="Gill Sans" pitchFamily="1" charset="0"/>
        </a:defRPr>
      </a:lvl8pPr>
      <a:lvl9pPr marL="4445000" indent="-571500" algn="l" rtl="0" fontAlgn="base">
        <a:spcBef>
          <a:spcPts val="2400"/>
        </a:spcBef>
        <a:spcAft>
          <a:spcPct val="0"/>
        </a:spcAft>
        <a:buSzPct val="171000"/>
        <a:buFont typeface="Gill Sans" pitchFamily="1" charset="0"/>
        <a:buChar char="•"/>
        <a:defRPr sz="4200">
          <a:solidFill>
            <a:schemeClr val="tx1"/>
          </a:solidFill>
          <a:latin typeface="+mn-lt"/>
          <a:ea typeface="+mn-ea"/>
          <a:cs typeface="+mn-cs"/>
          <a:sym typeface="Gill Sans" pitchFamily="1"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20481" name="Rectangle 1"/>
          <p:cNvSpPr>
            <a:spLocks noGrp="1" noChangeArrowheads="1"/>
          </p:cNvSpPr>
          <p:nvPr>
            <p:ph type="title"/>
          </p:nvPr>
        </p:nvSpPr>
        <p:spPr bwMode="auto">
          <a:xfrm>
            <a:off x="1270000" y="254000"/>
            <a:ext cx="10464800" cy="2438400"/>
          </a:xfrm>
          <a:prstGeom prst="rect">
            <a:avLst/>
          </a:prstGeom>
          <a:noFill/>
          <a:ln w="12700">
            <a:noFill/>
            <a:miter lim="800000"/>
            <a:headEnd/>
            <a:tailEnd/>
          </a:ln>
          <a:effectLst/>
        </p:spPr>
        <p:txBody>
          <a:bodyPr vert="horz" wrap="square" lIns="50800" tIns="50800" rIns="50800" bIns="50800" numCol="1" anchor="ctr" anchorCtr="0" compatLnSpc="1">
            <a:prstTxWarp prst="textNoShape">
              <a:avLst/>
            </a:prstTxWarp>
          </a:bodyPr>
          <a:lstStyle/>
          <a:p>
            <a:pPr lvl="0"/>
            <a:r>
              <a:rPr lang="en-US">
                <a:sym typeface="Gill Sans" pitchFamily="1" charset="0"/>
              </a:rPr>
              <a:t>Click to edit Master title style</a:t>
            </a:r>
          </a:p>
        </p:txBody>
      </p:sp>
      <p:sp>
        <p:nvSpPr>
          <p:cNvPr id="20482" name="Rectangle 2"/>
          <p:cNvSpPr>
            <a:spLocks noGrp="1" noChangeArrowheads="1"/>
          </p:cNvSpPr>
          <p:nvPr>
            <p:ph type="body" idx="1"/>
          </p:nvPr>
        </p:nvSpPr>
        <p:spPr bwMode="auto">
          <a:xfrm>
            <a:off x="1270000" y="2768600"/>
            <a:ext cx="10464800" cy="5715000"/>
          </a:xfrm>
          <a:prstGeom prst="rect">
            <a:avLst/>
          </a:prstGeom>
          <a:noFill/>
          <a:ln w="12700">
            <a:noFill/>
            <a:miter lim="800000"/>
            <a:headEnd/>
            <a:tailEnd/>
          </a:ln>
          <a:effectLst/>
        </p:spPr>
        <p:txBody>
          <a:bodyPr vert="horz" wrap="square" lIns="50800" tIns="50800" rIns="50800" bIns="50800" numCol="1" anchor="ctr" anchorCtr="0" compatLnSpc="1">
            <a:prstTxWarp prst="textNoShape">
              <a:avLst/>
            </a:prstTxWarp>
          </a:bodyPr>
          <a:lstStyle/>
          <a:p>
            <a:pPr lvl="0"/>
            <a:r>
              <a:rPr lang="en-US">
                <a:sym typeface="Gill Sans" pitchFamily="1" charset="0"/>
              </a:rPr>
              <a:t>Click to edit Master text styles</a:t>
            </a:r>
          </a:p>
          <a:p>
            <a:pPr lvl="1"/>
            <a:r>
              <a:rPr lang="en-US">
                <a:sym typeface="Gill Sans" pitchFamily="1" charset="0"/>
              </a:rPr>
              <a:t>Second level</a:t>
            </a:r>
          </a:p>
          <a:p>
            <a:pPr lvl="2"/>
            <a:r>
              <a:rPr lang="en-US">
                <a:sym typeface="Gill Sans" pitchFamily="1" charset="0"/>
              </a:rPr>
              <a:t>Third level</a:t>
            </a:r>
          </a:p>
          <a:p>
            <a:pPr lvl="3"/>
            <a:r>
              <a:rPr lang="en-US">
                <a:sym typeface="Gill Sans" pitchFamily="1" charset="0"/>
              </a:rPr>
              <a:t>Fourth level</a:t>
            </a:r>
          </a:p>
          <a:p>
            <a:pPr lvl="4"/>
            <a:r>
              <a:rPr lang="en-US">
                <a:sym typeface="Gill Sans" pitchFamily="1" charset="0"/>
              </a:rPr>
              <a:t>Fifth level</a:t>
            </a:r>
          </a:p>
        </p:txBody>
      </p:sp>
    </p:spTree>
  </p:cSld>
  <p:clrMap bg1="lt1" tx1="dk1" bg2="lt2" tx2="dk2" accent1="accent1" accent2="accent2" accent3="accent3" accent4="accent4" accent5="accent5" accent6="accent6" hlink="hlink" folHlink="folHlink"/>
  <p:sldLayoutIdLst>
    <p:sldLayoutId id="2147483909" r:id="rId1"/>
    <p:sldLayoutId id="2147483910" r:id="rId2"/>
    <p:sldLayoutId id="2147483911" r:id="rId3"/>
    <p:sldLayoutId id="2147483912" r:id="rId4"/>
    <p:sldLayoutId id="2147483913" r:id="rId5"/>
    <p:sldLayoutId id="2147483914" r:id="rId6"/>
    <p:sldLayoutId id="2147483915" r:id="rId7"/>
    <p:sldLayoutId id="2147483916" r:id="rId8"/>
    <p:sldLayoutId id="2147483917" r:id="rId9"/>
    <p:sldLayoutId id="2147483918" r:id="rId10"/>
    <p:sldLayoutId id="2147483919" r:id="rId11"/>
  </p:sldLayoutIdLst>
  <p:transition/>
  <p:hf hdr="0" ftr="0" dt="0"/>
  <p:txStyles>
    <p:titleStyle>
      <a:lvl1pPr algn="ctr" rtl="0" fontAlgn="base">
        <a:spcBef>
          <a:spcPct val="0"/>
        </a:spcBef>
        <a:spcAft>
          <a:spcPct val="0"/>
        </a:spcAft>
        <a:defRPr sz="8400">
          <a:solidFill>
            <a:schemeClr val="tx1"/>
          </a:solidFill>
          <a:latin typeface="+mj-lt"/>
          <a:ea typeface="+mj-ea"/>
          <a:cs typeface="+mj-cs"/>
          <a:sym typeface="Gill Sans" pitchFamily="1" charset="0"/>
        </a:defRPr>
      </a:lvl1pPr>
      <a:lvl2pPr algn="ctr" rtl="0" fontAlgn="base">
        <a:spcBef>
          <a:spcPct val="0"/>
        </a:spcBef>
        <a:spcAft>
          <a:spcPct val="0"/>
        </a:spcAft>
        <a:defRPr sz="8400">
          <a:solidFill>
            <a:schemeClr val="tx1"/>
          </a:solidFill>
          <a:latin typeface="Gill Sans" pitchFamily="1" charset="0"/>
          <a:ea typeface="ヒラギノ角ゴ ProN W3" pitchFamily="1" charset="-128"/>
          <a:cs typeface="ヒラギノ角ゴ ProN W3" pitchFamily="1" charset="-128"/>
          <a:sym typeface="Gill Sans" pitchFamily="1" charset="0"/>
        </a:defRPr>
      </a:lvl2pPr>
      <a:lvl3pPr algn="ctr" rtl="0" fontAlgn="base">
        <a:spcBef>
          <a:spcPct val="0"/>
        </a:spcBef>
        <a:spcAft>
          <a:spcPct val="0"/>
        </a:spcAft>
        <a:defRPr sz="8400">
          <a:solidFill>
            <a:schemeClr val="tx1"/>
          </a:solidFill>
          <a:latin typeface="Gill Sans" pitchFamily="1" charset="0"/>
          <a:ea typeface="ヒラギノ角ゴ ProN W3" pitchFamily="1" charset="-128"/>
          <a:cs typeface="ヒラギノ角ゴ ProN W3" pitchFamily="1" charset="-128"/>
          <a:sym typeface="Gill Sans" pitchFamily="1" charset="0"/>
        </a:defRPr>
      </a:lvl3pPr>
      <a:lvl4pPr algn="ctr" rtl="0" fontAlgn="base">
        <a:spcBef>
          <a:spcPct val="0"/>
        </a:spcBef>
        <a:spcAft>
          <a:spcPct val="0"/>
        </a:spcAft>
        <a:defRPr sz="8400">
          <a:solidFill>
            <a:schemeClr val="tx1"/>
          </a:solidFill>
          <a:latin typeface="Gill Sans" pitchFamily="1" charset="0"/>
          <a:ea typeface="ヒラギノ角ゴ ProN W3" pitchFamily="1" charset="-128"/>
          <a:cs typeface="ヒラギノ角ゴ ProN W3" pitchFamily="1" charset="-128"/>
          <a:sym typeface="Gill Sans" pitchFamily="1" charset="0"/>
        </a:defRPr>
      </a:lvl4pPr>
      <a:lvl5pPr algn="ctr" rtl="0" fontAlgn="base">
        <a:spcBef>
          <a:spcPct val="0"/>
        </a:spcBef>
        <a:spcAft>
          <a:spcPct val="0"/>
        </a:spcAft>
        <a:defRPr sz="8400">
          <a:solidFill>
            <a:schemeClr val="tx1"/>
          </a:solidFill>
          <a:latin typeface="Gill Sans" pitchFamily="1" charset="0"/>
          <a:ea typeface="ヒラギノ角ゴ ProN W3" pitchFamily="1" charset="-128"/>
          <a:cs typeface="ヒラギノ角ゴ ProN W3" pitchFamily="1" charset="-128"/>
          <a:sym typeface="Gill Sans" pitchFamily="1" charset="0"/>
        </a:defRPr>
      </a:lvl5pPr>
      <a:lvl6pPr marL="457200" algn="ctr" rtl="0" fontAlgn="base">
        <a:spcBef>
          <a:spcPct val="0"/>
        </a:spcBef>
        <a:spcAft>
          <a:spcPct val="0"/>
        </a:spcAft>
        <a:defRPr sz="8400">
          <a:solidFill>
            <a:schemeClr val="tx1"/>
          </a:solidFill>
          <a:latin typeface="Gill Sans" pitchFamily="1" charset="0"/>
          <a:ea typeface="ヒラギノ角ゴ ProN W3" pitchFamily="1" charset="-128"/>
          <a:cs typeface="ヒラギノ角ゴ ProN W3" pitchFamily="1" charset="-128"/>
          <a:sym typeface="Gill Sans" pitchFamily="1" charset="0"/>
        </a:defRPr>
      </a:lvl6pPr>
      <a:lvl7pPr marL="914400" algn="ctr" rtl="0" fontAlgn="base">
        <a:spcBef>
          <a:spcPct val="0"/>
        </a:spcBef>
        <a:spcAft>
          <a:spcPct val="0"/>
        </a:spcAft>
        <a:defRPr sz="8400">
          <a:solidFill>
            <a:schemeClr val="tx1"/>
          </a:solidFill>
          <a:latin typeface="Gill Sans" pitchFamily="1" charset="0"/>
          <a:ea typeface="ヒラギノ角ゴ ProN W3" pitchFamily="1" charset="-128"/>
          <a:cs typeface="ヒラギノ角ゴ ProN W3" pitchFamily="1" charset="-128"/>
          <a:sym typeface="Gill Sans" pitchFamily="1" charset="0"/>
        </a:defRPr>
      </a:lvl7pPr>
      <a:lvl8pPr marL="1371600" algn="ctr" rtl="0" fontAlgn="base">
        <a:spcBef>
          <a:spcPct val="0"/>
        </a:spcBef>
        <a:spcAft>
          <a:spcPct val="0"/>
        </a:spcAft>
        <a:defRPr sz="8400">
          <a:solidFill>
            <a:schemeClr val="tx1"/>
          </a:solidFill>
          <a:latin typeface="Gill Sans" pitchFamily="1" charset="0"/>
          <a:ea typeface="ヒラギノ角ゴ ProN W3" pitchFamily="1" charset="-128"/>
          <a:cs typeface="ヒラギノ角ゴ ProN W3" pitchFamily="1" charset="-128"/>
          <a:sym typeface="Gill Sans" pitchFamily="1" charset="0"/>
        </a:defRPr>
      </a:lvl8pPr>
      <a:lvl9pPr marL="1828800" algn="ctr" rtl="0" fontAlgn="base">
        <a:spcBef>
          <a:spcPct val="0"/>
        </a:spcBef>
        <a:spcAft>
          <a:spcPct val="0"/>
        </a:spcAft>
        <a:defRPr sz="8400">
          <a:solidFill>
            <a:schemeClr val="tx1"/>
          </a:solidFill>
          <a:latin typeface="Gill Sans" pitchFamily="1" charset="0"/>
          <a:ea typeface="ヒラギノ角ゴ ProN W3" pitchFamily="1" charset="-128"/>
          <a:cs typeface="ヒラギノ角ゴ ProN W3" pitchFamily="1" charset="-128"/>
          <a:sym typeface="Gill Sans" pitchFamily="1" charset="0"/>
        </a:defRPr>
      </a:lvl9pPr>
    </p:titleStyle>
    <p:bodyStyle>
      <a:lvl1pPr marL="838200" indent="-571500" algn="l" rtl="0" fontAlgn="base">
        <a:spcBef>
          <a:spcPts val="2400"/>
        </a:spcBef>
        <a:spcAft>
          <a:spcPct val="0"/>
        </a:spcAft>
        <a:buSzPct val="171000"/>
        <a:buFont typeface="Gill Sans" pitchFamily="1" charset="0"/>
        <a:buChar char="•"/>
        <a:defRPr sz="4200">
          <a:solidFill>
            <a:schemeClr val="tx1"/>
          </a:solidFill>
          <a:latin typeface="+mn-lt"/>
          <a:ea typeface="+mn-ea"/>
          <a:cs typeface="+mn-cs"/>
          <a:sym typeface="Gill Sans" pitchFamily="1" charset="0"/>
        </a:defRPr>
      </a:lvl1pPr>
      <a:lvl2pPr marL="1282700" indent="-571500" algn="l" rtl="0" fontAlgn="base">
        <a:spcBef>
          <a:spcPts val="2400"/>
        </a:spcBef>
        <a:spcAft>
          <a:spcPct val="0"/>
        </a:spcAft>
        <a:buSzPct val="171000"/>
        <a:buFont typeface="Gill Sans" pitchFamily="1" charset="0"/>
        <a:buChar char="•"/>
        <a:defRPr sz="4200">
          <a:solidFill>
            <a:schemeClr val="tx1"/>
          </a:solidFill>
          <a:latin typeface="+mn-lt"/>
          <a:ea typeface="+mn-ea"/>
          <a:cs typeface="+mn-cs"/>
          <a:sym typeface="Gill Sans" pitchFamily="1" charset="0"/>
        </a:defRPr>
      </a:lvl2pPr>
      <a:lvl3pPr marL="1727200" indent="-571500" algn="l" rtl="0" fontAlgn="base">
        <a:spcBef>
          <a:spcPts val="2400"/>
        </a:spcBef>
        <a:spcAft>
          <a:spcPct val="0"/>
        </a:spcAft>
        <a:buSzPct val="171000"/>
        <a:buFont typeface="Gill Sans" pitchFamily="1" charset="0"/>
        <a:buChar char="•"/>
        <a:defRPr sz="4200">
          <a:solidFill>
            <a:schemeClr val="tx1"/>
          </a:solidFill>
          <a:latin typeface="+mn-lt"/>
          <a:ea typeface="+mn-ea"/>
          <a:cs typeface="+mn-cs"/>
          <a:sym typeface="Gill Sans" pitchFamily="1" charset="0"/>
        </a:defRPr>
      </a:lvl3pPr>
      <a:lvl4pPr marL="2171700" indent="-571500" algn="l" rtl="0" fontAlgn="base">
        <a:spcBef>
          <a:spcPts val="2400"/>
        </a:spcBef>
        <a:spcAft>
          <a:spcPct val="0"/>
        </a:spcAft>
        <a:buSzPct val="171000"/>
        <a:buFont typeface="Gill Sans" pitchFamily="1" charset="0"/>
        <a:buChar char="•"/>
        <a:defRPr sz="4200">
          <a:solidFill>
            <a:schemeClr val="tx1"/>
          </a:solidFill>
          <a:latin typeface="+mn-lt"/>
          <a:ea typeface="+mn-ea"/>
          <a:cs typeface="+mn-cs"/>
          <a:sym typeface="Gill Sans" pitchFamily="1" charset="0"/>
        </a:defRPr>
      </a:lvl4pPr>
      <a:lvl5pPr marL="2616200" indent="-571500" algn="l" rtl="0" fontAlgn="base">
        <a:spcBef>
          <a:spcPts val="2400"/>
        </a:spcBef>
        <a:spcAft>
          <a:spcPct val="0"/>
        </a:spcAft>
        <a:buSzPct val="171000"/>
        <a:buFont typeface="Gill Sans" pitchFamily="1" charset="0"/>
        <a:buChar char="•"/>
        <a:defRPr sz="4200">
          <a:solidFill>
            <a:schemeClr val="tx1"/>
          </a:solidFill>
          <a:latin typeface="+mn-lt"/>
          <a:ea typeface="+mn-ea"/>
          <a:cs typeface="+mn-cs"/>
          <a:sym typeface="Gill Sans" pitchFamily="1" charset="0"/>
        </a:defRPr>
      </a:lvl5pPr>
      <a:lvl6pPr marL="3073400" indent="-571500" algn="l" rtl="0" fontAlgn="base">
        <a:spcBef>
          <a:spcPts val="2400"/>
        </a:spcBef>
        <a:spcAft>
          <a:spcPct val="0"/>
        </a:spcAft>
        <a:buSzPct val="171000"/>
        <a:buFont typeface="Gill Sans" pitchFamily="1" charset="0"/>
        <a:buChar char="•"/>
        <a:defRPr sz="4200">
          <a:solidFill>
            <a:schemeClr val="tx1"/>
          </a:solidFill>
          <a:latin typeface="+mn-lt"/>
          <a:ea typeface="+mn-ea"/>
          <a:cs typeface="+mn-cs"/>
          <a:sym typeface="Gill Sans" pitchFamily="1" charset="0"/>
        </a:defRPr>
      </a:lvl6pPr>
      <a:lvl7pPr marL="3530600" indent="-571500" algn="l" rtl="0" fontAlgn="base">
        <a:spcBef>
          <a:spcPts val="2400"/>
        </a:spcBef>
        <a:spcAft>
          <a:spcPct val="0"/>
        </a:spcAft>
        <a:buSzPct val="171000"/>
        <a:buFont typeface="Gill Sans" pitchFamily="1" charset="0"/>
        <a:buChar char="•"/>
        <a:defRPr sz="4200">
          <a:solidFill>
            <a:schemeClr val="tx1"/>
          </a:solidFill>
          <a:latin typeface="+mn-lt"/>
          <a:ea typeface="+mn-ea"/>
          <a:cs typeface="+mn-cs"/>
          <a:sym typeface="Gill Sans" pitchFamily="1" charset="0"/>
        </a:defRPr>
      </a:lvl7pPr>
      <a:lvl8pPr marL="3987800" indent="-571500" algn="l" rtl="0" fontAlgn="base">
        <a:spcBef>
          <a:spcPts val="2400"/>
        </a:spcBef>
        <a:spcAft>
          <a:spcPct val="0"/>
        </a:spcAft>
        <a:buSzPct val="171000"/>
        <a:buFont typeface="Gill Sans" pitchFamily="1" charset="0"/>
        <a:buChar char="•"/>
        <a:defRPr sz="4200">
          <a:solidFill>
            <a:schemeClr val="tx1"/>
          </a:solidFill>
          <a:latin typeface="+mn-lt"/>
          <a:ea typeface="+mn-ea"/>
          <a:cs typeface="+mn-cs"/>
          <a:sym typeface="Gill Sans" pitchFamily="1" charset="0"/>
        </a:defRPr>
      </a:lvl8pPr>
      <a:lvl9pPr marL="4445000" indent="-571500" algn="l" rtl="0" fontAlgn="base">
        <a:spcBef>
          <a:spcPts val="2400"/>
        </a:spcBef>
        <a:spcAft>
          <a:spcPct val="0"/>
        </a:spcAft>
        <a:buSzPct val="171000"/>
        <a:buFont typeface="Gill Sans" pitchFamily="1" charset="0"/>
        <a:buChar char="•"/>
        <a:defRPr sz="4200">
          <a:solidFill>
            <a:schemeClr val="tx1"/>
          </a:solidFill>
          <a:latin typeface="+mn-lt"/>
          <a:ea typeface="+mn-ea"/>
          <a:cs typeface="+mn-cs"/>
          <a:sym typeface="Gill Sans" pitchFamily="1"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21505" name="Rectangle 1"/>
          <p:cNvSpPr>
            <a:spLocks noGrp="1" noChangeArrowheads="1"/>
          </p:cNvSpPr>
          <p:nvPr>
            <p:ph type="title"/>
          </p:nvPr>
        </p:nvSpPr>
        <p:spPr bwMode="auto">
          <a:xfrm>
            <a:off x="1270000" y="254000"/>
            <a:ext cx="10464800" cy="2438400"/>
          </a:xfrm>
          <a:prstGeom prst="rect">
            <a:avLst/>
          </a:prstGeom>
          <a:noFill/>
          <a:ln w="12700">
            <a:noFill/>
            <a:miter lim="800000"/>
            <a:headEnd/>
            <a:tailEnd/>
          </a:ln>
          <a:effectLst/>
        </p:spPr>
        <p:txBody>
          <a:bodyPr vert="horz" wrap="square" lIns="50800" tIns="50800" rIns="50800" bIns="50800" numCol="1" anchor="ctr" anchorCtr="0" compatLnSpc="1">
            <a:prstTxWarp prst="textNoShape">
              <a:avLst/>
            </a:prstTxWarp>
          </a:bodyPr>
          <a:lstStyle/>
          <a:p>
            <a:pPr lvl="0"/>
            <a:r>
              <a:rPr lang="en-US">
                <a:sym typeface="Gill Sans" pitchFamily="1" charset="0"/>
              </a:rPr>
              <a:t>Click to edit Master title style</a:t>
            </a:r>
          </a:p>
        </p:txBody>
      </p:sp>
      <p:sp>
        <p:nvSpPr>
          <p:cNvPr id="21506" name="Rectangle 2"/>
          <p:cNvSpPr>
            <a:spLocks noGrp="1" noChangeArrowheads="1"/>
          </p:cNvSpPr>
          <p:nvPr>
            <p:ph type="body" idx="1"/>
          </p:nvPr>
        </p:nvSpPr>
        <p:spPr bwMode="auto">
          <a:xfrm>
            <a:off x="1270000" y="2768600"/>
            <a:ext cx="10464800" cy="5715000"/>
          </a:xfrm>
          <a:prstGeom prst="rect">
            <a:avLst/>
          </a:prstGeom>
          <a:noFill/>
          <a:ln w="12700">
            <a:noFill/>
            <a:miter lim="800000"/>
            <a:headEnd/>
            <a:tailEnd/>
          </a:ln>
          <a:effectLst/>
        </p:spPr>
        <p:txBody>
          <a:bodyPr vert="horz" wrap="square" lIns="50800" tIns="50800" rIns="50800" bIns="50800" numCol="1" anchor="ctr" anchorCtr="0" compatLnSpc="1">
            <a:prstTxWarp prst="textNoShape">
              <a:avLst/>
            </a:prstTxWarp>
          </a:bodyPr>
          <a:lstStyle/>
          <a:p>
            <a:pPr lvl="0"/>
            <a:r>
              <a:rPr lang="en-US">
                <a:sym typeface="Gill Sans" pitchFamily="1" charset="0"/>
              </a:rPr>
              <a:t>Click to edit Master text styles</a:t>
            </a:r>
          </a:p>
          <a:p>
            <a:pPr lvl="1"/>
            <a:r>
              <a:rPr lang="en-US">
                <a:sym typeface="Gill Sans" pitchFamily="1" charset="0"/>
              </a:rPr>
              <a:t>Second level</a:t>
            </a:r>
          </a:p>
          <a:p>
            <a:pPr lvl="2"/>
            <a:r>
              <a:rPr lang="en-US">
                <a:sym typeface="Gill Sans" pitchFamily="1" charset="0"/>
              </a:rPr>
              <a:t>Third level</a:t>
            </a:r>
          </a:p>
          <a:p>
            <a:pPr lvl="3"/>
            <a:r>
              <a:rPr lang="en-US">
                <a:sym typeface="Gill Sans" pitchFamily="1" charset="0"/>
              </a:rPr>
              <a:t>Fourth level</a:t>
            </a:r>
          </a:p>
          <a:p>
            <a:pPr lvl="4"/>
            <a:r>
              <a:rPr lang="en-US">
                <a:sym typeface="Gill Sans" pitchFamily="1" charset="0"/>
              </a:rPr>
              <a:t>Fifth level</a:t>
            </a:r>
          </a:p>
        </p:txBody>
      </p:sp>
    </p:spTree>
  </p:cSld>
  <p:clrMap bg1="lt1" tx1="dk1" bg2="lt2" tx2="dk2" accent1="accent1" accent2="accent2" accent3="accent3" accent4="accent4" accent5="accent5" accent6="accent6" hlink="hlink" folHlink="folHlink"/>
  <p:sldLayoutIdLst>
    <p:sldLayoutId id="2147483920" r:id="rId1"/>
    <p:sldLayoutId id="2147483921" r:id="rId2"/>
    <p:sldLayoutId id="2147483922" r:id="rId3"/>
    <p:sldLayoutId id="2147483923" r:id="rId4"/>
    <p:sldLayoutId id="2147483924" r:id="rId5"/>
    <p:sldLayoutId id="2147483925" r:id="rId6"/>
    <p:sldLayoutId id="2147483926" r:id="rId7"/>
    <p:sldLayoutId id="2147483927" r:id="rId8"/>
    <p:sldLayoutId id="2147483928" r:id="rId9"/>
    <p:sldLayoutId id="2147483929" r:id="rId10"/>
    <p:sldLayoutId id="2147483930" r:id="rId11"/>
  </p:sldLayoutIdLst>
  <p:transition/>
  <p:hf hdr="0" ftr="0" dt="0"/>
  <p:txStyles>
    <p:titleStyle>
      <a:lvl1pPr algn="ctr" rtl="0" fontAlgn="base">
        <a:spcBef>
          <a:spcPct val="0"/>
        </a:spcBef>
        <a:spcAft>
          <a:spcPct val="0"/>
        </a:spcAft>
        <a:defRPr sz="8400">
          <a:solidFill>
            <a:schemeClr val="tx1"/>
          </a:solidFill>
          <a:latin typeface="+mj-lt"/>
          <a:ea typeface="+mj-ea"/>
          <a:cs typeface="+mj-cs"/>
          <a:sym typeface="Gill Sans" pitchFamily="1" charset="0"/>
        </a:defRPr>
      </a:lvl1pPr>
      <a:lvl2pPr algn="ctr" rtl="0" fontAlgn="base">
        <a:spcBef>
          <a:spcPct val="0"/>
        </a:spcBef>
        <a:spcAft>
          <a:spcPct val="0"/>
        </a:spcAft>
        <a:defRPr sz="8400">
          <a:solidFill>
            <a:schemeClr val="tx1"/>
          </a:solidFill>
          <a:latin typeface="Gill Sans" pitchFamily="1" charset="0"/>
          <a:ea typeface="ヒラギノ角ゴ ProN W3" pitchFamily="1" charset="-128"/>
          <a:cs typeface="ヒラギノ角ゴ ProN W3" pitchFamily="1" charset="-128"/>
          <a:sym typeface="Gill Sans" pitchFamily="1" charset="0"/>
        </a:defRPr>
      </a:lvl2pPr>
      <a:lvl3pPr algn="ctr" rtl="0" fontAlgn="base">
        <a:spcBef>
          <a:spcPct val="0"/>
        </a:spcBef>
        <a:spcAft>
          <a:spcPct val="0"/>
        </a:spcAft>
        <a:defRPr sz="8400">
          <a:solidFill>
            <a:schemeClr val="tx1"/>
          </a:solidFill>
          <a:latin typeface="Gill Sans" pitchFamily="1" charset="0"/>
          <a:ea typeface="ヒラギノ角ゴ ProN W3" pitchFamily="1" charset="-128"/>
          <a:cs typeface="ヒラギノ角ゴ ProN W3" pitchFamily="1" charset="-128"/>
          <a:sym typeface="Gill Sans" pitchFamily="1" charset="0"/>
        </a:defRPr>
      </a:lvl3pPr>
      <a:lvl4pPr algn="ctr" rtl="0" fontAlgn="base">
        <a:spcBef>
          <a:spcPct val="0"/>
        </a:spcBef>
        <a:spcAft>
          <a:spcPct val="0"/>
        </a:spcAft>
        <a:defRPr sz="8400">
          <a:solidFill>
            <a:schemeClr val="tx1"/>
          </a:solidFill>
          <a:latin typeface="Gill Sans" pitchFamily="1" charset="0"/>
          <a:ea typeface="ヒラギノ角ゴ ProN W3" pitchFamily="1" charset="-128"/>
          <a:cs typeface="ヒラギノ角ゴ ProN W3" pitchFamily="1" charset="-128"/>
          <a:sym typeface="Gill Sans" pitchFamily="1" charset="0"/>
        </a:defRPr>
      </a:lvl4pPr>
      <a:lvl5pPr algn="ctr" rtl="0" fontAlgn="base">
        <a:spcBef>
          <a:spcPct val="0"/>
        </a:spcBef>
        <a:spcAft>
          <a:spcPct val="0"/>
        </a:spcAft>
        <a:defRPr sz="8400">
          <a:solidFill>
            <a:schemeClr val="tx1"/>
          </a:solidFill>
          <a:latin typeface="Gill Sans" pitchFamily="1" charset="0"/>
          <a:ea typeface="ヒラギノ角ゴ ProN W3" pitchFamily="1" charset="-128"/>
          <a:cs typeface="ヒラギノ角ゴ ProN W3" pitchFamily="1" charset="-128"/>
          <a:sym typeface="Gill Sans" pitchFamily="1" charset="0"/>
        </a:defRPr>
      </a:lvl5pPr>
      <a:lvl6pPr marL="457200" algn="ctr" rtl="0" fontAlgn="base">
        <a:spcBef>
          <a:spcPct val="0"/>
        </a:spcBef>
        <a:spcAft>
          <a:spcPct val="0"/>
        </a:spcAft>
        <a:defRPr sz="8400">
          <a:solidFill>
            <a:schemeClr val="tx1"/>
          </a:solidFill>
          <a:latin typeface="Gill Sans" pitchFamily="1" charset="0"/>
          <a:ea typeface="ヒラギノ角ゴ ProN W3" pitchFamily="1" charset="-128"/>
          <a:cs typeface="ヒラギノ角ゴ ProN W3" pitchFamily="1" charset="-128"/>
          <a:sym typeface="Gill Sans" pitchFamily="1" charset="0"/>
        </a:defRPr>
      </a:lvl6pPr>
      <a:lvl7pPr marL="914400" algn="ctr" rtl="0" fontAlgn="base">
        <a:spcBef>
          <a:spcPct val="0"/>
        </a:spcBef>
        <a:spcAft>
          <a:spcPct val="0"/>
        </a:spcAft>
        <a:defRPr sz="8400">
          <a:solidFill>
            <a:schemeClr val="tx1"/>
          </a:solidFill>
          <a:latin typeface="Gill Sans" pitchFamily="1" charset="0"/>
          <a:ea typeface="ヒラギノ角ゴ ProN W3" pitchFamily="1" charset="-128"/>
          <a:cs typeface="ヒラギノ角ゴ ProN W3" pitchFamily="1" charset="-128"/>
          <a:sym typeface="Gill Sans" pitchFamily="1" charset="0"/>
        </a:defRPr>
      </a:lvl7pPr>
      <a:lvl8pPr marL="1371600" algn="ctr" rtl="0" fontAlgn="base">
        <a:spcBef>
          <a:spcPct val="0"/>
        </a:spcBef>
        <a:spcAft>
          <a:spcPct val="0"/>
        </a:spcAft>
        <a:defRPr sz="8400">
          <a:solidFill>
            <a:schemeClr val="tx1"/>
          </a:solidFill>
          <a:latin typeface="Gill Sans" pitchFamily="1" charset="0"/>
          <a:ea typeface="ヒラギノ角ゴ ProN W3" pitchFamily="1" charset="-128"/>
          <a:cs typeface="ヒラギノ角ゴ ProN W3" pitchFamily="1" charset="-128"/>
          <a:sym typeface="Gill Sans" pitchFamily="1" charset="0"/>
        </a:defRPr>
      </a:lvl8pPr>
      <a:lvl9pPr marL="1828800" algn="ctr" rtl="0" fontAlgn="base">
        <a:spcBef>
          <a:spcPct val="0"/>
        </a:spcBef>
        <a:spcAft>
          <a:spcPct val="0"/>
        </a:spcAft>
        <a:defRPr sz="8400">
          <a:solidFill>
            <a:schemeClr val="tx1"/>
          </a:solidFill>
          <a:latin typeface="Gill Sans" pitchFamily="1" charset="0"/>
          <a:ea typeface="ヒラギノ角ゴ ProN W3" pitchFamily="1" charset="-128"/>
          <a:cs typeface="ヒラギノ角ゴ ProN W3" pitchFamily="1" charset="-128"/>
          <a:sym typeface="Gill Sans" pitchFamily="1" charset="0"/>
        </a:defRPr>
      </a:lvl9pPr>
    </p:titleStyle>
    <p:bodyStyle>
      <a:lvl1pPr marL="838200" indent="-571500" algn="l" rtl="0" fontAlgn="base">
        <a:spcBef>
          <a:spcPts val="2400"/>
        </a:spcBef>
        <a:spcAft>
          <a:spcPct val="0"/>
        </a:spcAft>
        <a:buSzPct val="171000"/>
        <a:buFont typeface="Gill Sans" pitchFamily="1" charset="0"/>
        <a:buChar char="•"/>
        <a:defRPr sz="4200">
          <a:solidFill>
            <a:schemeClr val="tx1"/>
          </a:solidFill>
          <a:latin typeface="+mn-lt"/>
          <a:ea typeface="+mn-ea"/>
          <a:cs typeface="+mn-cs"/>
          <a:sym typeface="Gill Sans" pitchFamily="1" charset="0"/>
        </a:defRPr>
      </a:lvl1pPr>
      <a:lvl2pPr marL="1282700" indent="-571500" algn="l" rtl="0" fontAlgn="base">
        <a:spcBef>
          <a:spcPts val="2400"/>
        </a:spcBef>
        <a:spcAft>
          <a:spcPct val="0"/>
        </a:spcAft>
        <a:buSzPct val="171000"/>
        <a:buFont typeface="Gill Sans" pitchFamily="1" charset="0"/>
        <a:buChar char="•"/>
        <a:defRPr sz="4200">
          <a:solidFill>
            <a:schemeClr val="tx1"/>
          </a:solidFill>
          <a:latin typeface="+mn-lt"/>
          <a:ea typeface="+mn-ea"/>
          <a:cs typeface="+mn-cs"/>
          <a:sym typeface="Gill Sans" pitchFamily="1" charset="0"/>
        </a:defRPr>
      </a:lvl2pPr>
      <a:lvl3pPr marL="1727200" indent="-571500" algn="l" rtl="0" fontAlgn="base">
        <a:spcBef>
          <a:spcPts val="2400"/>
        </a:spcBef>
        <a:spcAft>
          <a:spcPct val="0"/>
        </a:spcAft>
        <a:buSzPct val="171000"/>
        <a:buFont typeface="Gill Sans" pitchFamily="1" charset="0"/>
        <a:buChar char="•"/>
        <a:defRPr sz="4200">
          <a:solidFill>
            <a:schemeClr val="tx1"/>
          </a:solidFill>
          <a:latin typeface="+mn-lt"/>
          <a:ea typeface="+mn-ea"/>
          <a:cs typeface="+mn-cs"/>
          <a:sym typeface="Gill Sans" pitchFamily="1" charset="0"/>
        </a:defRPr>
      </a:lvl3pPr>
      <a:lvl4pPr marL="2171700" indent="-571500" algn="l" rtl="0" fontAlgn="base">
        <a:spcBef>
          <a:spcPts val="2400"/>
        </a:spcBef>
        <a:spcAft>
          <a:spcPct val="0"/>
        </a:spcAft>
        <a:buSzPct val="171000"/>
        <a:buFont typeface="Gill Sans" pitchFamily="1" charset="0"/>
        <a:buChar char="•"/>
        <a:defRPr sz="4200">
          <a:solidFill>
            <a:schemeClr val="tx1"/>
          </a:solidFill>
          <a:latin typeface="+mn-lt"/>
          <a:ea typeface="+mn-ea"/>
          <a:cs typeface="+mn-cs"/>
          <a:sym typeface="Gill Sans" pitchFamily="1" charset="0"/>
        </a:defRPr>
      </a:lvl4pPr>
      <a:lvl5pPr marL="2616200" indent="-571500" algn="l" rtl="0" fontAlgn="base">
        <a:spcBef>
          <a:spcPts val="2400"/>
        </a:spcBef>
        <a:spcAft>
          <a:spcPct val="0"/>
        </a:spcAft>
        <a:buSzPct val="171000"/>
        <a:buFont typeface="Gill Sans" pitchFamily="1" charset="0"/>
        <a:buChar char="•"/>
        <a:defRPr sz="4200">
          <a:solidFill>
            <a:schemeClr val="tx1"/>
          </a:solidFill>
          <a:latin typeface="+mn-lt"/>
          <a:ea typeface="+mn-ea"/>
          <a:cs typeface="+mn-cs"/>
          <a:sym typeface="Gill Sans" pitchFamily="1" charset="0"/>
        </a:defRPr>
      </a:lvl5pPr>
      <a:lvl6pPr marL="3073400" indent="-571500" algn="l" rtl="0" fontAlgn="base">
        <a:spcBef>
          <a:spcPts val="2400"/>
        </a:spcBef>
        <a:spcAft>
          <a:spcPct val="0"/>
        </a:spcAft>
        <a:buSzPct val="171000"/>
        <a:buFont typeface="Gill Sans" pitchFamily="1" charset="0"/>
        <a:buChar char="•"/>
        <a:defRPr sz="4200">
          <a:solidFill>
            <a:schemeClr val="tx1"/>
          </a:solidFill>
          <a:latin typeface="+mn-lt"/>
          <a:ea typeface="+mn-ea"/>
          <a:cs typeface="+mn-cs"/>
          <a:sym typeface="Gill Sans" pitchFamily="1" charset="0"/>
        </a:defRPr>
      </a:lvl6pPr>
      <a:lvl7pPr marL="3530600" indent="-571500" algn="l" rtl="0" fontAlgn="base">
        <a:spcBef>
          <a:spcPts val="2400"/>
        </a:spcBef>
        <a:spcAft>
          <a:spcPct val="0"/>
        </a:spcAft>
        <a:buSzPct val="171000"/>
        <a:buFont typeface="Gill Sans" pitchFamily="1" charset="0"/>
        <a:buChar char="•"/>
        <a:defRPr sz="4200">
          <a:solidFill>
            <a:schemeClr val="tx1"/>
          </a:solidFill>
          <a:latin typeface="+mn-lt"/>
          <a:ea typeface="+mn-ea"/>
          <a:cs typeface="+mn-cs"/>
          <a:sym typeface="Gill Sans" pitchFamily="1" charset="0"/>
        </a:defRPr>
      </a:lvl7pPr>
      <a:lvl8pPr marL="3987800" indent="-571500" algn="l" rtl="0" fontAlgn="base">
        <a:spcBef>
          <a:spcPts val="2400"/>
        </a:spcBef>
        <a:spcAft>
          <a:spcPct val="0"/>
        </a:spcAft>
        <a:buSzPct val="171000"/>
        <a:buFont typeface="Gill Sans" pitchFamily="1" charset="0"/>
        <a:buChar char="•"/>
        <a:defRPr sz="4200">
          <a:solidFill>
            <a:schemeClr val="tx1"/>
          </a:solidFill>
          <a:latin typeface="+mn-lt"/>
          <a:ea typeface="+mn-ea"/>
          <a:cs typeface="+mn-cs"/>
          <a:sym typeface="Gill Sans" pitchFamily="1" charset="0"/>
        </a:defRPr>
      </a:lvl8pPr>
      <a:lvl9pPr marL="4445000" indent="-571500" algn="l" rtl="0" fontAlgn="base">
        <a:spcBef>
          <a:spcPts val="2400"/>
        </a:spcBef>
        <a:spcAft>
          <a:spcPct val="0"/>
        </a:spcAft>
        <a:buSzPct val="171000"/>
        <a:buFont typeface="Gill Sans" pitchFamily="1" charset="0"/>
        <a:buChar char="•"/>
        <a:defRPr sz="4200">
          <a:solidFill>
            <a:schemeClr val="tx1"/>
          </a:solidFill>
          <a:latin typeface="+mn-lt"/>
          <a:ea typeface="+mn-ea"/>
          <a:cs typeface="+mn-cs"/>
          <a:sym typeface="Gill Sans" pitchFamily="1"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22529" name="Rectangle 1"/>
          <p:cNvSpPr>
            <a:spLocks noGrp="1" noChangeArrowheads="1"/>
          </p:cNvSpPr>
          <p:nvPr>
            <p:ph type="title"/>
          </p:nvPr>
        </p:nvSpPr>
        <p:spPr bwMode="auto">
          <a:xfrm>
            <a:off x="1270000" y="254000"/>
            <a:ext cx="10464800" cy="2438400"/>
          </a:xfrm>
          <a:prstGeom prst="rect">
            <a:avLst/>
          </a:prstGeom>
          <a:noFill/>
          <a:ln w="12700">
            <a:noFill/>
            <a:miter lim="800000"/>
            <a:headEnd/>
            <a:tailEnd/>
          </a:ln>
          <a:effectLst/>
        </p:spPr>
        <p:txBody>
          <a:bodyPr vert="horz" wrap="square" lIns="50800" tIns="50800" rIns="50800" bIns="50800" numCol="1" anchor="ctr" anchorCtr="0" compatLnSpc="1">
            <a:prstTxWarp prst="textNoShape">
              <a:avLst/>
            </a:prstTxWarp>
          </a:bodyPr>
          <a:lstStyle/>
          <a:p>
            <a:pPr lvl="0"/>
            <a:r>
              <a:rPr lang="en-US">
                <a:sym typeface="Gill Sans" pitchFamily="1" charset="0"/>
              </a:rPr>
              <a:t>Click to edit Master title style</a:t>
            </a:r>
          </a:p>
        </p:txBody>
      </p:sp>
      <p:sp>
        <p:nvSpPr>
          <p:cNvPr id="22530" name="Rectangle 2"/>
          <p:cNvSpPr>
            <a:spLocks noGrp="1" noChangeArrowheads="1"/>
          </p:cNvSpPr>
          <p:nvPr>
            <p:ph type="body" idx="1"/>
          </p:nvPr>
        </p:nvSpPr>
        <p:spPr bwMode="auto">
          <a:xfrm>
            <a:off x="1270000" y="2768600"/>
            <a:ext cx="10464800" cy="5715000"/>
          </a:xfrm>
          <a:prstGeom prst="rect">
            <a:avLst/>
          </a:prstGeom>
          <a:noFill/>
          <a:ln w="12700">
            <a:noFill/>
            <a:miter lim="800000"/>
            <a:headEnd/>
            <a:tailEnd/>
          </a:ln>
          <a:effectLst/>
        </p:spPr>
        <p:txBody>
          <a:bodyPr vert="horz" wrap="square" lIns="50800" tIns="50800" rIns="50800" bIns="50800" numCol="1" anchor="ctr" anchorCtr="0" compatLnSpc="1">
            <a:prstTxWarp prst="textNoShape">
              <a:avLst/>
            </a:prstTxWarp>
          </a:bodyPr>
          <a:lstStyle/>
          <a:p>
            <a:pPr lvl="0"/>
            <a:r>
              <a:rPr lang="en-US">
                <a:sym typeface="Gill Sans" pitchFamily="1" charset="0"/>
              </a:rPr>
              <a:t>Click to edit Master text styles</a:t>
            </a:r>
          </a:p>
          <a:p>
            <a:pPr lvl="1"/>
            <a:r>
              <a:rPr lang="en-US">
                <a:sym typeface="Gill Sans" pitchFamily="1" charset="0"/>
              </a:rPr>
              <a:t>Second level</a:t>
            </a:r>
          </a:p>
          <a:p>
            <a:pPr lvl="2"/>
            <a:r>
              <a:rPr lang="en-US">
                <a:sym typeface="Gill Sans" pitchFamily="1" charset="0"/>
              </a:rPr>
              <a:t>Third level</a:t>
            </a:r>
          </a:p>
          <a:p>
            <a:pPr lvl="3"/>
            <a:r>
              <a:rPr lang="en-US">
                <a:sym typeface="Gill Sans" pitchFamily="1" charset="0"/>
              </a:rPr>
              <a:t>Fourth level</a:t>
            </a:r>
          </a:p>
          <a:p>
            <a:pPr lvl="4"/>
            <a:r>
              <a:rPr lang="en-US">
                <a:sym typeface="Gill Sans" pitchFamily="1" charset="0"/>
              </a:rPr>
              <a:t>Fifth level</a:t>
            </a:r>
          </a:p>
        </p:txBody>
      </p:sp>
    </p:spTree>
  </p:cSld>
  <p:clrMap bg1="lt1" tx1="dk1" bg2="lt2" tx2="dk2" accent1="accent1" accent2="accent2" accent3="accent3" accent4="accent4" accent5="accent5" accent6="accent6" hlink="hlink" folHlink="folHlink"/>
  <p:sldLayoutIdLst>
    <p:sldLayoutId id="2147483931" r:id="rId1"/>
    <p:sldLayoutId id="2147483932" r:id="rId2"/>
    <p:sldLayoutId id="2147483933" r:id="rId3"/>
    <p:sldLayoutId id="2147483934" r:id="rId4"/>
    <p:sldLayoutId id="2147483935" r:id="rId5"/>
    <p:sldLayoutId id="2147483936" r:id="rId6"/>
    <p:sldLayoutId id="2147483937" r:id="rId7"/>
    <p:sldLayoutId id="2147483938" r:id="rId8"/>
    <p:sldLayoutId id="2147483939" r:id="rId9"/>
    <p:sldLayoutId id="2147483940" r:id="rId10"/>
    <p:sldLayoutId id="2147483941" r:id="rId11"/>
  </p:sldLayoutIdLst>
  <p:transition/>
  <p:hf hdr="0" ftr="0" dt="0"/>
  <p:txStyles>
    <p:titleStyle>
      <a:lvl1pPr algn="ctr" rtl="0" fontAlgn="base">
        <a:spcBef>
          <a:spcPct val="0"/>
        </a:spcBef>
        <a:spcAft>
          <a:spcPct val="0"/>
        </a:spcAft>
        <a:defRPr sz="8400">
          <a:solidFill>
            <a:schemeClr val="tx1"/>
          </a:solidFill>
          <a:latin typeface="+mj-lt"/>
          <a:ea typeface="+mj-ea"/>
          <a:cs typeface="+mj-cs"/>
          <a:sym typeface="Gill Sans" pitchFamily="1" charset="0"/>
        </a:defRPr>
      </a:lvl1pPr>
      <a:lvl2pPr algn="ctr" rtl="0" fontAlgn="base">
        <a:spcBef>
          <a:spcPct val="0"/>
        </a:spcBef>
        <a:spcAft>
          <a:spcPct val="0"/>
        </a:spcAft>
        <a:defRPr sz="8400">
          <a:solidFill>
            <a:schemeClr val="tx1"/>
          </a:solidFill>
          <a:latin typeface="Gill Sans" pitchFamily="1" charset="0"/>
          <a:ea typeface="ヒラギノ角ゴ ProN W3" pitchFamily="1" charset="-128"/>
          <a:cs typeface="ヒラギノ角ゴ ProN W3" pitchFamily="1" charset="-128"/>
          <a:sym typeface="Gill Sans" pitchFamily="1" charset="0"/>
        </a:defRPr>
      </a:lvl2pPr>
      <a:lvl3pPr algn="ctr" rtl="0" fontAlgn="base">
        <a:spcBef>
          <a:spcPct val="0"/>
        </a:spcBef>
        <a:spcAft>
          <a:spcPct val="0"/>
        </a:spcAft>
        <a:defRPr sz="8400">
          <a:solidFill>
            <a:schemeClr val="tx1"/>
          </a:solidFill>
          <a:latin typeface="Gill Sans" pitchFamily="1" charset="0"/>
          <a:ea typeface="ヒラギノ角ゴ ProN W3" pitchFamily="1" charset="-128"/>
          <a:cs typeface="ヒラギノ角ゴ ProN W3" pitchFamily="1" charset="-128"/>
          <a:sym typeface="Gill Sans" pitchFamily="1" charset="0"/>
        </a:defRPr>
      </a:lvl3pPr>
      <a:lvl4pPr algn="ctr" rtl="0" fontAlgn="base">
        <a:spcBef>
          <a:spcPct val="0"/>
        </a:spcBef>
        <a:spcAft>
          <a:spcPct val="0"/>
        </a:spcAft>
        <a:defRPr sz="8400">
          <a:solidFill>
            <a:schemeClr val="tx1"/>
          </a:solidFill>
          <a:latin typeface="Gill Sans" pitchFamily="1" charset="0"/>
          <a:ea typeface="ヒラギノ角ゴ ProN W3" pitchFamily="1" charset="-128"/>
          <a:cs typeface="ヒラギノ角ゴ ProN W3" pitchFamily="1" charset="-128"/>
          <a:sym typeface="Gill Sans" pitchFamily="1" charset="0"/>
        </a:defRPr>
      </a:lvl4pPr>
      <a:lvl5pPr algn="ctr" rtl="0" fontAlgn="base">
        <a:spcBef>
          <a:spcPct val="0"/>
        </a:spcBef>
        <a:spcAft>
          <a:spcPct val="0"/>
        </a:spcAft>
        <a:defRPr sz="8400">
          <a:solidFill>
            <a:schemeClr val="tx1"/>
          </a:solidFill>
          <a:latin typeface="Gill Sans" pitchFamily="1" charset="0"/>
          <a:ea typeface="ヒラギノ角ゴ ProN W3" pitchFamily="1" charset="-128"/>
          <a:cs typeface="ヒラギノ角ゴ ProN W3" pitchFamily="1" charset="-128"/>
          <a:sym typeface="Gill Sans" pitchFamily="1" charset="0"/>
        </a:defRPr>
      </a:lvl5pPr>
      <a:lvl6pPr marL="457200" algn="ctr" rtl="0" fontAlgn="base">
        <a:spcBef>
          <a:spcPct val="0"/>
        </a:spcBef>
        <a:spcAft>
          <a:spcPct val="0"/>
        </a:spcAft>
        <a:defRPr sz="8400">
          <a:solidFill>
            <a:schemeClr val="tx1"/>
          </a:solidFill>
          <a:latin typeface="Gill Sans" pitchFamily="1" charset="0"/>
          <a:ea typeface="ヒラギノ角ゴ ProN W3" pitchFamily="1" charset="-128"/>
          <a:cs typeface="ヒラギノ角ゴ ProN W3" pitchFamily="1" charset="-128"/>
          <a:sym typeface="Gill Sans" pitchFamily="1" charset="0"/>
        </a:defRPr>
      </a:lvl6pPr>
      <a:lvl7pPr marL="914400" algn="ctr" rtl="0" fontAlgn="base">
        <a:spcBef>
          <a:spcPct val="0"/>
        </a:spcBef>
        <a:spcAft>
          <a:spcPct val="0"/>
        </a:spcAft>
        <a:defRPr sz="8400">
          <a:solidFill>
            <a:schemeClr val="tx1"/>
          </a:solidFill>
          <a:latin typeface="Gill Sans" pitchFamily="1" charset="0"/>
          <a:ea typeface="ヒラギノ角ゴ ProN W3" pitchFamily="1" charset="-128"/>
          <a:cs typeface="ヒラギノ角ゴ ProN W3" pitchFamily="1" charset="-128"/>
          <a:sym typeface="Gill Sans" pitchFamily="1" charset="0"/>
        </a:defRPr>
      </a:lvl7pPr>
      <a:lvl8pPr marL="1371600" algn="ctr" rtl="0" fontAlgn="base">
        <a:spcBef>
          <a:spcPct val="0"/>
        </a:spcBef>
        <a:spcAft>
          <a:spcPct val="0"/>
        </a:spcAft>
        <a:defRPr sz="8400">
          <a:solidFill>
            <a:schemeClr val="tx1"/>
          </a:solidFill>
          <a:latin typeface="Gill Sans" pitchFamily="1" charset="0"/>
          <a:ea typeface="ヒラギノ角ゴ ProN W3" pitchFamily="1" charset="-128"/>
          <a:cs typeface="ヒラギノ角ゴ ProN W3" pitchFamily="1" charset="-128"/>
          <a:sym typeface="Gill Sans" pitchFamily="1" charset="0"/>
        </a:defRPr>
      </a:lvl8pPr>
      <a:lvl9pPr marL="1828800" algn="ctr" rtl="0" fontAlgn="base">
        <a:spcBef>
          <a:spcPct val="0"/>
        </a:spcBef>
        <a:spcAft>
          <a:spcPct val="0"/>
        </a:spcAft>
        <a:defRPr sz="8400">
          <a:solidFill>
            <a:schemeClr val="tx1"/>
          </a:solidFill>
          <a:latin typeface="Gill Sans" pitchFamily="1" charset="0"/>
          <a:ea typeface="ヒラギノ角ゴ ProN W3" pitchFamily="1" charset="-128"/>
          <a:cs typeface="ヒラギノ角ゴ ProN W3" pitchFamily="1" charset="-128"/>
          <a:sym typeface="Gill Sans" pitchFamily="1" charset="0"/>
        </a:defRPr>
      </a:lvl9pPr>
    </p:titleStyle>
    <p:bodyStyle>
      <a:lvl1pPr marL="838200" indent="-571500" algn="l" rtl="0" fontAlgn="base">
        <a:spcBef>
          <a:spcPts val="2400"/>
        </a:spcBef>
        <a:spcAft>
          <a:spcPct val="0"/>
        </a:spcAft>
        <a:buSzPct val="171000"/>
        <a:buFont typeface="Gill Sans" pitchFamily="1" charset="0"/>
        <a:buChar char="•"/>
        <a:defRPr sz="4200">
          <a:solidFill>
            <a:schemeClr val="tx1"/>
          </a:solidFill>
          <a:latin typeface="+mn-lt"/>
          <a:ea typeface="+mn-ea"/>
          <a:cs typeface="+mn-cs"/>
          <a:sym typeface="Gill Sans" pitchFamily="1" charset="0"/>
        </a:defRPr>
      </a:lvl1pPr>
      <a:lvl2pPr marL="1282700" indent="-571500" algn="l" rtl="0" fontAlgn="base">
        <a:spcBef>
          <a:spcPts val="2400"/>
        </a:spcBef>
        <a:spcAft>
          <a:spcPct val="0"/>
        </a:spcAft>
        <a:buSzPct val="171000"/>
        <a:buFont typeface="Gill Sans" pitchFamily="1" charset="0"/>
        <a:buChar char="•"/>
        <a:defRPr sz="4200">
          <a:solidFill>
            <a:schemeClr val="tx1"/>
          </a:solidFill>
          <a:latin typeface="+mn-lt"/>
          <a:ea typeface="+mn-ea"/>
          <a:cs typeface="+mn-cs"/>
          <a:sym typeface="Gill Sans" pitchFamily="1" charset="0"/>
        </a:defRPr>
      </a:lvl2pPr>
      <a:lvl3pPr marL="1727200" indent="-571500" algn="l" rtl="0" fontAlgn="base">
        <a:spcBef>
          <a:spcPts val="2400"/>
        </a:spcBef>
        <a:spcAft>
          <a:spcPct val="0"/>
        </a:spcAft>
        <a:buSzPct val="171000"/>
        <a:buFont typeface="Gill Sans" pitchFamily="1" charset="0"/>
        <a:buChar char="•"/>
        <a:defRPr sz="4200">
          <a:solidFill>
            <a:schemeClr val="tx1"/>
          </a:solidFill>
          <a:latin typeface="+mn-lt"/>
          <a:ea typeface="+mn-ea"/>
          <a:cs typeface="+mn-cs"/>
          <a:sym typeface="Gill Sans" pitchFamily="1" charset="0"/>
        </a:defRPr>
      </a:lvl3pPr>
      <a:lvl4pPr marL="2171700" indent="-571500" algn="l" rtl="0" fontAlgn="base">
        <a:spcBef>
          <a:spcPts val="2400"/>
        </a:spcBef>
        <a:spcAft>
          <a:spcPct val="0"/>
        </a:spcAft>
        <a:buSzPct val="171000"/>
        <a:buFont typeface="Gill Sans" pitchFamily="1" charset="0"/>
        <a:buChar char="•"/>
        <a:defRPr sz="4200">
          <a:solidFill>
            <a:schemeClr val="tx1"/>
          </a:solidFill>
          <a:latin typeface="+mn-lt"/>
          <a:ea typeface="+mn-ea"/>
          <a:cs typeface="+mn-cs"/>
          <a:sym typeface="Gill Sans" pitchFamily="1" charset="0"/>
        </a:defRPr>
      </a:lvl4pPr>
      <a:lvl5pPr marL="2616200" indent="-571500" algn="l" rtl="0" fontAlgn="base">
        <a:spcBef>
          <a:spcPts val="2400"/>
        </a:spcBef>
        <a:spcAft>
          <a:spcPct val="0"/>
        </a:spcAft>
        <a:buSzPct val="171000"/>
        <a:buFont typeface="Gill Sans" pitchFamily="1" charset="0"/>
        <a:buChar char="•"/>
        <a:defRPr sz="4200">
          <a:solidFill>
            <a:schemeClr val="tx1"/>
          </a:solidFill>
          <a:latin typeface="+mn-lt"/>
          <a:ea typeface="+mn-ea"/>
          <a:cs typeface="+mn-cs"/>
          <a:sym typeface="Gill Sans" pitchFamily="1" charset="0"/>
        </a:defRPr>
      </a:lvl5pPr>
      <a:lvl6pPr marL="3073400" indent="-571500" algn="l" rtl="0" fontAlgn="base">
        <a:spcBef>
          <a:spcPts val="2400"/>
        </a:spcBef>
        <a:spcAft>
          <a:spcPct val="0"/>
        </a:spcAft>
        <a:buSzPct val="171000"/>
        <a:buFont typeface="Gill Sans" pitchFamily="1" charset="0"/>
        <a:buChar char="•"/>
        <a:defRPr sz="4200">
          <a:solidFill>
            <a:schemeClr val="tx1"/>
          </a:solidFill>
          <a:latin typeface="+mn-lt"/>
          <a:ea typeface="+mn-ea"/>
          <a:cs typeface="+mn-cs"/>
          <a:sym typeface="Gill Sans" pitchFamily="1" charset="0"/>
        </a:defRPr>
      </a:lvl6pPr>
      <a:lvl7pPr marL="3530600" indent="-571500" algn="l" rtl="0" fontAlgn="base">
        <a:spcBef>
          <a:spcPts val="2400"/>
        </a:spcBef>
        <a:spcAft>
          <a:spcPct val="0"/>
        </a:spcAft>
        <a:buSzPct val="171000"/>
        <a:buFont typeface="Gill Sans" pitchFamily="1" charset="0"/>
        <a:buChar char="•"/>
        <a:defRPr sz="4200">
          <a:solidFill>
            <a:schemeClr val="tx1"/>
          </a:solidFill>
          <a:latin typeface="+mn-lt"/>
          <a:ea typeface="+mn-ea"/>
          <a:cs typeface="+mn-cs"/>
          <a:sym typeface="Gill Sans" pitchFamily="1" charset="0"/>
        </a:defRPr>
      </a:lvl7pPr>
      <a:lvl8pPr marL="3987800" indent="-571500" algn="l" rtl="0" fontAlgn="base">
        <a:spcBef>
          <a:spcPts val="2400"/>
        </a:spcBef>
        <a:spcAft>
          <a:spcPct val="0"/>
        </a:spcAft>
        <a:buSzPct val="171000"/>
        <a:buFont typeface="Gill Sans" pitchFamily="1" charset="0"/>
        <a:buChar char="•"/>
        <a:defRPr sz="4200">
          <a:solidFill>
            <a:schemeClr val="tx1"/>
          </a:solidFill>
          <a:latin typeface="+mn-lt"/>
          <a:ea typeface="+mn-ea"/>
          <a:cs typeface="+mn-cs"/>
          <a:sym typeface="Gill Sans" pitchFamily="1" charset="0"/>
        </a:defRPr>
      </a:lvl8pPr>
      <a:lvl9pPr marL="4445000" indent="-571500" algn="l" rtl="0" fontAlgn="base">
        <a:spcBef>
          <a:spcPts val="2400"/>
        </a:spcBef>
        <a:spcAft>
          <a:spcPct val="0"/>
        </a:spcAft>
        <a:buSzPct val="171000"/>
        <a:buFont typeface="Gill Sans" pitchFamily="1" charset="0"/>
        <a:buChar char="•"/>
        <a:defRPr sz="4200">
          <a:solidFill>
            <a:schemeClr val="tx1"/>
          </a:solidFill>
          <a:latin typeface="+mn-lt"/>
          <a:ea typeface="+mn-ea"/>
          <a:cs typeface="+mn-cs"/>
          <a:sym typeface="Gill Sans" pitchFamily="1"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23553" name="Rectangle 1"/>
          <p:cNvSpPr>
            <a:spLocks noGrp="1" noChangeArrowheads="1"/>
          </p:cNvSpPr>
          <p:nvPr>
            <p:ph type="title"/>
          </p:nvPr>
        </p:nvSpPr>
        <p:spPr bwMode="auto">
          <a:xfrm>
            <a:off x="647700" y="130175"/>
            <a:ext cx="11709400" cy="2144713"/>
          </a:xfrm>
          <a:prstGeom prst="rect">
            <a:avLst/>
          </a:prstGeom>
          <a:noFill/>
          <a:ln w="12700">
            <a:noFill/>
            <a:miter lim="800000"/>
            <a:headEnd/>
            <a:tailEnd/>
          </a:ln>
          <a:effectLst/>
        </p:spPr>
        <p:txBody>
          <a:bodyPr vert="horz" wrap="square" lIns="50800" tIns="50800" rIns="108599" bIns="50800" numCol="1" anchor="ctr" anchorCtr="0" compatLnSpc="1">
            <a:prstTxWarp prst="textNoShape">
              <a:avLst/>
            </a:prstTxWarp>
          </a:bodyPr>
          <a:lstStyle/>
          <a:p>
            <a:pPr lvl="0"/>
            <a:r>
              <a:rPr lang="en-US">
                <a:sym typeface="Arial" pitchFamily="1" charset="0"/>
              </a:rPr>
              <a:t>Click to edit Master title style</a:t>
            </a:r>
          </a:p>
        </p:txBody>
      </p:sp>
      <p:sp>
        <p:nvSpPr>
          <p:cNvPr id="23554" name="Rectangle 2"/>
          <p:cNvSpPr>
            <a:spLocks noGrp="1" noChangeArrowheads="1"/>
          </p:cNvSpPr>
          <p:nvPr>
            <p:ph type="body" idx="1"/>
          </p:nvPr>
        </p:nvSpPr>
        <p:spPr bwMode="auto">
          <a:xfrm>
            <a:off x="647700" y="2273300"/>
            <a:ext cx="11709400" cy="7480300"/>
          </a:xfrm>
          <a:prstGeom prst="rect">
            <a:avLst/>
          </a:prstGeom>
          <a:noFill/>
          <a:ln w="12700">
            <a:noFill/>
            <a:miter lim="800000"/>
            <a:headEnd/>
            <a:tailEnd/>
          </a:ln>
          <a:effectLst/>
        </p:spPr>
        <p:txBody>
          <a:bodyPr vert="horz" wrap="square" lIns="50800" tIns="50800" rIns="108599" bIns="50800" numCol="1" anchor="t" anchorCtr="0" compatLnSpc="1">
            <a:prstTxWarp prst="textNoShape">
              <a:avLst/>
            </a:prstTxWarp>
          </a:bodyPr>
          <a:lstStyle/>
          <a:p>
            <a:pPr lvl="0"/>
            <a:r>
              <a:rPr lang="en-US">
                <a:sym typeface="Arial" pitchFamily="1" charset="0"/>
              </a:rPr>
              <a:t>Click to edit Master text styles</a:t>
            </a:r>
          </a:p>
          <a:p>
            <a:pPr lvl="1"/>
            <a:r>
              <a:rPr lang="en-US">
                <a:sym typeface="Arial" pitchFamily="1" charset="0"/>
              </a:rPr>
              <a:t>Second level</a:t>
            </a:r>
          </a:p>
          <a:p>
            <a:pPr lvl="2"/>
            <a:r>
              <a:rPr lang="en-US">
                <a:sym typeface="Arial" pitchFamily="1" charset="0"/>
              </a:rPr>
              <a:t>Third level</a:t>
            </a:r>
          </a:p>
          <a:p>
            <a:pPr lvl="3"/>
            <a:r>
              <a:rPr lang="en-US">
                <a:sym typeface="Arial" pitchFamily="1" charset="0"/>
              </a:rPr>
              <a:t>Fourth level</a:t>
            </a:r>
          </a:p>
          <a:p>
            <a:pPr lvl="4"/>
            <a:r>
              <a:rPr lang="en-US">
                <a:sym typeface="Arial" pitchFamily="1" charset="0"/>
              </a:rPr>
              <a:t>Fifth level</a:t>
            </a:r>
          </a:p>
        </p:txBody>
      </p:sp>
      <p:sp>
        <p:nvSpPr>
          <p:cNvPr id="23555" name="Text Box 3"/>
          <p:cNvSpPr txBox="1">
            <a:spLocks noGrp="1" noChangeArrowheads="1"/>
          </p:cNvSpPr>
          <p:nvPr>
            <p:ph type="sldNum" sz="quarter" idx="4"/>
          </p:nvPr>
        </p:nvSpPr>
        <p:spPr bwMode="auto">
          <a:xfrm>
            <a:off x="10652125" y="8882063"/>
            <a:ext cx="368300" cy="355600"/>
          </a:xfrm>
          <a:prstGeom prst="rect">
            <a:avLst/>
          </a:prstGeom>
          <a:noFill/>
          <a:ln w="12700">
            <a:noFill/>
            <a:miter lim="800000"/>
            <a:headEnd/>
            <a:tailEnd/>
          </a:ln>
          <a:effectLst/>
        </p:spPr>
        <p:txBody>
          <a:bodyPr vert="horz" wrap="none" lIns="91440" tIns="45720" rIns="91440" bIns="45720" numCol="1" anchor="t" anchorCtr="0" compatLnSpc="1">
            <a:prstTxWarp prst="textNoShape">
              <a:avLst/>
            </a:prstTxWarp>
          </a:bodyPr>
          <a:lstStyle>
            <a:lvl1pPr>
              <a:defRPr sz="1800">
                <a:solidFill>
                  <a:schemeClr val="tx1"/>
                </a:solidFill>
                <a:latin typeface="+mn-lt"/>
                <a:ea typeface="Arial" pitchFamily="1" charset="0"/>
                <a:cs typeface="Arial" pitchFamily="1" charset="0"/>
                <a:sym typeface="Arial" pitchFamily="1" charset="0"/>
              </a:defRPr>
            </a:lvl1pPr>
          </a:lstStyle>
          <a:p>
            <a:fld id="{417A8E5E-BB76-C143-A2A1-7CAAA1D1B890}"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942" r:id="rId1"/>
    <p:sldLayoutId id="2147483943" r:id="rId2"/>
    <p:sldLayoutId id="2147483944" r:id="rId3"/>
    <p:sldLayoutId id="2147483945" r:id="rId4"/>
    <p:sldLayoutId id="2147483946" r:id="rId5"/>
    <p:sldLayoutId id="2147483947" r:id="rId6"/>
    <p:sldLayoutId id="2147483948" r:id="rId7"/>
    <p:sldLayoutId id="2147483949" r:id="rId8"/>
    <p:sldLayoutId id="2147483950" r:id="rId9"/>
    <p:sldLayoutId id="2147483951" r:id="rId10"/>
    <p:sldLayoutId id="2147483952" r:id="rId11"/>
  </p:sldLayoutIdLst>
  <p:transition/>
  <p:hf hdr="0" ftr="0" dt="0"/>
  <p:txStyles>
    <p:titleStyle>
      <a:lvl1pPr marL="6350" algn="ctr" rtl="0" fontAlgn="base">
        <a:spcBef>
          <a:spcPct val="0"/>
        </a:spcBef>
        <a:spcAft>
          <a:spcPct val="0"/>
        </a:spcAft>
        <a:defRPr sz="6200">
          <a:solidFill>
            <a:schemeClr val="tx1"/>
          </a:solidFill>
          <a:latin typeface="+mj-lt"/>
          <a:ea typeface="+mj-ea"/>
          <a:cs typeface="+mj-cs"/>
          <a:sym typeface="Arial" pitchFamily="1" charset="0"/>
        </a:defRPr>
      </a:lvl1pPr>
      <a:lvl2pPr marL="6350" algn="ctr" rtl="0" fontAlgn="base">
        <a:spcBef>
          <a:spcPct val="0"/>
        </a:spcBef>
        <a:spcAft>
          <a:spcPct val="0"/>
        </a:spcAft>
        <a:defRPr sz="6200">
          <a:solidFill>
            <a:schemeClr val="tx1"/>
          </a:solidFill>
          <a:latin typeface="Arial" pitchFamily="1" charset="0"/>
          <a:ea typeface="ヒラギノ角ゴ ProN W3" pitchFamily="1" charset="-128"/>
          <a:cs typeface="ヒラギノ角ゴ ProN W3" pitchFamily="1" charset="-128"/>
          <a:sym typeface="Arial" pitchFamily="1" charset="0"/>
        </a:defRPr>
      </a:lvl2pPr>
      <a:lvl3pPr marL="6350" algn="ctr" rtl="0" fontAlgn="base">
        <a:spcBef>
          <a:spcPct val="0"/>
        </a:spcBef>
        <a:spcAft>
          <a:spcPct val="0"/>
        </a:spcAft>
        <a:defRPr sz="6200">
          <a:solidFill>
            <a:schemeClr val="tx1"/>
          </a:solidFill>
          <a:latin typeface="Arial" pitchFamily="1" charset="0"/>
          <a:ea typeface="ヒラギノ角ゴ ProN W3" pitchFamily="1" charset="-128"/>
          <a:cs typeface="ヒラギノ角ゴ ProN W3" pitchFamily="1" charset="-128"/>
          <a:sym typeface="Arial" pitchFamily="1" charset="0"/>
        </a:defRPr>
      </a:lvl3pPr>
      <a:lvl4pPr marL="6350" algn="ctr" rtl="0" fontAlgn="base">
        <a:spcBef>
          <a:spcPct val="0"/>
        </a:spcBef>
        <a:spcAft>
          <a:spcPct val="0"/>
        </a:spcAft>
        <a:defRPr sz="6200">
          <a:solidFill>
            <a:schemeClr val="tx1"/>
          </a:solidFill>
          <a:latin typeface="Arial" pitchFamily="1" charset="0"/>
          <a:ea typeface="ヒラギノ角ゴ ProN W3" pitchFamily="1" charset="-128"/>
          <a:cs typeface="ヒラギノ角ゴ ProN W3" pitchFamily="1" charset="-128"/>
          <a:sym typeface="Arial" pitchFamily="1" charset="0"/>
        </a:defRPr>
      </a:lvl4pPr>
      <a:lvl5pPr marL="6350" algn="ctr" rtl="0" fontAlgn="base">
        <a:spcBef>
          <a:spcPct val="0"/>
        </a:spcBef>
        <a:spcAft>
          <a:spcPct val="0"/>
        </a:spcAft>
        <a:defRPr sz="6200">
          <a:solidFill>
            <a:schemeClr val="tx1"/>
          </a:solidFill>
          <a:latin typeface="Arial" pitchFamily="1" charset="0"/>
          <a:ea typeface="ヒラギノ角ゴ ProN W3" pitchFamily="1" charset="-128"/>
          <a:cs typeface="ヒラギノ角ゴ ProN W3" pitchFamily="1" charset="-128"/>
          <a:sym typeface="Arial" pitchFamily="1" charset="0"/>
        </a:defRPr>
      </a:lvl5pPr>
      <a:lvl6pPr marL="463550" algn="ctr" rtl="0" fontAlgn="base">
        <a:spcBef>
          <a:spcPct val="0"/>
        </a:spcBef>
        <a:spcAft>
          <a:spcPct val="0"/>
        </a:spcAft>
        <a:defRPr sz="6200">
          <a:solidFill>
            <a:schemeClr val="tx1"/>
          </a:solidFill>
          <a:latin typeface="Arial" pitchFamily="1" charset="0"/>
          <a:ea typeface="ヒラギノ角ゴ ProN W3" pitchFamily="1" charset="-128"/>
          <a:cs typeface="ヒラギノ角ゴ ProN W3" pitchFamily="1" charset="-128"/>
          <a:sym typeface="Arial" pitchFamily="1" charset="0"/>
        </a:defRPr>
      </a:lvl6pPr>
      <a:lvl7pPr marL="920750" algn="ctr" rtl="0" fontAlgn="base">
        <a:spcBef>
          <a:spcPct val="0"/>
        </a:spcBef>
        <a:spcAft>
          <a:spcPct val="0"/>
        </a:spcAft>
        <a:defRPr sz="6200">
          <a:solidFill>
            <a:schemeClr val="tx1"/>
          </a:solidFill>
          <a:latin typeface="Arial" pitchFamily="1" charset="0"/>
          <a:ea typeface="ヒラギノ角ゴ ProN W3" pitchFamily="1" charset="-128"/>
          <a:cs typeface="ヒラギノ角ゴ ProN W3" pitchFamily="1" charset="-128"/>
          <a:sym typeface="Arial" pitchFamily="1" charset="0"/>
        </a:defRPr>
      </a:lvl7pPr>
      <a:lvl8pPr marL="1377950" algn="ctr" rtl="0" fontAlgn="base">
        <a:spcBef>
          <a:spcPct val="0"/>
        </a:spcBef>
        <a:spcAft>
          <a:spcPct val="0"/>
        </a:spcAft>
        <a:defRPr sz="6200">
          <a:solidFill>
            <a:schemeClr val="tx1"/>
          </a:solidFill>
          <a:latin typeface="Arial" pitchFamily="1" charset="0"/>
          <a:ea typeface="ヒラギノ角ゴ ProN W3" pitchFamily="1" charset="-128"/>
          <a:cs typeface="ヒラギノ角ゴ ProN W3" pitchFamily="1" charset="-128"/>
          <a:sym typeface="Arial" pitchFamily="1" charset="0"/>
        </a:defRPr>
      </a:lvl8pPr>
      <a:lvl9pPr marL="1835150" algn="ctr" rtl="0" fontAlgn="base">
        <a:spcBef>
          <a:spcPct val="0"/>
        </a:spcBef>
        <a:spcAft>
          <a:spcPct val="0"/>
        </a:spcAft>
        <a:defRPr sz="6200">
          <a:solidFill>
            <a:schemeClr val="tx1"/>
          </a:solidFill>
          <a:latin typeface="Arial" pitchFamily="1" charset="0"/>
          <a:ea typeface="ヒラギノ角ゴ ProN W3" pitchFamily="1" charset="-128"/>
          <a:cs typeface="ヒラギノ角ゴ ProN W3" pitchFamily="1" charset="-128"/>
          <a:sym typeface="Arial" pitchFamily="1" charset="0"/>
        </a:defRPr>
      </a:lvl9pPr>
    </p:titleStyle>
    <p:bodyStyle>
      <a:lvl1pPr marL="382588" indent="-342900" algn="l" rtl="0" fontAlgn="base">
        <a:spcBef>
          <a:spcPts val="1100"/>
        </a:spcBef>
        <a:spcAft>
          <a:spcPct val="0"/>
        </a:spcAft>
        <a:buSzPct val="100000"/>
        <a:buFont typeface="Arial" pitchFamily="1" charset="0"/>
        <a:buChar char="•"/>
        <a:defRPr sz="4400">
          <a:solidFill>
            <a:schemeClr val="tx1"/>
          </a:solidFill>
          <a:latin typeface="+mn-lt"/>
          <a:ea typeface="+mn-ea"/>
          <a:cs typeface="+mn-cs"/>
          <a:sym typeface="Arial" pitchFamily="1" charset="0"/>
        </a:defRPr>
      </a:lvl1pPr>
      <a:lvl2pPr marL="731838" indent="-285750" algn="l" rtl="0" fontAlgn="base">
        <a:spcBef>
          <a:spcPts val="900"/>
        </a:spcBef>
        <a:spcAft>
          <a:spcPct val="0"/>
        </a:spcAft>
        <a:buSzPct val="100000"/>
        <a:buFont typeface="Arial" pitchFamily="1" charset="0"/>
        <a:buChar char="–"/>
        <a:defRPr sz="3800">
          <a:solidFill>
            <a:schemeClr val="tx1"/>
          </a:solidFill>
          <a:latin typeface="+mn-lt"/>
          <a:ea typeface="+mn-ea"/>
          <a:cs typeface="+mn-cs"/>
          <a:sym typeface="Arial" pitchFamily="1" charset="0"/>
        </a:defRPr>
      </a:lvl2pPr>
      <a:lvl3pPr marL="1131888" indent="-228600" algn="l" rtl="0" fontAlgn="base">
        <a:spcBef>
          <a:spcPts val="800"/>
        </a:spcBef>
        <a:spcAft>
          <a:spcPct val="0"/>
        </a:spcAft>
        <a:buSzPct val="100000"/>
        <a:buFont typeface="Arial" pitchFamily="1" charset="0"/>
        <a:buChar char="•"/>
        <a:defRPr sz="3400">
          <a:solidFill>
            <a:schemeClr val="tx1"/>
          </a:solidFill>
          <a:latin typeface="+mn-lt"/>
          <a:ea typeface="+mn-ea"/>
          <a:cs typeface="+mn-cs"/>
          <a:sym typeface="Arial" pitchFamily="1" charset="0"/>
        </a:defRPr>
      </a:lvl3pPr>
      <a:lvl4pPr marL="1589088" indent="-228600" algn="l" rtl="0" fontAlgn="base">
        <a:spcBef>
          <a:spcPts val="700"/>
        </a:spcBef>
        <a:spcAft>
          <a:spcPct val="0"/>
        </a:spcAft>
        <a:buSzPct val="100000"/>
        <a:buFont typeface="Arial" pitchFamily="1" charset="0"/>
        <a:buChar char="–"/>
        <a:defRPr sz="2800">
          <a:solidFill>
            <a:schemeClr val="tx1"/>
          </a:solidFill>
          <a:latin typeface="+mn-lt"/>
          <a:ea typeface="+mn-ea"/>
          <a:cs typeface="+mn-cs"/>
          <a:sym typeface="Arial" pitchFamily="1" charset="0"/>
        </a:defRPr>
      </a:lvl4pPr>
      <a:lvl5pPr marL="2046288" indent="-228600" algn="l" rtl="0" fontAlgn="base">
        <a:spcBef>
          <a:spcPts val="700"/>
        </a:spcBef>
        <a:spcAft>
          <a:spcPct val="0"/>
        </a:spcAft>
        <a:buSzPct val="100000"/>
        <a:buFont typeface="Arial" pitchFamily="1" charset="0"/>
        <a:buChar char="»"/>
        <a:defRPr sz="2800">
          <a:solidFill>
            <a:schemeClr val="tx1"/>
          </a:solidFill>
          <a:latin typeface="+mn-lt"/>
          <a:ea typeface="+mn-ea"/>
          <a:cs typeface="+mn-cs"/>
          <a:sym typeface="Arial" pitchFamily="1" charset="0"/>
        </a:defRPr>
      </a:lvl5pPr>
      <a:lvl6pPr marL="2503488" indent="-228600" algn="l" rtl="0" fontAlgn="base">
        <a:spcBef>
          <a:spcPts val="700"/>
        </a:spcBef>
        <a:spcAft>
          <a:spcPct val="0"/>
        </a:spcAft>
        <a:buSzPct val="100000"/>
        <a:buFont typeface="Arial" pitchFamily="1" charset="0"/>
        <a:buChar char="»"/>
        <a:defRPr sz="2800">
          <a:solidFill>
            <a:schemeClr val="tx1"/>
          </a:solidFill>
          <a:latin typeface="+mn-lt"/>
          <a:ea typeface="+mn-ea"/>
          <a:cs typeface="+mn-cs"/>
          <a:sym typeface="Arial" pitchFamily="1" charset="0"/>
        </a:defRPr>
      </a:lvl6pPr>
      <a:lvl7pPr marL="2960688" indent="-228600" algn="l" rtl="0" fontAlgn="base">
        <a:spcBef>
          <a:spcPts val="700"/>
        </a:spcBef>
        <a:spcAft>
          <a:spcPct val="0"/>
        </a:spcAft>
        <a:buSzPct val="100000"/>
        <a:buFont typeface="Arial" pitchFamily="1" charset="0"/>
        <a:buChar char="»"/>
        <a:defRPr sz="2800">
          <a:solidFill>
            <a:schemeClr val="tx1"/>
          </a:solidFill>
          <a:latin typeface="+mn-lt"/>
          <a:ea typeface="+mn-ea"/>
          <a:cs typeface="+mn-cs"/>
          <a:sym typeface="Arial" pitchFamily="1" charset="0"/>
        </a:defRPr>
      </a:lvl7pPr>
      <a:lvl8pPr marL="3417888" indent="-228600" algn="l" rtl="0" fontAlgn="base">
        <a:spcBef>
          <a:spcPts val="700"/>
        </a:spcBef>
        <a:spcAft>
          <a:spcPct val="0"/>
        </a:spcAft>
        <a:buSzPct val="100000"/>
        <a:buFont typeface="Arial" pitchFamily="1" charset="0"/>
        <a:buChar char="»"/>
        <a:defRPr sz="2800">
          <a:solidFill>
            <a:schemeClr val="tx1"/>
          </a:solidFill>
          <a:latin typeface="+mn-lt"/>
          <a:ea typeface="+mn-ea"/>
          <a:cs typeface="+mn-cs"/>
          <a:sym typeface="Arial" pitchFamily="1" charset="0"/>
        </a:defRPr>
      </a:lvl8pPr>
      <a:lvl9pPr marL="3875088" indent="-228600" algn="l" rtl="0" fontAlgn="base">
        <a:spcBef>
          <a:spcPts val="700"/>
        </a:spcBef>
        <a:spcAft>
          <a:spcPct val="0"/>
        </a:spcAft>
        <a:buSzPct val="100000"/>
        <a:buFont typeface="Arial" pitchFamily="1" charset="0"/>
        <a:buChar char="»"/>
        <a:defRPr sz="2800">
          <a:solidFill>
            <a:schemeClr val="tx1"/>
          </a:solidFill>
          <a:latin typeface="+mn-lt"/>
          <a:ea typeface="+mn-ea"/>
          <a:cs typeface="+mn-cs"/>
          <a:sym typeface="Arial" pitchFamily="1"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24577" name="Rectangle 1"/>
          <p:cNvSpPr>
            <a:spLocks noGrp="1" noChangeArrowheads="1"/>
          </p:cNvSpPr>
          <p:nvPr>
            <p:ph type="title"/>
          </p:nvPr>
        </p:nvSpPr>
        <p:spPr bwMode="auto">
          <a:xfrm>
            <a:off x="647700" y="130175"/>
            <a:ext cx="11709400" cy="2144713"/>
          </a:xfrm>
          <a:prstGeom prst="rect">
            <a:avLst/>
          </a:prstGeom>
          <a:noFill/>
          <a:ln w="12700">
            <a:noFill/>
            <a:miter lim="800000"/>
            <a:headEnd/>
            <a:tailEnd/>
          </a:ln>
          <a:effectLst/>
        </p:spPr>
        <p:txBody>
          <a:bodyPr vert="horz" wrap="square" lIns="50800" tIns="50800" rIns="108599" bIns="50800" numCol="1" anchor="ctr" anchorCtr="0" compatLnSpc="1">
            <a:prstTxWarp prst="textNoShape">
              <a:avLst/>
            </a:prstTxWarp>
          </a:bodyPr>
          <a:lstStyle/>
          <a:p>
            <a:pPr lvl="0"/>
            <a:r>
              <a:rPr lang="en-US">
                <a:sym typeface="Arial" pitchFamily="1" charset="0"/>
              </a:rPr>
              <a:t>Click to edit Master title style</a:t>
            </a:r>
          </a:p>
        </p:txBody>
      </p:sp>
      <p:sp>
        <p:nvSpPr>
          <p:cNvPr id="24578" name="Rectangle 2"/>
          <p:cNvSpPr>
            <a:spLocks noGrp="1" noChangeArrowheads="1"/>
          </p:cNvSpPr>
          <p:nvPr>
            <p:ph type="body" idx="1"/>
          </p:nvPr>
        </p:nvSpPr>
        <p:spPr bwMode="auto">
          <a:xfrm>
            <a:off x="647700" y="2273300"/>
            <a:ext cx="11709400" cy="7480300"/>
          </a:xfrm>
          <a:prstGeom prst="rect">
            <a:avLst/>
          </a:prstGeom>
          <a:noFill/>
          <a:ln w="12700">
            <a:noFill/>
            <a:miter lim="800000"/>
            <a:headEnd/>
            <a:tailEnd/>
          </a:ln>
          <a:effectLst/>
        </p:spPr>
        <p:txBody>
          <a:bodyPr vert="horz" wrap="square" lIns="50800" tIns="50800" rIns="108599" bIns="50800" numCol="1" anchor="t" anchorCtr="0" compatLnSpc="1">
            <a:prstTxWarp prst="textNoShape">
              <a:avLst/>
            </a:prstTxWarp>
          </a:bodyPr>
          <a:lstStyle/>
          <a:p>
            <a:pPr lvl="0"/>
            <a:r>
              <a:rPr lang="en-US">
                <a:sym typeface="Arial" pitchFamily="1" charset="0"/>
              </a:rPr>
              <a:t>Click to edit Master text styles</a:t>
            </a:r>
          </a:p>
          <a:p>
            <a:pPr lvl="1"/>
            <a:r>
              <a:rPr lang="en-US">
                <a:sym typeface="Arial" pitchFamily="1" charset="0"/>
              </a:rPr>
              <a:t>Second level</a:t>
            </a:r>
          </a:p>
          <a:p>
            <a:pPr lvl="2"/>
            <a:r>
              <a:rPr lang="en-US">
                <a:sym typeface="Arial" pitchFamily="1" charset="0"/>
              </a:rPr>
              <a:t>Third level</a:t>
            </a:r>
          </a:p>
          <a:p>
            <a:pPr lvl="3"/>
            <a:r>
              <a:rPr lang="en-US">
                <a:sym typeface="Arial" pitchFamily="1" charset="0"/>
              </a:rPr>
              <a:t>Fourth level</a:t>
            </a:r>
          </a:p>
          <a:p>
            <a:pPr lvl="4"/>
            <a:r>
              <a:rPr lang="en-US">
                <a:sym typeface="Arial" pitchFamily="1" charset="0"/>
              </a:rPr>
              <a:t>Fifth level</a:t>
            </a:r>
          </a:p>
        </p:txBody>
      </p:sp>
      <p:sp>
        <p:nvSpPr>
          <p:cNvPr id="24579" name="Text Box 3"/>
          <p:cNvSpPr txBox="1">
            <a:spLocks noGrp="1" noChangeArrowheads="1"/>
          </p:cNvSpPr>
          <p:nvPr>
            <p:ph type="sldNum" sz="quarter" idx="4"/>
          </p:nvPr>
        </p:nvSpPr>
        <p:spPr bwMode="auto">
          <a:xfrm>
            <a:off x="10652125" y="8882063"/>
            <a:ext cx="368300" cy="355600"/>
          </a:xfrm>
          <a:prstGeom prst="rect">
            <a:avLst/>
          </a:prstGeom>
          <a:noFill/>
          <a:ln w="12700">
            <a:noFill/>
            <a:miter lim="800000"/>
            <a:headEnd/>
            <a:tailEnd/>
          </a:ln>
          <a:effectLst/>
        </p:spPr>
        <p:txBody>
          <a:bodyPr vert="horz" wrap="none" lIns="91440" tIns="45720" rIns="91440" bIns="45720" numCol="1" anchor="t" anchorCtr="0" compatLnSpc="1">
            <a:prstTxWarp prst="textNoShape">
              <a:avLst/>
            </a:prstTxWarp>
          </a:bodyPr>
          <a:lstStyle>
            <a:lvl1pPr>
              <a:defRPr sz="1800">
                <a:solidFill>
                  <a:schemeClr val="tx1"/>
                </a:solidFill>
                <a:latin typeface="+mn-lt"/>
                <a:ea typeface="Arial" pitchFamily="1" charset="0"/>
                <a:cs typeface="Arial" pitchFamily="1" charset="0"/>
                <a:sym typeface="Arial" pitchFamily="1" charset="0"/>
              </a:defRPr>
            </a:lvl1pPr>
          </a:lstStyle>
          <a:p>
            <a:fld id="{581C4067-D415-2942-A653-88BD631D5832}"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953" r:id="rId1"/>
    <p:sldLayoutId id="2147483954" r:id="rId2"/>
    <p:sldLayoutId id="2147483955" r:id="rId3"/>
    <p:sldLayoutId id="2147483956" r:id="rId4"/>
    <p:sldLayoutId id="2147483957" r:id="rId5"/>
    <p:sldLayoutId id="2147483958" r:id="rId6"/>
    <p:sldLayoutId id="2147483959" r:id="rId7"/>
    <p:sldLayoutId id="2147483960" r:id="rId8"/>
    <p:sldLayoutId id="2147483961" r:id="rId9"/>
    <p:sldLayoutId id="2147483962" r:id="rId10"/>
    <p:sldLayoutId id="2147483963" r:id="rId11"/>
  </p:sldLayoutIdLst>
  <p:transition/>
  <p:hf hdr="0" ftr="0" dt="0"/>
  <p:txStyles>
    <p:titleStyle>
      <a:lvl1pPr marL="6350" algn="ctr" rtl="0" fontAlgn="base">
        <a:spcBef>
          <a:spcPct val="0"/>
        </a:spcBef>
        <a:spcAft>
          <a:spcPct val="0"/>
        </a:spcAft>
        <a:defRPr sz="6200">
          <a:solidFill>
            <a:schemeClr val="tx1"/>
          </a:solidFill>
          <a:latin typeface="+mj-lt"/>
          <a:ea typeface="+mj-ea"/>
          <a:cs typeface="+mj-cs"/>
          <a:sym typeface="Arial" pitchFamily="1" charset="0"/>
        </a:defRPr>
      </a:lvl1pPr>
      <a:lvl2pPr marL="6350" algn="ctr" rtl="0" fontAlgn="base">
        <a:spcBef>
          <a:spcPct val="0"/>
        </a:spcBef>
        <a:spcAft>
          <a:spcPct val="0"/>
        </a:spcAft>
        <a:defRPr sz="6200">
          <a:solidFill>
            <a:schemeClr val="tx1"/>
          </a:solidFill>
          <a:latin typeface="Arial" pitchFamily="1" charset="0"/>
          <a:ea typeface="ヒラギノ角ゴ ProN W3" pitchFamily="1" charset="-128"/>
          <a:cs typeface="ヒラギノ角ゴ ProN W3" pitchFamily="1" charset="-128"/>
          <a:sym typeface="Arial" pitchFamily="1" charset="0"/>
        </a:defRPr>
      </a:lvl2pPr>
      <a:lvl3pPr marL="6350" algn="ctr" rtl="0" fontAlgn="base">
        <a:spcBef>
          <a:spcPct val="0"/>
        </a:spcBef>
        <a:spcAft>
          <a:spcPct val="0"/>
        </a:spcAft>
        <a:defRPr sz="6200">
          <a:solidFill>
            <a:schemeClr val="tx1"/>
          </a:solidFill>
          <a:latin typeface="Arial" pitchFamily="1" charset="0"/>
          <a:ea typeface="ヒラギノ角ゴ ProN W3" pitchFamily="1" charset="-128"/>
          <a:cs typeface="ヒラギノ角ゴ ProN W3" pitchFamily="1" charset="-128"/>
          <a:sym typeface="Arial" pitchFamily="1" charset="0"/>
        </a:defRPr>
      </a:lvl3pPr>
      <a:lvl4pPr marL="6350" algn="ctr" rtl="0" fontAlgn="base">
        <a:spcBef>
          <a:spcPct val="0"/>
        </a:spcBef>
        <a:spcAft>
          <a:spcPct val="0"/>
        </a:spcAft>
        <a:defRPr sz="6200">
          <a:solidFill>
            <a:schemeClr val="tx1"/>
          </a:solidFill>
          <a:latin typeface="Arial" pitchFamily="1" charset="0"/>
          <a:ea typeface="ヒラギノ角ゴ ProN W3" pitchFamily="1" charset="-128"/>
          <a:cs typeface="ヒラギノ角ゴ ProN W3" pitchFamily="1" charset="-128"/>
          <a:sym typeface="Arial" pitchFamily="1" charset="0"/>
        </a:defRPr>
      </a:lvl4pPr>
      <a:lvl5pPr marL="6350" algn="ctr" rtl="0" fontAlgn="base">
        <a:spcBef>
          <a:spcPct val="0"/>
        </a:spcBef>
        <a:spcAft>
          <a:spcPct val="0"/>
        </a:spcAft>
        <a:defRPr sz="6200">
          <a:solidFill>
            <a:schemeClr val="tx1"/>
          </a:solidFill>
          <a:latin typeface="Arial" pitchFamily="1" charset="0"/>
          <a:ea typeface="ヒラギノ角ゴ ProN W3" pitchFamily="1" charset="-128"/>
          <a:cs typeface="ヒラギノ角ゴ ProN W3" pitchFamily="1" charset="-128"/>
          <a:sym typeface="Arial" pitchFamily="1" charset="0"/>
        </a:defRPr>
      </a:lvl5pPr>
      <a:lvl6pPr marL="463550" algn="ctr" rtl="0" fontAlgn="base">
        <a:spcBef>
          <a:spcPct val="0"/>
        </a:spcBef>
        <a:spcAft>
          <a:spcPct val="0"/>
        </a:spcAft>
        <a:defRPr sz="6200">
          <a:solidFill>
            <a:schemeClr val="tx1"/>
          </a:solidFill>
          <a:latin typeface="Arial" pitchFamily="1" charset="0"/>
          <a:ea typeface="ヒラギノ角ゴ ProN W3" pitchFamily="1" charset="-128"/>
          <a:cs typeface="ヒラギノ角ゴ ProN W3" pitchFamily="1" charset="-128"/>
          <a:sym typeface="Arial" pitchFamily="1" charset="0"/>
        </a:defRPr>
      </a:lvl6pPr>
      <a:lvl7pPr marL="920750" algn="ctr" rtl="0" fontAlgn="base">
        <a:spcBef>
          <a:spcPct val="0"/>
        </a:spcBef>
        <a:spcAft>
          <a:spcPct val="0"/>
        </a:spcAft>
        <a:defRPr sz="6200">
          <a:solidFill>
            <a:schemeClr val="tx1"/>
          </a:solidFill>
          <a:latin typeface="Arial" pitchFamily="1" charset="0"/>
          <a:ea typeface="ヒラギノ角ゴ ProN W3" pitchFamily="1" charset="-128"/>
          <a:cs typeface="ヒラギノ角ゴ ProN W3" pitchFamily="1" charset="-128"/>
          <a:sym typeface="Arial" pitchFamily="1" charset="0"/>
        </a:defRPr>
      </a:lvl7pPr>
      <a:lvl8pPr marL="1377950" algn="ctr" rtl="0" fontAlgn="base">
        <a:spcBef>
          <a:spcPct val="0"/>
        </a:spcBef>
        <a:spcAft>
          <a:spcPct val="0"/>
        </a:spcAft>
        <a:defRPr sz="6200">
          <a:solidFill>
            <a:schemeClr val="tx1"/>
          </a:solidFill>
          <a:latin typeface="Arial" pitchFamily="1" charset="0"/>
          <a:ea typeface="ヒラギノ角ゴ ProN W3" pitchFamily="1" charset="-128"/>
          <a:cs typeface="ヒラギノ角ゴ ProN W3" pitchFamily="1" charset="-128"/>
          <a:sym typeface="Arial" pitchFamily="1" charset="0"/>
        </a:defRPr>
      </a:lvl8pPr>
      <a:lvl9pPr marL="1835150" algn="ctr" rtl="0" fontAlgn="base">
        <a:spcBef>
          <a:spcPct val="0"/>
        </a:spcBef>
        <a:spcAft>
          <a:spcPct val="0"/>
        </a:spcAft>
        <a:defRPr sz="6200">
          <a:solidFill>
            <a:schemeClr val="tx1"/>
          </a:solidFill>
          <a:latin typeface="Arial" pitchFamily="1" charset="0"/>
          <a:ea typeface="ヒラギノ角ゴ ProN W3" pitchFamily="1" charset="-128"/>
          <a:cs typeface="ヒラギノ角ゴ ProN W3" pitchFamily="1" charset="-128"/>
          <a:sym typeface="Arial" pitchFamily="1" charset="0"/>
        </a:defRPr>
      </a:lvl9pPr>
    </p:titleStyle>
    <p:bodyStyle>
      <a:lvl1pPr marL="382588" indent="-342900" algn="l" rtl="0" fontAlgn="base">
        <a:spcBef>
          <a:spcPts val="1100"/>
        </a:spcBef>
        <a:spcAft>
          <a:spcPct val="0"/>
        </a:spcAft>
        <a:buSzPct val="100000"/>
        <a:buFont typeface="Arial" pitchFamily="1" charset="0"/>
        <a:buChar char="•"/>
        <a:defRPr sz="4400">
          <a:solidFill>
            <a:schemeClr val="tx1"/>
          </a:solidFill>
          <a:latin typeface="+mn-lt"/>
          <a:ea typeface="+mn-ea"/>
          <a:cs typeface="+mn-cs"/>
          <a:sym typeface="Arial" pitchFamily="1" charset="0"/>
        </a:defRPr>
      </a:lvl1pPr>
      <a:lvl2pPr marL="731838" indent="-285750" algn="l" rtl="0" fontAlgn="base">
        <a:spcBef>
          <a:spcPts val="900"/>
        </a:spcBef>
        <a:spcAft>
          <a:spcPct val="0"/>
        </a:spcAft>
        <a:buSzPct val="100000"/>
        <a:buFont typeface="Arial" pitchFamily="1" charset="0"/>
        <a:buChar char="–"/>
        <a:defRPr sz="3800">
          <a:solidFill>
            <a:schemeClr val="tx1"/>
          </a:solidFill>
          <a:latin typeface="+mn-lt"/>
          <a:ea typeface="+mn-ea"/>
          <a:cs typeface="+mn-cs"/>
          <a:sym typeface="Arial" pitchFamily="1" charset="0"/>
        </a:defRPr>
      </a:lvl2pPr>
      <a:lvl3pPr marL="1131888" indent="-228600" algn="l" rtl="0" fontAlgn="base">
        <a:spcBef>
          <a:spcPts val="800"/>
        </a:spcBef>
        <a:spcAft>
          <a:spcPct val="0"/>
        </a:spcAft>
        <a:buSzPct val="100000"/>
        <a:buFont typeface="Arial" pitchFamily="1" charset="0"/>
        <a:buChar char="•"/>
        <a:defRPr sz="3400">
          <a:solidFill>
            <a:schemeClr val="tx1"/>
          </a:solidFill>
          <a:latin typeface="+mn-lt"/>
          <a:ea typeface="+mn-ea"/>
          <a:cs typeface="+mn-cs"/>
          <a:sym typeface="Arial" pitchFamily="1" charset="0"/>
        </a:defRPr>
      </a:lvl3pPr>
      <a:lvl4pPr marL="1589088" indent="-228600" algn="l" rtl="0" fontAlgn="base">
        <a:spcBef>
          <a:spcPts val="700"/>
        </a:spcBef>
        <a:spcAft>
          <a:spcPct val="0"/>
        </a:spcAft>
        <a:buSzPct val="100000"/>
        <a:buFont typeface="Arial" pitchFamily="1" charset="0"/>
        <a:buChar char="–"/>
        <a:defRPr sz="2800">
          <a:solidFill>
            <a:schemeClr val="tx1"/>
          </a:solidFill>
          <a:latin typeface="+mn-lt"/>
          <a:ea typeface="+mn-ea"/>
          <a:cs typeface="+mn-cs"/>
          <a:sym typeface="Arial" pitchFamily="1" charset="0"/>
        </a:defRPr>
      </a:lvl4pPr>
      <a:lvl5pPr marL="2046288" indent="-228600" algn="l" rtl="0" fontAlgn="base">
        <a:spcBef>
          <a:spcPts val="700"/>
        </a:spcBef>
        <a:spcAft>
          <a:spcPct val="0"/>
        </a:spcAft>
        <a:buSzPct val="100000"/>
        <a:buFont typeface="Arial" pitchFamily="1" charset="0"/>
        <a:buChar char="»"/>
        <a:defRPr sz="2800">
          <a:solidFill>
            <a:schemeClr val="tx1"/>
          </a:solidFill>
          <a:latin typeface="+mn-lt"/>
          <a:ea typeface="+mn-ea"/>
          <a:cs typeface="+mn-cs"/>
          <a:sym typeface="Arial" pitchFamily="1" charset="0"/>
        </a:defRPr>
      </a:lvl5pPr>
      <a:lvl6pPr marL="2503488" indent="-228600" algn="l" rtl="0" fontAlgn="base">
        <a:spcBef>
          <a:spcPts val="700"/>
        </a:spcBef>
        <a:spcAft>
          <a:spcPct val="0"/>
        </a:spcAft>
        <a:buSzPct val="100000"/>
        <a:buFont typeface="Arial" pitchFamily="1" charset="0"/>
        <a:buChar char="»"/>
        <a:defRPr sz="2800">
          <a:solidFill>
            <a:schemeClr val="tx1"/>
          </a:solidFill>
          <a:latin typeface="+mn-lt"/>
          <a:ea typeface="+mn-ea"/>
          <a:cs typeface="+mn-cs"/>
          <a:sym typeface="Arial" pitchFamily="1" charset="0"/>
        </a:defRPr>
      </a:lvl6pPr>
      <a:lvl7pPr marL="2960688" indent="-228600" algn="l" rtl="0" fontAlgn="base">
        <a:spcBef>
          <a:spcPts val="700"/>
        </a:spcBef>
        <a:spcAft>
          <a:spcPct val="0"/>
        </a:spcAft>
        <a:buSzPct val="100000"/>
        <a:buFont typeface="Arial" pitchFamily="1" charset="0"/>
        <a:buChar char="»"/>
        <a:defRPr sz="2800">
          <a:solidFill>
            <a:schemeClr val="tx1"/>
          </a:solidFill>
          <a:latin typeface="+mn-lt"/>
          <a:ea typeface="+mn-ea"/>
          <a:cs typeface="+mn-cs"/>
          <a:sym typeface="Arial" pitchFamily="1" charset="0"/>
        </a:defRPr>
      </a:lvl7pPr>
      <a:lvl8pPr marL="3417888" indent="-228600" algn="l" rtl="0" fontAlgn="base">
        <a:spcBef>
          <a:spcPts val="700"/>
        </a:spcBef>
        <a:spcAft>
          <a:spcPct val="0"/>
        </a:spcAft>
        <a:buSzPct val="100000"/>
        <a:buFont typeface="Arial" pitchFamily="1" charset="0"/>
        <a:buChar char="»"/>
        <a:defRPr sz="2800">
          <a:solidFill>
            <a:schemeClr val="tx1"/>
          </a:solidFill>
          <a:latin typeface="+mn-lt"/>
          <a:ea typeface="+mn-ea"/>
          <a:cs typeface="+mn-cs"/>
          <a:sym typeface="Arial" pitchFamily="1" charset="0"/>
        </a:defRPr>
      </a:lvl8pPr>
      <a:lvl9pPr marL="3875088" indent="-228600" algn="l" rtl="0" fontAlgn="base">
        <a:spcBef>
          <a:spcPts val="700"/>
        </a:spcBef>
        <a:spcAft>
          <a:spcPct val="0"/>
        </a:spcAft>
        <a:buSzPct val="100000"/>
        <a:buFont typeface="Arial" pitchFamily="1" charset="0"/>
        <a:buChar char="»"/>
        <a:defRPr sz="2800">
          <a:solidFill>
            <a:schemeClr val="tx1"/>
          </a:solidFill>
          <a:latin typeface="+mn-lt"/>
          <a:ea typeface="+mn-ea"/>
          <a:cs typeface="+mn-cs"/>
          <a:sym typeface="Arial" pitchFamily="1"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25601" name="Rectangle 1"/>
          <p:cNvSpPr>
            <a:spLocks noGrp="1" noChangeArrowheads="1"/>
          </p:cNvSpPr>
          <p:nvPr>
            <p:ph type="title"/>
          </p:nvPr>
        </p:nvSpPr>
        <p:spPr bwMode="auto">
          <a:xfrm>
            <a:off x="1270000" y="254000"/>
            <a:ext cx="10464800" cy="2438400"/>
          </a:xfrm>
          <a:prstGeom prst="rect">
            <a:avLst/>
          </a:prstGeom>
          <a:noFill/>
          <a:ln w="12700">
            <a:noFill/>
            <a:miter lim="800000"/>
            <a:headEnd/>
            <a:tailEnd/>
          </a:ln>
          <a:effectLst/>
        </p:spPr>
        <p:txBody>
          <a:bodyPr vert="horz" wrap="square" lIns="50800" tIns="50800" rIns="50800" bIns="50800" numCol="1" anchor="ctr" anchorCtr="0" compatLnSpc="1">
            <a:prstTxWarp prst="textNoShape">
              <a:avLst/>
            </a:prstTxWarp>
          </a:bodyPr>
          <a:lstStyle/>
          <a:p>
            <a:pPr lvl="0"/>
            <a:r>
              <a:rPr lang="en-US">
                <a:sym typeface="Gill Sans" pitchFamily="1" charset="0"/>
              </a:rPr>
              <a:t>Click to edit Master title style</a:t>
            </a:r>
          </a:p>
        </p:txBody>
      </p:sp>
      <p:sp>
        <p:nvSpPr>
          <p:cNvPr id="25602" name="Rectangle 2"/>
          <p:cNvSpPr>
            <a:spLocks noGrp="1" noChangeArrowheads="1"/>
          </p:cNvSpPr>
          <p:nvPr>
            <p:ph type="body" idx="1"/>
          </p:nvPr>
        </p:nvSpPr>
        <p:spPr bwMode="auto">
          <a:xfrm>
            <a:off x="7772400" y="2768600"/>
            <a:ext cx="3962400" cy="5715000"/>
          </a:xfrm>
          <a:prstGeom prst="rect">
            <a:avLst/>
          </a:prstGeom>
          <a:noFill/>
          <a:ln w="12700">
            <a:noFill/>
            <a:miter lim="800000"/>
            <a:headEnd/>
            <a:tailEnd/>
          </a:ln>
          <a:effectLst/>
        </p:spPr>
        <p:txBody>
          <a:bodyPr vert="horz" wrap="square" lIns="50800" tIns="50800" rIns="50800" bIns="50800" numCol="1" anchor="ctr" anchorCtr="0" compatLnSpc="1">
            <a:prstTxWarp prst="textNoShape">
              <a:avLst/>
            </a:prstTxWarp>
          </a:bodyPr>
          <a:lstStyle/>
          <a:p>
            <a:pPr lvl="0"/>
            <a:r>
              <a:rPr lang="en-US">
                <a:sym typeface="Gill Sans" pitchFamily="1" charset="0"/>
              </a:rPr>
              <a:t>Click to edit Master text styles</a:t>
            </a:r>
          </a:p>
          <a:p>
            <a:pPr lvl="1"/>
            <a:r>
              <a:rPr lang="en-US">
                <a:sym typeface="Gill Sans" pitchFamily="1" charset="0"/>
              </a:rPr>
              <a:t>Second level</a:t>
            </a:r>
          </a:p>
          <a:p>
            <a:pPr lvl="2"/>
            <a:r>
              <a:rPr lang="en-US">
                <a:sym typeface="Gill Sans" pitchFamily="1" charset="0"/>
              </a:rPr>
              <a:t>Third level</a:t>
            </a:r>
          </a:p>
          <a:p>
            <a:pPr lvl="3"/>
            <a:r>
              <a:rPr lang="en-US">
                <a:sym typeface="Gill Sans" pitchFamily="1" charset="0"/>
              </a:rPr>
              <a:t>Fourth level</a:t>
            </a:r>
          </a:p>
          <a:p>
            <a:pPr lvl="4"/>
            <a:r>
              <a:rPr lang="en-US">
                <a:sym typeface="Gill Sans" pitchFamily="1" charset="0"/>
              </a:rPr>
              <a:t>Fifth level</a:t>
            </a:r>
          </a:p>
        </p:txBody>
      </p:sp>
    </p:spTree>
  </p:cSld>
  <p:clrMap bg1="lt1" tx1="dk1" bg2="lt2" tx2="dk2" accent1="accent1" accent2="accent2" accent3="accent3" accent4="accent4" accent5="accent5" accent6="accent6" hlink="hlink" folHlink="folHlink"/>
  <p:sldLayoutIdLst>
    <p:sldLayoutId id="2147483964" r:id="rId1"/>
    <p:sldLayoutId id="2147483965" r:id="rId2"/>
    <p:sldLayoutId id="2147483966" r:id="rId3"/>
    <p:sldLayoutId id="2147483967" r:id="rId4"/>
    <p:sldLayoutId id="2147483968" r:id="rId5"/>
    <p:sldLayoutId id="2147483969" r:id="rId6"/>
    <p:sldLayoutId id="2147483970" r:id="rId7"/>
    <p:sldLayoutId id="2147483971" r:id="rId8"/>
    <p:sldLayoutId id="2147483972" r:id="rId9"/>
    <p:sldLayoutId id="2147483973" r:id="rId10"/>
    <p:sldLayoutId id="2147483974" r:id="rId11"/>
  </p:sldLayoutIdLst>
  <p:transition/>
  <p:hf hdr="0" ftr="0" dt="0"/>
  <p:txStyles>
    <p:titleStyle>
      <a:lvl1pPr algn="ctr" rtl="0" fontAlgn="base">
        <a:spcBef>
          <a:spcPct val="0"/>
        </a:spcBef>
        <a:spcAft>
          <a:spcPct val="0"/>
        </a:spcAft>
        <a:defRPr sz="8400">
          <a:solidFill>
            <a:schemeClr val="tx1"/>
          </a:solidFill>
          <a:latin typeface="+mj-lt"/>
          <a:ea typeface="+mj-ea"/>
          <a:cs typeface="+mj-cs"/>
          <a:sym typeface="Gill Sans" pitchFamily="1" charset="0"/>
        </a:defRPr>
      </a:lvl1pPr>
      <a:lvl2pPr algn="ctr" rtl="0" fontAlgn="base">
        <a:spcBef>
          <a:spcPct val="0"/>
        </a:spcBef>
        <a:spcAft>
          <a:spcPct val="0"/>
        </a:spcAft>
        <a:defRPr sz="8400">
          <a:solidFill>
            <a:schemeClr val="tx1"/>
          </a:solidFill>
          <a:latin typeface="Gill Sans" pitchFamily="1" charset="0"/>
          <a:ea typeface="ヒラギノ角ゴ ProN W3" pitchFamily="1" charset="-128"/>
          <a:cs typeface="ヒラギノ角ゴ ProN W3" pitchFamily="1" charset="-128"/>
          <a:sym typeface="Gill Sans" pitchFamily="1" charset="0"/>
        </a:defRPr>
      </a:lvl2pPr>
      <a:lvl3pPr algn="ctr" rtl="0" fontAlgn="base">
        <a:spcBef>
          <a:spcPct val="0"/>
        </a:spcBef>
        <a:spcAft>
          <a:spcPct val="0"/>
        </a:spcAft>
        <a:defRPr sz="8400">
          <a:solidFill>
            <a:schemeClr val="tx1"/>
          </a:solidFill>
          <a:latin typeface="Gill Sans" pitchFamily="1" charset="0"/>
          <a:ea typeface="ヒラギノ角ゴ ProN W3" pitchFamily="1" charset="-128"/>
          <a:cs typeface="ヒラギノ角ゴ ProN W3" pitchFamily="1" charset="-128"/>
          <a:sym typeface="Gill Sans" pitchFamily="1" charset="0"/>
        </a:defRPr>
      </a:lvl3pPr>
      <a:lvl4pPr algn="ctr" rtl="0" fontAlgn="base">
        <a:spcBef>
          <a:spcPct val="0"/>
        </a:spcBef>
        <a:spcAft>
          <a:spcPct val="0"/>
        </a:spcAft>
        <a:defRPr sz="8400">
          <a:solidFill>
            <a:schemeClr val="tx1"/>
          </a:solidFill>
          <a:latin typeface="Gill Sans" pitchFamily="1" charset="0"/>
          <a:ea typeface="ヒラギノ角ゴ ProN W3" pitchFamily="1" charset="-128"/>
          <a:cs typeface="ヒラギノ角ゴ ProN W3" pitchFamily="1" charset="-128"/>
          <a:sym typeface="Gill Sans" pitchFamily="1" charset="0"/>
        </a:defRPr>
      </a:lvl4pPr>
      <a:lvl5pPr algn="ctr" rtl="0" fontAlgn="base">
        <a:spcBef>
          <a:spcPct val="0"/>
        </a:spcBef>
        <a:spcAft>
          <a:spcPct val="0"/>
        </a:spcAft>
        <a:defRPr sz="8400">
          <a:solidFill>
            <a:schemeClr val="tx1"/>
          </a:solidFill>
          <a:latin typeface="Gill Sans" pitchFamily="1" charset="0"/>
          <a:ea typeface="ヒラギノ角ゴ ProN W3" pitchFamily="1" charset="-128"/>
          <a:cs typeface="ヒラギノ角ゴ ProN W3" pitchFamily="1" charset="-128"/>
          <a:sym typeface="Gill Sans" pitchFamily="1" charset="0"/>
        </a:defRPr>
      </a:lvl5pPr>
      <a:lvl6pPr marL="457200" algn="ctr" rtl="0" fontAlgn="base">
        <a:spcBef>
          <a:spcPct val="0"/>
        </a:spcBef>
        <a:spcAft>
          <a:spcPct val="0"/>
        </a:spcAft>
        <a:defRPr sz="8400">
          <a:solidFill>
            <a:schemeClr val="tx1"/>
          </a:solidFill>
          <a:latin typeface="Gill Sans" pitchFamily="1" charset="0"/>
          <a:ea typeface="ヒラギノ角ゴ ProN W3" pitchFamily="1" charset="-128"/>
          <a:cs typeface="ヒラギノ角ゴ ProN W3" pitchFamily="1" charset="-128"/>
          <a:sym typeface="Gill Sans" pitchFamily="1" charset="0"/>
        </a:defRPr>
      </a:lvl6pPr>
      <a:lvl7pPr marL="914400" algn="ctr" rtl="0" fontAlgn="base">
        <a:spcBef>
          <a:spcPct val="0"/>
        </a:spcBef>
        <a:spcAft>
          <a:spcPct val="0"/>
        </a:spcAft>
        <a:defRPr sz="8400">
          <a:solidFill>
            <a:schemeClr val="tx1"/>
          </a:solidFill>
          <a:latin typeface="Gill Sans" pitchFamily="1" charset="0"/>
          <a:ea typeface="ヒラギノ角ゴ ProN W3" pitchFamily="1" charset="-128"/>
          <a:cs typeface="ヒラギノ角ゴ ProN W3" pitchFamily="1" charset="-128"/>
          <a:sym typeface="Gill Sans" pitchFamily="1" charset="0"/>
        </a:defRPr>
      </a:lvl7pPr>
      <a:lvl8pPr marL="1371600" algn="ctr" rtl="0" fontAlgn="base">
        <a:spcBef>
          <a:spcPct val="0"/>
        </a:spcBef>
        <a:spcAft>
          <a:spcPct val="0"/>
        </a:spcAft>
        <a:defRPr sz="8400">
          <a:solidFill>
            <a:schemeClr val="tx1"/>
          </a:solidFill>
          <a:latin typeface="Gill Sans" pitchFamily="1" charset="0"/>
          <a:ea typeface="ヒラギノ角ゴ ProN W3" pitchFamily="1" charset="-128"/>
          <a:cs typeface="ヒラギノ角ゴ ProN W3" pitchFamily="1" charset="-128"/>
          <a:sym typeface="Gill Sans" pitchFamily="1" charset="0"/>
        </a:defRPr>
      </a:lvl8pPr>
      <a:lvl9pPr marL="1828800" algn="ctr" rtl="0" fontAlgn="base">
        <a:spcBef>
          <a:spcPct val="0"/>
        </a:spcBef>
        <a:spcAft>
          <a:spcPct val="0"/>
        </a:spcAft>
        <a:defRPr sz="8400">
          <a:solidFill>
            <a:schemeClr val="tx1"/>
          </a:solidFill>
          <a:latin typeface="Gill Sans" pitchFamily="1" charset="0"/>
          <a:ea typeface="ヒラギノ角ゴ ProN W3" pitchFamily="1" charset="-128"/>
          <a:cs typeface="ヒラギノ角ゴ ProN W3" pitchFamily="1" charset="-128"/>
          <a:sym typeface="Gill Sans" pitchFamily="1" charset="0"/>
        </a:defRPr>
      </a:lvl9pPr>
    </p:titleStyle>
    <p:bodyStyle>
      <a:lvl1pPr marL="760413" indent="-493713" algn="l" rtl="0" fontAlgn="base">
        <a:spcBef>
          <a:spcPts val="38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1pPr>
      <a:lvl2pPr marL="1204913" indent="-493713" algn="l" rtl="0" fontAlgn="base">
        <a:spcBef>
          <a:spcPts val="38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2pPr>
      <a:lvl3pPr marL="1649413" indent="-493713" algn="l" rtl="0" fontAlgn="base">
        <a:spcBef>
          <a:spcPts val="38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3pPr>
      <a:lvl4pPr marL="2093913" indent="-493713" algn="l" rtl="0" fontAlgn="base">
        <a:spcBef>
          <a:spcPts val="38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4pPr>
      <a:lvl5pPr marL="2538413" indent="-493713" algn="l" rtl="0" fontAlgn="base">
        <a:spcBef>
          <a:spcPts val="38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5pPr>
      <a:lvl6pPr marL="2995613" indent="-493713" algn="l" rtl="0" fontAlgn="base">
        <a:spcBef>
          <a:spcPts val="38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6pPr>
      <a:lvl7pPr marL="3452813" indent="-493713" algn="l" rtl="0" fontAlgn="base">
        <a:spcBef>
          <a:spcPts val="38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7pPr>
      <a:lvl8pPr marL="3910013" indent="-493713" algn="l" rtl="0" fontAlgn="base">
        <a:spcBef>
          <a:spcPts val="38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8pPr>
      <a:lvl9pPr marL="4367213" indent="-493713" algn="l" rtl="0" fontAlgn="base">
        <a:spcBef>
          <a:spcPts val="38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26625" name="Rectangle 1"/>
          <p:cNvSpPr>
            <a:spLocks noGrp="1" noChangeArrowheads="1"/>
          </p:cNvSpPr>
          <p:nvPr>
            <p:ph type="title"/>
          </p:nvPr>
        </p:nvSpPr>
        <p:spPr bwMode="auto">
          <a:xfrm>
            <a:off x="1270000" y="7366000"/>
            <a:ext cx="10464800" cy="1701800"/>
          </a:xfrm>
          <a:prstGeom prst="rect">
            <a:avLst/>
          </a:prstGeom>
          <a:noFill/>
          <a:ln w="12700">
            <a:noFill/>
            <a:miter lim="800000"/>
            <a:headEnd/>
            <a:tailEnd/>
          </a:ln>
          <a:effectLst/>
        </p:spPr>
        <p:txBody>
          <a:bodyPr vert="horz" wrap="square" lIns="50800" tIns="50800" rIns="50800" bIns="50800" numCol="1" anchor="ctr" anchorCtr="0" compatLnSpc="1">
            <a:prstTxWarp prst="textNoShape">
              <a:avLst/>
            </a:prstTxWarp>
          </a:bodyPr>
          <a:lstStyle/>
          <a:p>
            <a:pPr lvl="0"/>
            <a:r>
              <a:rPr lang="en-US">
                <a:sym typeface="Gill Sans" pitchFamily="1" charset="0"/>
              </a:rPr>
              <a:t>Click to edit Master title style</a:t>
            </a:r>
          </a:p>
        </p:txBody>
      </p:sp>
    </p:spTree>
  </p:cSld>
  <p:clrMap bg1="lt1" tx1="dk1" bg2="lt2" tx2="dk2" accent1="accent1" accent2="accent2" accent3="accent3" accent4="accent4" accent5="accent5" accent6="accent6" hlink="hlink" folHlink="folHlink"/>
  <p:sldLayoutIdLst>
    <p:sldLayoutId id="2147483975" r:id="rId1"/>
    <p:sldLayoutId id="2147483976" r:id="rId2"/>
    <p:sldLayoutId id="2147483977" r:id="rId3"/>
    <p:sldLayoutId id="2147483978" r:id="rId4"/>
    <p:sldLayoutId id="2147483979" r:id="rId5"/>
    <p:sldLayoutId id="2147483980" r:id="rId6"/>
    <p:sldLayoutId id="2147483981" r:id="rId7"/>
    <p:sldLayoutId id="2147483982" r:id="rId8"/>
    <p:sldLayoutId id="2147483983" r:id="rId9"/>
    <p:sldLayoutId id="2147483984" r:id="rId10"/>
    <p:sldLayoutId id="2147483985" r:id="rId11"/>
  </p:sldLayoutIdLst>
  <p:transition/>
  <p:hf hdr="0" ftr="0" dt="0"/>
  <p:txStyles>
    <p:titleStyle>
      <a:lvl1pPr algn="ctr" rtl="0" fontAlgn="base">
        <a:spcBef>
          <a:spcPct val="0"/>
        </a:spcBef>
        <a:spcAft>
          <a:spcPct val="0"/>
        </a:spcAft>
        <a:defRPr sz="8400">
          <a:solidFill>
            <a:schemeClr val="tx1"/>
          </a:solidFill>
          <a:latin typeface="+mj-lt"/>
          <a:ea typeface="+mj-ea"/>
          <a:cs typeface="+mj-cs"/>
          <a:sym typeface="Gill Sans" pitchFamily="1" charset="0"/>
        </a:defRPr>
      </a:lvl1pPr>
      <a:lvl2pPr algn="ctr" rtl="0" fontAlgn="base">
        <a:spcBef>
          <a:spcPct val="0"/>
        </a:spcBef>
        <a:spcAft>
          <a:spcPct val="0"/>
        </a:spcAft>
        <a:defRPr sz="8400">
          <a:solidFill>
            <a:schemeClr val="tx1"/>
          </a:solidFill>
          <a:latin typeface="Gill Sans" pitchFamily="1" charset="0"/>
          <a:ea typeface="ヒラギノ角ゴ ProN W3" pitchFamily="1" charset="-128"/>
          <a:cs typeface="ヒラギノ角ゴ ProN W3" pitchFamily="1" charset="-128"/>
          <a:sym typeface="Gill Sans" pitchFamily="1" charset="0"/>
        </a:defRPr>
      </a:lvl2pPr>
      <a:lvl3pPr algn="ctr" rtl="0" fontAlgn="base">
        <a:spcBef>
          <a:spcPct val="0"/>
        </a:spcBef>
        <a:spcAft>
          <a:spcPct val="0"/>
        </a:spcAft>
        <a:defRPr sz="8400">
          <a:solidFill>
            <a:schemeClr val="tx1"/>
          </a:solidFill>
          <a:latin typeface="Gill Sans" pitchFamily="1" charset="0"/>
          <a:ea typeface="ヒラギノ角ゴ ProN W3" pitchFamily="1" charset="-128"/>
          <a:cs typeface="ヒラギノ角ゴ ProN W3" pitchFamily="1" charset="-128"/>
          <a:sym typeface="Gill Sans" pitchFamily="1" charset="0"/>
        </a:defRPr>
      </a:lvl3pPr>
      <a:lvl4pPr algn="ctr" rtl="0" fontAlgn="base">
        <a:spcBef>
          <a:spcPct val="0"/>
        </a:spcBef>
        <a:spcAft>
          <a:spcPct val="0"/>
        </a:spcAft>
        <a:defRPr sz="8400">
          <a:solidFill>
            <a:schemeClr val="tx1"/>
          </a:solidFill>
          <a:latin typeface="Gill Sans" pitchFamily="1" charset="0"/>
          <a:ea typeface="ヒラギノ角ゴ ProN W3" pitchFamily="1" charset="-128"/>
          <a:cs typeface="ヒラギノ角ゴ ProN W3" pitchFamily="1" charset="-128"/>
          <a:sym typeface="Gill Sans" pitchFamily="1" charset="0"/>
        </a:defRPr>
      </a:lvl4pPr>
      <a:lvl5pPr algn="ctr" rtl="0" fontAlgn="base">
        <a:spcBef>
          <a:spcPct val="0"/>
        </a:spcBef>
        <a:spcAft>
          <a:spcPct val="0"/>
        </a:spcAft>
        <a:defRPr sz="8400">
          <a:solidFill>
            <a:schemeClr val="tx1"/>
          </a:solidFill>
          <a:latin typeface="Gill Sans" pitchFamily="1" charset="0"/>
          <a:ea typeface="ヒラギノ角ゴ ProN W3" pitchFamily="1" charset="-128"/>
          <a:cs typeface="ヒラギノ角ゴ ProN W3" pitchFamily="1" charset="-128"/>
          <a:sym typeface="Gill Sans" pitchFamily="1" charset="0"/>
        </a:defRPr>
      </a:lvl5pPr>
      <a:lvl6pPr marL="457200" algn="ctr" rtl="0" fontAlgn="base">
        <a:spcBef>
          <a:spcPct val="0"/>
        </a:spcBef>
        <a:spcAft>
          <a:spcPct val="0"/>
        </a:spcAft>
        <a:defRPr sz="8400">
          <a:solidFill>
            <a:schemeClr val="tx1"/>
          </a:solidFill>
          <a:latin typeface="Gill Sans" pitchFamily="1" charset="0"/>
          <a:ea typeface="ヒラギノ角ゴ ProN W3" pitchFamily="1" charset="-128"/>
          <a:cs typeface="ヒラギノ角ゴ ProN W3" pitchFamily="1" charset="-128"/>
          <a:sym typeface="Gill Sans" pitchFamily="1" charset="0"/>
        </a:defRPr>
      </a:lvl6pPr>
      <a:lvl7pPr marL="914400" algn="ctr" rtl="0" fontAlgn="base">
        <a:spcBef>
          <a:spcPct val="0"/>
        </a:spcBef>
        <a:spcAft>
          <a:spcPct val="0"/>
        </a:spcAft>
        <a:defRPr sz="8400">
          <a:solidFill>
            <a:schemeClr val="tx1"/>
          </a:solidFill>
          <a:latin typeface="Gill Sans" pitchFamily="1" charset="0"/>
          <a:ea typeface="ヒラギノ角ゴ ProN W3" pitchFamily="1" charset="-128"/>
          <a:cs typeface="ヒラギノ角ゴ ProN W3" pitchFamily="1" charset="-128"/>
          <a:sym typeface="Gill Sans" pitchFamily="1" charset="0"/>
        </a:defRPr>
      </a:lvl7pPr>
      <a:lvl8pPr marL="1371600" algn="ctr" rtl="0" fontAlgn="base">
        <a:spcBef>
          <a:spcPct val="0"/>
        </a:spcBef>
        <a:spcAft>
          <a:spcPct val="0"/>
        </a:spcAft>
        <a:defRPr sz="8400">
          <a:solidFill>
            <a:schemeClr val="tx1"/>
          </a:solidFill>
          <a:latin typeface="Gill Sans" pitchFamily="1" charset="0"/>
          <a:ea typeface="ヒラギノ角ゴ ProN W3" pitchFamily="1" charset="-128"/>
          <a:cs typeface="ヒラギノ角ゴ ProN W3" pitchFamily="1" charset="-128"/>
          <a:sym typeface="Gill Sans" pitchFamily="1" charset="0"/>
        </a:defRPr>
      </a:lvl8pPr>
      <a:lvl9pPr marL="1828800" algn="ctr" rtl="0" fontAlgn="base">
        <a:spcBef>
          <a:spcPct val="0"/>
        </a:spcBef>
        <a:spcAft>
          <a:spcPct val="0"/>
        </a:spcAft>
        <a:defRPr sz="8400">
          <a:solidFill>
            <a:schemeClr val="tx1"/>
          </a:solidFill>
          <a:latin typeface="Gill Sans" pitchFamily="1" charset="0"/>
          <a:ea typeface="ヒラギノ角ゴ ProN W3" pitchFamily="1" charset="-128"/>
          <a:cs typeface="ヒラギノ角ゴ ProN W3" pitchFamily="1" charset="-128"/>
          <a:sym typeface="Gill Sans" pitchFamily="1" charset="0"/>
        </a:defRPr>
      </a:lvl9pPr>
    </p:titleStyle>
    <p:bodyStyle>
      <a:lvl1pPr algn="ctr" rtl="0" fontAlgn="base">
        <a:spcBef>
          <a:spcPct val="0"/>
        </a:spcBef>
        <a:spcAft>
          <a:spcPct val="0"/>
        </a:spcAft>
        <a:defRPr sz="3600">
          <a:solidFill>
            <a:schemeClr val="tx1"/>
          </a:solidFill>
          <a:latin typeface="+mn-lt"/>
          <a:ea typeface="+mn-ea"/>
          <a:cs typeface="+mn-cs"/>
          <a:sym typeface="Gill Sans" pitchFamily="1" charset="0"/>
        </a:defRPr>
      </a:lvl1pPr>
      <a:lvl2pPr algn="ctr" rtl="0" fontAlgn="base">
        <a:spcBef>
          <a:spcPct val="0"/>
        </a:spcBef>
        <a:spcAft>
          <a:spcPct val="0"/>
        </a:spcAft>
        <a:defRPr sz="3600">
          <a:solidFill>
            <a:schemeClr val="tx1"/>
          </a:solidFill>
          <a:latin typeface="+mn-lt"/>
          <a:ea typeface="+mn-ea"/>
          <a:cs typeface="+mn-cs"/>
          <a:sym typeface="Gill Sans" pitchFamily="1" charset="0"/>
        </a:defRPr>
      </a:lvl2pPr>
      <a:lvl3pPr algn="ctr" rtl="0" fontAlgn="base">
        <a:spcBef>
          <a:spcPct val="0"/>
        </a:spcBef>
        <a:spcAft>
          <a:spcPct val="0"/>
        </a:spcAft>
        <a:defRPr sz="3600">
          <a:solidFill>
            <a:schemeClr val="tx1"/>
          </a:solidFill>
          <a:latin typeface="+mn-lt"/>
          <a:ea typeface="+mn-ea"/>
          <a:cs typeface="+mn-cs"/>
          <a:sym typeface="Gill Sans" pitchFamily="1" charset="0"/>
        </a:defRPr>
      </a:lvl3pPr>
      <a:lvl4pPr algn="ctr" rtl="0" fontAlgn="base">
        <a:spcBef>
          <a:spcPct val="0"/>
        </a:spcBef>
        <a:spcAft>
          <a:spcPct val="0"/>
        </a:spcAft>
        <a:defRPr sz="3600">
          <a:solidFill>
            <a:schemeClr val="tx1"/>
          </a:solidFill>
          <a:latin typeface="+mn-lt"/>
          <a:ea typeface="+mn-ea"/>
          <a:cs typeface="+mn-cs"/>
          <a:sym typeface="Gill Sans" pitchFamily="1" charset="0"/>
        </a:defRPr>
      </a:lvl4pPr>
      <a:lvl5pPr algn="ctr" rtl="0" fontAlgn="base">
        <a:spcBef>
          <a:spcPct val="0"/>
        </a:spcBef>
        <a:spcAft>
          <a:spcPct val="0"/>
        </a:spcAft>
        <a:defRPr sz="3600">
          <a:solidFill>
            <a:schemeClr val="tx1"/>
          </a:solidFill>
          <a:latin typeface="+mn-lt"/>
          <a:ea typeface="+mn-ea"/>
          <a:cs typeface="+mn-cs"/>
          <a:sym typeface="Gill Sans" pitchFamily="1" charset="0"/>
        </a:defRPr>
      </a:lvl5pPr>
      <a:lvl6pPr marL="457200" algn="ctr" rtl="0" fontAlgn="base">
        <a:spcBef>
          <a:spcPct val="0"/>
        </a:spcBef>
        <a:spcAft>
          <a:spcPct val="0"/>
        </a:spcAft>
        <a:defRPr sz="3600">
          <a:solidFill>
            <a:schemeClr val="tx1"/>
          </a:solidFill>
          <a:latin typeface="+mn-lt"/>
          <a:ea typeface="+mn-ea"/>
          <a:cs typeface="+mn-cs"/>
          <a:sym typeface="Gill Sans" pitchFamily="1" charset="0"/>
        </a:defRPr>
      </a:lvl6pPr>
      <a:lvl7pPr marL="914400" algn="ctr" rtl="0" fontAlgn="base">
        <a:spcBef>
          <a:spcPct val="0"/>
        </a:spcBef>
        <a:spcAft>
          <a:spcPct val="0"/>
        </a:spcAft>
        <a:defRPr sz="3600">
          <a:solidFill>
            <a:schemeClr val="tx1"/>
          </a:solidFill>
          <a:latin typeface="+mn-lt"/>
          <a:ea typeface="+mn-ea"/>
          <a:cs typeface="+mn-cs"/>
          <a:sym typeface="Gill Sans" pitchFamily="1" charset="0"/>
        </a:defRPr>
      </a:lvl7pPr>
      <a:lvl8pPr marL="1371600" algn="ctr" rtl="0" fontAlgn="base">
        <a:spcBef>
          <a:spcPct val="0"/>
        </a:spcBef>
        <a:spcAft>
          <a:spcPct val="0"/>
        </a:spcAft>
        <a:defRPr sz="3600">
          <a:solidFill>
            <a:schemeClr val="tx1"/>
          </a:solidFill>
          <a:latin typeface="+mn-lt"/>
          <a:ea typeface="+mn-ea"/>
          <a:cs typeface="+mn-cs"/>
          <a:sym typeface="Gill Sans" pitchFamily="1" charset="0"/>
        </a:defRPr>
      </a:lvl8pPr>
      <a:lvl9pPr marL="1828800" algn="ctr" rtl="0" fontAlgn="base">
        <a:spcBef>
          <a:spcPct val="0"/>
        </a:spcBef>
        <a:spcAft>
          <a:spcPct val="0"/>
        </a:spcAft>
        <a:defRPr sz="3600">
          <a:solidFill>
            <a:schemeClr val="tx1"/>
          </a:solidFill>
          <a:latin typeface="+mn-lt"/>
          <a:ea typeface="+mn-ea"/>
          <a:cs typeface="+mn-cs"/>
          <a:sym typeface="Gill Sans" pitchFamily="1"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bwMode="auto">
          <a:xfrm>
            <a:off x="1270000" y="254000"/>
            <a:ext cx="10464800" cy="2438400"/>
          </a:xfrm>
          <a:prstGeom prst="rect">
            <a:avLst/>
          </a:prstGeom>
          <a:noFill/>
          <a:ln w="12700">
            <a:noFill/>
            <a:miter lim="800000"/>
            <a:headEnd/>
            <a:tailEnd/>
          </a:ln>
          <a:effectLst/>
        </p:spPr>
        <p:txBody>
          <a:bodyPr vert="horz" wrap="square" lIns="50800" tIns="50800" rIns="50800" bIns="50800" numCol="1" anchor="ctr" anchorCtr="0" compatLnSpc="1">
            <a:prstTxWarp prst="textNoShape">
              <a:avLst/>
            </a:prstTxWarp>
          </a:bodyPr>
          <a:lstStyle/>
          <a:p>
            <a:pPr lvl="0"/>
            <a:r>
              <a:rPr lang="en-US">
                <a:sym typeface="Gill Sans" pitchFamily="1" charset="0"/>
              </a:rPr>
              <a:t>Click to edit Master title style</a:t>
            </a:r>
          </a:p>
        </p:txBody>
      </p:sp>
      <p:sp>
        <p:nvSpPr>
          <p:cNvPr id="2050" name="Rectangle 2"/>
          <p:cNvSpPr>
            <a:spLocks noGrp="1" noChangeArrowheads="1"/>
          </p:cNvSpPr>
          <p:nvPr>
            <p:ph type="body" idx="1"/>
          </p:nvPr>
        </p:nvSpPr>
        <p:spPr bwMode="auto">
          <a:xfrm>
            <a:off x="1270000" y="2768600"/>
            <a:ext cx="10464800" cy="5715000"/>
          </a:xfrm>
          <a:prstGeom prst="rect">
            <a:avLst/>
          </a:prstGeom>
          <a:noFill/>
          <a:ln w="12700">
            <a:noFill/>
            <a:miter lim="800000"/>
            <a:headEnd/>
            <a:tailEnd/>
          </a:ln>
          <a:effectLst/>
        </p:spPr>
        <p:txBody>
          <a:bodyPr vert="horz" wrap="square" lIns="50800" tIns="50800" rIns="50800" bIns="50800" numCol="1" anchor="ctr" anchorCtr="0" compatLnSpc="1">
            <a:prstTxWarp prst="textNoShape">
              <a:avLst/>
            </a:prstTxWarp>
          </a:bodyPr>
          <a:lstStyle/>
          <a:p>
            <a:pPr lvl="0"/>
            <a:r>
              <a:rPr lang="en-US">
                <a:sym typeface="Gill Sans" pitchFamily="1" charset="0"/>
              </a:rPr>
              <a:t>Click to edit Master text styles</a:t>
            </a:r>
          </a:p>
          <a:p>
            <a:pPr lvl="1"/>
            <a:r>
              <a:rPr lang="en-US">
                <a:sym typeface="Gill Sans" pitchFamily="1" charset="0"/>
              </a:rPr>
              <a:t>Second level</a:t>
            </a:r>
          </a:p>
          <a:p>
            <a:pPr lvl="2"/>
            <a:r>
              <a:rPr lang="en-US">
                <a:sym typeface="Gill Sans" pitchFamily="1" charset="0"/>
              </a:rPr>
              <a:t>Third level</a:t>
            </a:r>
          </a:p>
          <a:p>
            <a:pPr lvl="3"/>
            <a:r>
              <a:rPr lang="en-US">
                <a:sym typeface="Gill Sans" pitchFamily="1" charset="0"/>
              </a:rPr>
              <a:t>Fourth level</a:t>
            </a:r>
          </a:p>
          <a:p>
            <a:pPr lvl="4"/>
            <a:r>
              <a:rPr lang="en-US">
                <a:sym typeface="Gill Sans" pitchFamily="1" charset="0"/>
              </a:rPr>
              <a:t>Fifth level</a:t>
            </a:r>
          </a:p>
        </p:txBody>
      </p:sp>
    </p:spTree>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ransition/>
  <p:hf hdr="0" ftr="0" dt="0"/>
  <p:txStyles>
    <p:titleStyle>
      <a:lvl1pPr algn="ctr" rtl="0" fontAlgn="base">
        <a:spcBef>
          <a:spcPct val="0"/>
        </a:spcBef>
        <a:spcAft>
          <a:spcPct val="0"/>
        </a:spcAft>
        <a:defRPr sz="8400">
          <a:solidFill>
            <a:schemeClr val="tx1"/>
          </a:solidFill>
          <a:latin typeface="+mj-lt"/>
          <a:ea typeface="+mj-ea"/>
          <a:cs typeface="+mj-cs"/>
          <a:sym typeface="Gill Sans" pitchFamily="1" charset="0"/>
        </a:defRPr>
      </a:lvl1pPr>
      <a:lvl2pPr algn="ctr" rtl="0" fontAlgn="base">
        <a:spcBef>
          <a:spcPct val="0"/>
        </a:spcBef>
        <a:spcAft>
          <a:spcPct val="0"/>
        </a:spcAft>
        <a:defRPr sz="8400">
          <a:solidFill>
            <a:schemeClr val="tx1"/>
          </a:solidFill>
          <a:latin typeface="Gill Sans" pitchFamily="1" charset="0"/>
          <a:ea typeface="ヒラギノ角ゴ ProN W3" pitchFamily="1" charset="-128"/>
          <a:cs typeface="ヒラギノ角ゴ ProN W3" pitchFamily="1" charset="-128"/>
          <a:sym typeface="Gill Sans" pitchFamily="1" charset="0"/>
        </a:defRPr>
      </a:lvl2pPr>
      <a:lvl3pPr algn="ctr" rtl="0" fontAlgn="base">
        <a:spcBef>
          <a:spcPct val="0"/>
        </a:spcBef>
        <a:spcAft>
          <a:spcPct val="0"/>
        </a:spcAft>
        <a:defRPr sz="8400">
          <a:solidFill>
            <a:schemeClr val="tx1"/>
          </a:solidFill>
          <a:latin typeface="Gill Sans" pitchFamily="1" charset="0"/>
          <a:ea typeface="ヒラギノ角ゴ ProN W3" pitchFamily="1" charset="-128"/>
          <a:cs typeface="ヒラギノ角ゴ ProN W3" pitchFamily="1" charset="-128"/>
          <a:sym typeface="Gill Sans" pitchFamily="1" charset="0"/>
        </a:defRPr>
      </a:lvl3pPr>
      <a:lvl4pPr algn="ctr" rtl="0" fontAlgn="base">
        <a:spcBef>
          <a:spcPct val="0"/>
        </a:spcBef>
        <a:spcAft>
          <a:spcPct val="0"/>
        </a:spcAft>
        <a:defRPr sz="8400">
          <a:solidFill>
            <a:schemeClr val="tx1"/>
          </a:solidFill>
          <a:latin typeface="Gill Sans" pitchFamily="1" charset="0"/>
          <a:ea typeface="ヒラギノ角ゴ ProN W3" pitchFamily="1" charset="-128"/>
          <a:cs typeface="ヒラギノ角ゴ ProN W3" pitchFamily="1" charset="-128"/>
          <a:sym typeface="Gill Sans" pitchFamily="1" charset="0"/>
        </a:defRPr>
      </a:lvl4pPr>
      <a:lvl5pPr algn="ctr" rtl="0" fontAlgn="base">
        <a:spcBef>
          <a:spcPct val="0"/>
        </a:spcBef>
        <a:spcAft>
          <a:spcPct val="0"/>
        </a:spcAft>
        <a:defRPr sz="8400">
          <a:solidFill>
            <a:schemeClr val="tx1"/>
          </a:solidFill>
          <a:latin typeface="Gill Sans" pitchFamily="1" charset="0"/>
          <a:ea typeface="ヒラギノ角ゴ ProN W3" pitchFamily="1" charset="-128"/>
          <a:cs typeface="ヒラギノ角ゴ ProN W3" pitchFamily="1" charset="-128"/>
          <a:sym typeface="Gill Sans" pitchFamily="1" charset="0"/>
        </a:defRPr>
      </a:lvl5pPr>
      <a:lvl6pPr marL="457200" algn="ctr" rtl="0" fontAlgn="base">
        <a:spcBef>
          <a:spcPct val="0"/>
        </a:spcBef>
        <a:spcAft>
          <a:spcPct val="0"/>
        </a:spcAft>
        <a:defRPr sz="8400">
          <a:solidFill>
            <a:schemeClr val="tx1"/>
          </a:solidFill>
          <a:latin typeface="Gill Sans" pitchFamily="1" charset="0"/>
          <a:ea typeface="ヒラギノ角ゴ ProN W3" pitchFamily="1" charset="-128"/>
          <a:cs typeface="ヒラギノ角ゴ ProN W3" pitchFamily="1" charset="-128"/>
          <a:sym typeface="Gill Sans" pitchFamily="1" charset="0"/>
        </a:defRPr>
      </a:lvl6pPr>
      <a:lvl7pPr marL="914400" algn="ctr" rtl="0" fontAlgn="base">
        <a:spcBef>
          <a:spcPct val="0"/>
        </a:spcBef>
        <a:spcAft>
          <a:spcPct val="0"/>
        </a:spcAft>
        <a:defRPr sz="8400">
          <a:solidFill>
            <a:schemeClr val="tx1"/>
          </a:solidFill>
          <a:latin typeface="Gill Sans" pitchFamily="1" charset="0"/>
          <a:ea typeface="ヒラギノ角ゴ ProN W3" pitchFamily="1" charset="-128"/>
          <a:cs typeface="ヒラギノ角ゴ ProN W3" pitchFamily="1" charset="-128"/>
          <a:sym typeface="Gill Sans" pitchFamily="1" charset="0"/>
        </a:defRPr>
      </a:lvl7pPr>
      <a:lvl8pPr marL="1371600" algn="ctr" rtl="0" fontAlgn="base">
        <a:spcBef>
          <a:spcPct val="0"/>
        </a:spcBef>
        <a:spcAft>
          <a:spcPct val="0"/>
        </a:spcAft>
        <a:defRPr sz="8400">
          <a:solidFill>
            <a:schemeClr val="tx1"/>
          </a:solidFill>
          <a:latin typeface="Gill Sans" pitchFamily="1" charset="0"/>
          <a:ea typeface="ヒラギノ角ゴ ProN W3" pitchFamily="1" charset="-128"/>
          <a:cs typeface="ヒラギノ角ゴ ProN W3" pitchFamily="1" charset="-128"/>
          <a:sym typeface="Gill Sans" pitchFamily="1" charset="0"/>
        </a:defRPr>
      </a:lvl8pPr>
      <a:lvl9pPr marL="1828800" algn="ctr" rtl="0" fontAlgn="base">
        <a:spcBef>
          <a:spcPct val="0"/>
        </a:spcBef>
        <a:spcAft>
          <a:spcPct val="0"/>
        </a:spcAft>
        <a:defRPr sz="8400">
          <a:solidFill>
            <a:schemeClr val="tx1"/>
          </a:solidFill>
          <a:latin typeface="Gill Sans" pitchFamily="1" charset="0"/>
          <a:ea typeface="ヒラギノ角ゴ ProN W3" pitchFamily="1" charset="-128"/>
          <a:cs typeface="ヒラギノ角ゴ ProN W3" pitchFamily="1" charset="-128"/>
          <a:sym typeface="Gill Sans" pitchFamily="1" charset="0"/>
        </a:defRPr>
      </a:lvl9pPr>
    </p:titleStyle>
    <p:bodyStyle>
      <a:lvl1pPr marL="838200" indent="-571500" algn="l" rtl="0" fontAlgn="base">
        <a:spcBef>
          <a:spcPts val="2400"/>
        </a:spcBef>
        <a:spcAft>
          <a:spcPct val="0"/>
        </a:spcAft>
        <a:buSzPct val="171000"/>
        <a:buFont typeface="Gill Sans" pitchFamily="1" charset="0"/>
        <a:buChar char="•"/>
        <a:defRPr sz="4200">
          <a:solidFill>
            <a:schemeClr val="tx1"/>
          </a:solidFill>
          <a:latin typeface="+mn-lt"/>
          <a:ea typeface="+mn-ea"/>
          <a:cs typeface="+mn-cs"/>
          <a:sym typeface="Gill Sans" pitchFamily="1" charset="0"/>
        </a:defRPr>
      </a:lvl1pPr>
      <a:lvl2pPr marL="1282700" indent="-571500" algn="l" rtl="0" fontAlgn="base">
        <a:spcBef>
          <a:spcPts val="2400"/>
        </a:spcBef>
        <a:spcAft>
          <a:spcPct val="0"/>
        </a:spcAft>
        <a:buSzPct val="171000"/>
        <a:buFont typeface="Gill Sans" pitchFamily="1" charset="0"/>
        <a:buChar char="•"/>
        <a:defRPr sz="4200">
          <a:solidFill>
            <a:schemeClr val="tx1"/>
          </a:solidFill>
          <a:latin typeface="+mn-lt"/>
          <a:ea typeface="+mn-ea"/>
          <a:cs typeface="+mn-cs"/>
          <a:sym typeface="Gill Sans" pitchFamily="1" charset="0"/>
        </a:defRPr>
      </a:lvl2pPr>
      <a:lvl3pPr marL="1727200" indent="-571500" algn="l" rtl="0" fontAlgn="base">
        <a:spcBef>
          <a:spcPts val="2400"/>
        </a:spcBef>
        <a:spcAft>
          <a:spcPct val="0"/>
        </a:spcAft>
        <a:buSzPct val="171000"/>
        <a:buFont typeface="Gill Sans" pitchFamily="1" charset="0"/>
        <a:buChar char="•"/>
        <a:defRPr sz="4200">
          <a:solidFill>
            <a:schemeClr val="tx1"/>
          </a:solidFill>
          <a:latin typeface="+mn-lt"/>
          <a:ea typeface="+mn-ea"/>
          <a:cs typeface="+mn-cs"/>
          <a:sym typeface="Gill Sans" pitchFamily="1" charset="0"/>
        </a:defRPr>
      </a:lvl3pPr>
      <a:lvl4pPr marL="2171700" indent="-571500" algn="l" rtl="0" fontAlgn="base">
        <a:spcBef>
          <a:spcPts val="2400"/>
        </a:spcBef>
        <a:spcAft>
          <a:spcPct val="0"/>
        </a:spcAft>
        <a:buSzPct val="171000"/>
        <a:buFont typeface="Gill Sans" pitchFamily="1" charset="0"/>
        <a:buChar char="•"/>
        <a:defRPr sz="4200">
          <a:solidFill>
            <a:schemeClr val="tx1"/>
          </a:solidFill>
          <a:latin typeface="+mn-lt"/>
          <a:ea typeface="+mn-ea"/>
          <a:cs typeface="+mn-cs"/>
          <a:sym typeface="Gill Sans" pitchFamily="1" charset="0"/>
        </a:defRPr>
      </a:lvl4pPr>
      <a:lvl5pPr marL="2616200" indent="-571500" algn="l" rtl="0" fontAlgn="base">
        <a:spcBef>
          <a:spcPts val="2400"/>
        </a:spcBef>
        <a:spcAft>
          <a:spcPct val="0"/>
        </a:spcAft>
        <a:buSzPct val="171000"/>
        <a:buFont typeface="Gill Sans" pitchFamily="1" charset="0"/>
        <a:buChar char="•"/>
        <a:defRPr sz="4200">
          <a:solidFill>
            <a:schemeClr val="tx1"/>
          </a:solidFill>
          <a:latin typeface="+mn-lt"/>
          <a:ea typeface="+mn-ea"/>
          <a:cs typeface="+mn-cs"/>
          <a:sym typeface="Gill Sans" pitchFamily="1" charset="0"/>
        </a:defRPr>
      </a:lvl5pPr>
      <a:lvl6pPr marL="3073400" indent="-571500" algn="l" rtl="0" fontAlgn="base">
        <a:spcBef>
          <a:spcPts val="2400"/>
        </a:spcBef>
        <a:spcAft>
          <a:spcPct val="0"/>
        </a:spcAft>
        <a:buSzPct val="171000"/>
        <a:buFont typeface="Gill Sans" pitchFamily="1" charset="0"/>
        <a:buChar char="•"/>
        <a:defRPr sz="4200">
          <a:solidFill>
            <a:schemeClr val="tx1"/>
          </a:solidFill>
          <a:latin typeface="+mn-lt"/>
          <a:ea typeface="+mn-ea"/>
          <a:cs typeface="+mn-cs"/>
          <a:sym typeface="Gill Sans" pitchFamily="1" charset="0"/>
        </a:defRPr>
      </a:lvl6pPr>
      <a:lvl7pPr marL="3530600" indent="-571500" algn="l" rtl="0" fontAlgn="base">
        <a:spcBef>
          <a:spcPts val="2400"/>
        </a:spcBef>
        <a:spcAft>
          <a:spcPct val="0"/>
        </a:spcAft>
        <a:buSzPct val="171000"/>
        <a:buFont typeface="Gill Sans" pitchFamily="1" charset="0"/>
        <a:buChar char="•"/>
        <a:defRPr sz="4200">
          <a:solidFill>
            <a:schemeClr val="tx1"/>
          </a:solidFill>
          <a:latin typeface="+mn-lt"/>
          <a:ea typeface="+mn-ea"/>
          <a:cs typeface="+mn-cs"/>
          <a:sym typeface="Gill Sans" pitchFamily="1" charset="0"/>
        </a:defRPr>
      </a:lvl7pPr>
      <a:lvl8pPr marL="3987800" indent="-571500" algn="l" rtl="0" fontAlgn="base">
        <a:spcBef>
          <a:spcPts val="2400"/>
        </a:spcBef>
        <a:spcAft>
          <a:spcPct val="0"/>
        </a:spcAft>
        <a:buSzPct val="171000"/>
        <a:buFont typeface="Gill Sans" pitchFamily="1" charset="0"/>
        <a:buChar char="•"/>
        <a:defRPr sz="4200">
          <a:solidFill>
            <a:schemeClr val="tx1"/>
          </a:solidFill>
          <a:latin typeface="+mn-lt"/>
          <a:ea typeface="+mn-ea"/>
          <a:cs typeface="+mn-cs"/>
          <a:sym typeface="Gill Sans" pitchFamily="1" charset="0"/>
        </a:defRPr>
      </a:lvl8pPr>
      <a:lvl9pPr marL="4445000" indent="-571500" algn="l" rtl="0" fontAlgn="base">
        <a:spcBef>
          <a:spcPts val="2400"/>
        </a:spcBef>
        <a:spcAft>
          <a:spcPct val="0"/>
        </a:spcAft>
        <a:buSzPct val="171000"/>
        <a:buFont typeface="Gill Sans" pitchFamily="1" charset="0"/>
        <a:buChar char="•"/>
        <a:defRPr sz="4200">
          <a:solidFill>
            <a:schemeClr val="tx1"/>
          </a:solidFill>
          <a:latin typeface="+mn-lt"/>
          <a:ea typeface="+mn-ea"/>
          <a:cs typeface="+mn-cs"/>
          <a:sym typeface="Gill Sans" pitchFamily="1"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pic>
        <p:nvPicPr>
          <p:cNvPr id="27649" name="Picture 1"/>
          <p:cNvPicPr>
            <a:picLocks noChangeAspect="1" noChangeArrowheads="1"/>
          </p:cNvPicPr>
          <p:nvPr/>
        </p:nvPicPr>
        <p:blipFill>
          <a:blip r:embed="rId13"/>
          <a:srcRect l="2724" t="1051" r="281" b="830"/>
          <a:stretch>
            <a:fillRect/>
          </a:stretch>
        </p:blipFill>
        <p:spPr bwMode="auto">
          <a:xfrm>
            <a:off x="0" y="0"/>
            <a:ext cx="1808163" cy="7102475"/>
          </a:xfrm>
          <a:prstGeom prst="rect">
            <a:avLst/>
          </a:prstGeom>
          <a:noFill/>
          <a:ln w="9525" cap="flat">
            <a:noFill/>
            <a:miter lim="800000"/>
            <a:headEnd/>
            <a:tailEnd/>
          </a:ln>
        </p:spPr>
      </p:pic>
      <p:pic>
        <p:nvPicPr>
          <p:cNvPr id="27650" name="Picture 2"/>
          <p:cNvPicPr>
            <a:picLocks noChangeAspect="1" noChangeArrowheads="1"/>
          </p:cNvPicPr>
          <p:nvPr/>
        </p:nvPicPr>
        <p:blipFill>
          <a:blip r:embed="rId14"/>
          <a:srcRect/>
          <a:stretch>
            <a:fillRect/>
          </a:stretch>
        </p:blipFill>
        <p:spPr bwMode="auto">
          <a:xfrm>
            <a:off x="11890375" y="157163"/>
            <a:ext cx="903288" cy="747712"/>
          </a:xfrm>
          <a:prstGeom prst="rect">
            <a:avLst/>
          </a:prstGeom>
          <a:noFill/>
          <a:ln w="9525" cap="flat">
            <a:noFill/>
            <a:miter lim="800000"/>
            <a:headEnd/>
            <a:tailEnd/>
          </a:ln>
        </p:spPr>
      </p:pic>
      <p:pic>
        <p:nvPicPr>
          <p:cNvPr id="27651" name="Picture 3"/>
          <p:cNvPicPr>
            <a:picLocks noChangeAspect="1" noChangeArrowheads="1"/>
          </p:cNvPicPr>
          <p:nvPr/>
        </p:nvPicPr>
        <p:blipFill>
          <a:blip r:embed="rId15"/>
          <a:srcRect/>
          <a:stretch>
            <a:fillRect/>
          </a:stretch>
        </p:blipFill>
        <p:spPr bwMode="auto">
          <a:xfrm>
            <a:off x="1990725" y="968375"/>
            <a:ext cx="10525125" cy="401638"/>
          </a:xfrm>
          <a:prstGeom prst="rect">
            <a:avLst/>
          </a:prstGeom>
          <a:noFill/>
          <a:ln w="9525" cap="flat">
            <a:noFill/>
            <a:miter lim="800000"/>
            <a:headEnd/>
            <a:tailEnd/>
          </a:ln>
        </p:spPr>
      </p:pic>
      <p:sp>
        <p:nvSpPr>
          <p:cNvPr id="27652" name="Rectangle 4"/>
          <p:cNvSpPr>
            <a:spLocks noGrp="1" noChangeArrowheads="1"/>
          </p:cNvSpPr>
          <p:nvPr>
            <p:ph type="title"/>
          </p:nvPr>
        </p:nvSpPr>
        <p:spPr bwMode="auto">
          <a:xfrm>
            <a:off x="1682750" y="0"/>
            <a:ext cx="10212388" cy="1268413"/>
          </a:xfrm>
          <a:prstGeom prst="rect">
            <a:avLst/>
          </a:prstGeom>
          <a:noFill/>
          <a:ln w="9525">
            <a:noFill/>
            <a:miter lim="800000"/>
            <a:headEnd/>
            <a:tailEnd/>
          </a:ln>
          <a:effectLst/>
        </p:spPr>
        <p:txBody>
          <a:bodyPr vert="horz" wrap="square" lIns="38100" tIns="38100" rIns="38100" bIns="38100" numCol="1" anchor="ctr" anchorCtr="0" compatLnSpc="1">
            <a:prstTxWarp prst="textNoShape">
              <a:avLst/>
            </a:prstTxWarp>
          </a:bodyPr>
          <a:lstStyle/>
          <a:p>
            <a:pPr lvl="0"/>
            <a:r>
              <a:rPr lang="en-US">
                <a:sym typeface="Arial" pitchFamily="1" charset="0"/>
              </a:rPr>
              <a:t>Click to edit Master title style</a:t>
            </a:r>
          </a:p>
        </p:txBody>
      </p:sp>
      <p:sp>
        <p:nvSpPr>
          <p:cNvPr id="27653" name="Rectangle 5"/>
          <p:cNvSpPr>
            <a:spLocks noGrp="1" noChangeArrowheads="1"/>
          </p:cNvSpPr>
          <p:nvPr>
            <p:ph type="body" idx="1"/>
          </p:nvPr>
        </p:nvSpPr>
        <p:spPr bwMode="auto">
          <a:xfrm>
            <a:off x="1392238" y="1489075"/>
            <a:ext cx="11503025" cy="8264525"/>
          </a:xfrm>
          <a:prstGeom prst="rect">
            <a:avLst/>
          </a:prstGeom>
          <a:noFill/>
          <a:ln w="9525">
            <a:noFill/>
            <a:miter lim="800000"/>
            <a:headEnd/>
            <a:tailEnd/>
          </a:ln>
          <a:effectLst/>
        </p:spPr>
        <p:txBody>
          <a:bodyPr vert="horz" wrap="square" lIns="38100" tIns="38100" rIns="38100" bIns="38100" numCol="1" anchor="t" anchorCtr="0" compatLnSpc="1">
            <a:prstTxWarp prst="textNoShape">
              <a:avLst/>
            </a:prstTxWarp>
          </a:bodyPr>
          <a:lstStyle/>
          <a:p>
            <a:pPr lvl="0"/>
            <a:r>
              <a:rPr lang="en-US">
                <a:sym typeface="Arial" pitchFamily="1" charset="0"/>
              </a:rPr>
              <a:t>Click to edit Master text styles</a:t>
            </a:r>
          </a:p>
          <a:p>
            <a:pPr lvl="1"/>
            <a:r>
              <a:rPr lang="en-US">
                <a:sym typeface="Arial" pitchFamily="1" charset="0"/>
              </a:rPr>
              <a:t>Second level</a:t>
            </a:r>
          </a:p>
          <a:p>
            <a:pPr lvl="2"/>
            <a:r>
              <a:rPr lang="en-US">
                <a:sym typeface="Arial" pitchFamily="1" charset="0"/>
              </a:rPr>
              <a:t>Third level</a:t>
            </a:r>
          </a:p>
          <a:p>
            <a:pPr lvl="3"/>
            <a:r>
              <a:rPr lang="en-US">
                <a:sym typeface="Arial" pitchFamily="1" charset="0"/>
              </a:rPr>
              <a:t>Fourth level</a:t>
            </a:r>
          </a:p>
          <a:p>
            <a:pPr lvl="4"/>
            <a:r>
              <a:rPr lang="en-US">
                <a:sym typeface="Arial" pitchFamily="1" charset="0"/>
              </a:rPr>
              <a:t>Fifth level</a:t>
            </a:r>
          </a:p>
        </p:txBody>
      </p:sp>
      <p:sp>
        <p:nvSpPr>
          <p:cNvPr id="27654" name="Text Box 6"/>
          <p:cNvSpPr txBox="1">
            <a:spLocks noGrp="1" noChangeArrowheads="1"/>
          </p:cNvSpPr>
          <p:nvPr>
            <p:ph type="sldNum" sz="quarter" idx="4"/>
          </p:nvPr>
        </p:nvSpPr>
        <p:spPr bwMode="auto">
          <a:xfrm>
            <a:off x="12331700" y="9474200"/>
            <a:ext cx="285750" cy="2794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lgn="r">
              <a:defRPr sz="1400">
                <a:solidFill>
                  <a:schemeClr val="tx1"/>
                </a:solidFill>
                <a:latin typeface="+mn-lt"/>
                <a:ea typeface="Arial" pitchFamily="1" charset="0"/>
                <a:cs typeface="Arial" pitchFamily="1" charset="0"/>
                <a:sym typeface="Arial" pitchFamily="1" charset="0"/>
              </a:defRPr>
            </a:lvl1pPr>
          </a:lstStyle>
          <a:p>
            <a:fld id="{DA6587E9-58A9-3845-9109-1F463B5428B8}"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986" r:id="rId1"/>
    <p:sldLayoutId id="2147483987" r:id="rId2"/>
    <p:sldLayoutId id="2147483988" r:id="rId3"/>
    <p:sldLayoutId id="2147483989" r:id="rId4"/>
    <p:sldLayoutId id="2147483990" r:id="rId5"/>
    <p:sldLayoutId id="2147483991" r:id="rId6"/>
    <p:sldLayoutId id="2147483992" r:id="rId7"/>
    <p:sldLayoutId id="2147483993" r:id="rId8"/>
    <p:sldLayoutId id="2147483994" r:id="rId9"/>
    <p:sldLayoutId id="2147483995" r:id="rId10"/>
    <p:sldLayoutId id="2147483996" r:id="rId11"/>
  </p:sldLayoutIdLst>
  <p:transition/>
  <p:hf hdr="0" ftr="0" dt="0"/>
  <p:txStyles>
    <p:titleStyle>
      <a:lvl1pPr algn="ctr" rtl="0" fontAlgn="base">
        <a:spcBef>
          <a:spcPct val="0"/>
        </a:spcBef>
        <a:spcAft>
          <a:spcPct val="0"/>
        </a:spcAft>
        <a:defRPr sz="3600" b="1">
          <a:solidFill>
            <a:srgbClr val="0033CC"/>
          </a:solidFill>
          <a:effectLst>
            <a:outerShdw blurRad="38100" dist="38100" dir="2700000" algn="tl">
              <a:srgbClr val="DDDDDD"/>
            </a:outerShdw>
          </a:effectLst>
          <a:latin typeface="+mj-lt"/>
          <a:ea typeface="+mj-ea"/>
          <a:cs typeface="+mj-cs"/>
          <a:sym typeface="Arial" pitchFamily="1" charset="0"/>
        </a:defRPr>
      </a:lvl1pPr>
      <a:lvl2pPr algn="ctr" rtl="0" fontAlgn="base">
        <a:spcBef>
          <a:spcPct val="0"/>
        </a:spcBef>
        <a:spcAft>
          <a:spcPct val="0"/>
        </a:spcAft>
        <a:defRPr sz="3600" b="1">
          <a:solidFill>
            <a:srgbClr val="0033CC"/>
          </a:solidFill>
          <a:effectLst>
            <a:outerShdw blurRad="38100" dist="38100" dir="2700000" algn="tl">
              <a:srgbClr val="DDDDDD"/>
            </a:outerShdw>
          </a:effectLst>
          <a:latin typeface="Arial" pitchFamily="1" charset="0"/>
          <a:ea typeface="ヒラギノ角ゴ ProN W6" pitchFamily="1" charset="-128"/>
          <a:cs typeface="ヒラギノ角ゴ ProN W6" pitchFamily="1" charset="-128"/>
          <a:sym typeface="Arial" pitchFamily="1" charset="0"/>
        </a:defRPr>
      </a:lvl2pPr>
      <a:lvl3pPr algn="ctr" rtl="0" fontAlgn="base">
        <a:spcBef>
          <a:spcPct val="0"/>
        </a:spcBef>
        <a:spcAft>
          <a:spcPct val="0"/>
        </a:spcAft>
        <a:defRPr sz="3600" b="1">
          <a:solidFill>
            <a:srgbClr val="0033CC"/>
          </a:solidFill>
          <a:effectLst>
            <a:outerShdw blurRad="38100" dist="38100" dir="2700000" algn="tl">
              <a:srgbClr val="DDDDDD"/>
            </a:outerShdw>
          </a:effectLst>
          <a:latin typeface="Arial" pitchFamily="1" charset="0"/>
          <a:ea typeface="ヒラギノ角ゴ ProN W6" pitchFamily="1" charset="-128"/>
          <a:cs typeface="ヒラギノ角ゴ ProN W6" pitchFamily="1" charset="-128"/>
          <a:sym typeface="Arial" pitchFamily="1" charset="0"/>
        </a:defRPr>
      </a:lvl3pPr>
      <a:lvl4pPr algn="ctr" rtl="0" fontAlgn="base">
        <a:spcBef>
          <a:spcPct val="0"/>
        </a:spcBef>
        <a:spcAft>
          <a:spcPct val="0"/>
        </a:spcAft>
        <a:defRPr sz="3600" b="1">
          <a:solidFill>
            <a:srgbClr val="0033CC"/>
          </a:solidFill>
          <a:effectLst>
            <a:outerShdw blurRad="38100" dist="38100" dir="2700000" algn="tl">
              <a:srgbClr val="DDDDDD"/>
            </a:outerShdw>
          </a:effectLst>
          <a:latin typeface="Arial" pitchFamily="1" charset="0"/>
          <a:ea typeface="ヒラギノ角ゴ ProN W6" pitchFamily="1" charset="-128"/>
          <a:cs typeface="ヒラギノ角ゴ ProN W6" pitchFamily="1" charset="-128"/>
          <a:sym typeface="Arial" pitchFamily="1" charset="0"/>
        </a:defRPr>
      </a:lvl4pPr>
      <a:lvl5pPr algn="ctr" rtl="0" fontAlgn="base">
        <a:spcBef>
          <a:spcPct val="0"/>
        </a:spcBef>
        <a:spcAft>
          <a:spcPct val="0"/>
        </a:spcAft>
        <a:defRPr sz="3600" b="1">
          <a:solidFill>
            <a:srgbClr val="0033CC"/>
          </a:solidFill>
          <a:effectLst>
            <a:outerShdw blurRad="38100" dist="38100" dir="2700000" algn="tl">
              <a:srgbClr val="DDDDDD"/>
            </a:outerShdw>
          </a:effectLst>
          <a:latin typeface="Arial" pitchFamily="1" charset="0"/>
          <a:ea typeface="ヒラギノ角ゴ ProN W6" pitchFamily="1" charset="-128"/>
          <a:cs typeface="ヒラギノ角ゴ ProN W6" pitchFamily="1" charset="-128"/>
          <a:sym typeface="Arial" pitchFamily="1" charset="0"/>
        </a:defRPr>
      </a:lvl5pPr>
      <a:lvl6pPr marL="457200" algn="ctr" rtl="0" fontAlgn="base">
        <a:spcBef>
          <a:spcPct val="0"/>
        </a:spcBef>
        <a:spcAft>
          <a:spcPct val="0"/>
        </a:spcAft>
        <a:defRPr sz="3600" b="1">
          <a:solidFill>
            <a:srgbClr val="0033CC"/>
          </a:solidFill>
          <a:effectLst>
            <a:outerShdw blurRad="38100" dist="38100" dir="2700000" algn="tl">
              <a:srgbClr val="DDDDDD"/>
            </a:outerShdw>
          </a:effectLst>
          <a:latin typeface="Arial" pitchFamily="1" charset="0"/>
          <a:ea typeface="ヒラギノ角ゴ ProN W6" pitchFamily="1" charset="-128"/>
          <a:cs typeface="ヒラギノ角ゴ ProN W6" pitchFamily="1" charset="-128"/>
          <a:sym typeface="Arial" pitchFamily="1" charset="0"/>
        </a:defRPr>
      </a:lvl6pPr>
      <a:lvl7pPr marL="914400" algn="ctr" rtl="0" fontAlgn="base">
        <a:spcBef>
          <a:spcPct val="0"/>
        </a:spcBef>
        <a:spcAft>
          <a:spcPct val="0"/>
        </a:spcAft>
        <a:defRPr sz="3600" b="1">
          <a:solidFill>
            <a:srgbClr val="0033CC"/>
          </a:solidFill>
          <a:effectLst>
            <a:outerShdw blurRad="38100" dist="38100" dir="2700000" algn="tl">
              <a:srgbClr val="DDDDDD"/>
            </a:outerShdw>
          </a:effectLst>
          <a:latin typeface="Arial" pitchFamily="1" charset="0"/>
          <a:ea typeface="ヒラギノ角ゴ ProN W6" pitchFamily="1" charset="-128"/>
          <a:cs typeface="ヒラギノ角ゴ ProN W6" pitchFamily="1" charset="-128"/>
          <a:sym typeface="Arial" pitchFamily="1" charset="0"/>
        </a:defRPr>
      </a:lvl7pPr>
      <a:lvl8pPr marL="1371600" algn="ctr" rtl="0" fontAlgn="base">
        <a:spcBef>
          <a:spcPct val="0"/>
        </a:spcBef>
        <a:spcAft>
          <a:spcPct val="0"/>
        </a:spcAft>
        <a:defRPr sz="3600" b="1">
          <a:solidFill>
            <a:srgbClr val="0033CC"/>
          </a:solidFill>
          <a:effectLst>
            <a:outerShdw blurRad="38100" dist="38100" dir="2700000" algn="tl">
              <a:srgbClr val="DDDDDD"/>
            </a:outerShdw>
          </a:effectLst>
          <a:latin typeface="Arial" pitchFamily="1" charset="0"/>
          <a:ea typeface="ヒラギノ角ゴ ProN W6" pitchFamily="1" charset="-128"/>
          <a:cs typeface="ヒラギノ角ゴ ProN W6" pitchFamily="1" charset="-128"/>
          <a:sym typeface="Arial" pitchFamily="1" charset="0"/>
        </a:defRPr>
      </a:lvl8pPr>
      <a:lvl9pPr marL="1828800" algn="ctr" rtl="0" fontAlgn="base">
        <a:spcBef>
          <a:spcPct val="0"/>
        </a:spcBef>
        <a:spcAft>
          <a:spcPct val="0"/>
        </a:spcAft>
        <a:defRPr sz="3600" b="1">
          <a:solidFill>
            <a:srgbClr val="0033CC"/>
          </a:solidFill>
          <a:effectLst>
            <a:outerShdw blurRad="38100" dist="38100" dir="2700000" algn="tl">
              <a:srgbClr val="DDDDDD"/>
            </a:outerShdw>
          </a:effectLst>
          <a:latin typeface="Arial" pitchFamily="1" charset="0"/>
          <a:ea typeface="ヒラギノ角ゴ ProN W6" pitchFamily="1" charset="-128"/>
          <a:cs typeface="ヒラギノ角ゴ ProN W6" pitchFamily="1" charset="-128"/>
          <a:sym typeface="Arial" pitchFamily="1" charset="0"/>
        </a:defRPr>
      </a:lvl9pPr>
    </p:titleStyle>
    <p:bodyStyle>
      <a:lvl1pPr marL="231775" indent="-231775" algn="l" rtl="0" fontAlgn="base">
        <a:spcBef>
          <a:spcPts val="700"/>
        </a:spcBef>
        <a:spcAft>
          <a:spcPct val="0"/>
        </a:spcAft>
        <a:buClr>
          <a:srgbClr val="950103"/>
        </a:buClr>
        <a:buSzPct val="75000"/>
        <a:buFont typeface="Zapf Dingbats" pitchFamily="1" charset="2"/>
        <a:buChar char="✦"/>
        <a:defRPr sz="2800">
          <a:solidFill>
            <a:schemeClr val="tx1"/>
          </a:solidFill>
          <a:latin typeface="+mn-lt"/>
          <a:ea typeface="+mn-ea"/>
          <a:cs typeface="+mn-cs"/>
          <a:sym typeface="Arial" pitchFamily="1" charset="0"/>
        </a:defRPr>
      </a:lvl1pPr>
      <a:lvl2pPr marL="592138" indent="-284163" algn="l" rtl="0" fontAlgn="base">
        <a:spcBef>
          <a:spcPts val="600"/>
        </a:spcBef>
        <a:spcAft>
          <a:spcPct val="0"/>
        </a:spcAft>
        <a:buClr>
          <a:srgbClr val="270094"/>
        </a:buClr>
        <a:buSzPct val="75000"/>
        <a:buFont typeface="Zapf Dingbats" pitchFamily="1" charset="2"/>
        <a:buChar char="❑"/>
        <a:defRPr sz="2400" i="1">
          <a:solidFill>
            <a:schemeClr val="tx1"/>
          </a:solidFill>
          <a:latin typeface="+mn-lt"/>
          <a:ea typeface="+mn-ea"/>
          <a:cs typeface="+mn-cs"/>
          <a:sym typeface="Arial" pitchFamily="1" charset="0"/>
        </a:defRPr>
      </a:lvl2pPr>
      <a:lvl3pPr marL="935038" indent="-228600" algn="l" rtl="0" fontAlgn="base">
        <a:spcBef>
          <a:spcPts val="500"/>
        </a:spcBef>
        <a:spcAft>
          <a:spcPct val="0"/>
        </a:spcAft>
        <a:buClr>
          <a:srgbClr val="359E11"/>
        </a:buClr>
        <a:buSzPct val="75000"/>
        <a:buFont typeface="Symbol" pitchFamily="1" charset="2"/>
        <a:buChar char="♦"/>
        <a:defRPr sz="2200" i="1">
          <a:solidFill>
            <a:schemeClr val="tx1"/>
          </a:solidFill>
          <a:latin typeface="+mn-lt"/>
          <a:ea typeface="+mn-ea"/>
          <a:cs typeface="+mn-cs"/>
          <a:sym typeface="Arial" pitchFamily="1" charset="0"/>
        </a:defRPr>
      </a:lvl3pPr>
      <a:lvl4pPr marL="1333500" indent="-285750" algn="l" rtl="0" fontAlgn="base">
        <a:spcBef>
          <a:spcPts val="500"/>
        </a:spcBef>
        <a:spcAft>
          <a:spcPct val="0"/>
        </a:spcAft>
        <a:buClr>
          <a:srgbClr val="000000"/>
        </a:buClr>
        <a:buSzPct val="100000"/>
        <a:buFont typeface="Wingdings" pitchFamily="1" charset="2"/>
        <a:buChar char="Ø"/>
        <a:defRPr i="1">
          <a:solidFill>
            <a:schemeClr val="tx1"/>
          </a:solidFill>
          <a:latin typeface="+mn-lt"/>
          <a:ea typeface="+mn-ea"/>
          <a:cs typeface="+mn-cs"/>
          <a:sym typeface="Arial" pitchFamily="1" charset="0"/>
        </a:defRPr>
      </a:lvl4pPr>
      <a:lvl5pPr marL="1619250" indent="-171450" algn="l" rtl="0" fontAlgn="base">
        <a:spcBef>
          <a:spcPts val="400"/>
        </a:spcBef>
        <a:spcAft>
          <a:spcPct val="0"/>
        </a:spcAft>
        <a:buClr>
          <a:srgbClr val="000000"/>
        </a:buClr>
        <a:buSzPct val="100000"/>
        <a:buFont typeface="Wingdings" pitchFamily="1" charset="2"/>
        <a:buChar char="Ø"/>
        <a:defRPr sz="1600" i="1">
          <a:solidFill>
            <a:schemeClr val="tx1"/>
          </a:solidFill>
          <a:latin typeface="+mn-lt"/>
          <a:ea typeface="+mn-ea"/>
          <a:cs typeface="+mn-cs"/>
          <a:sym typeface="Arial" pitchFamily="1" charset="0"/>
        </a:defRPr>
      </a:lvl5pPr>
      <a:lvl6pPr marL="2076450" indent="-171450" algn="l" rtl="0" fontAlgn="base">
        <a:spcBef>
          <a:spcPts val="400"/>
        </a:spcBef>
        <a:spcAft>
          <a:spcPct val="0"/>
        </a:spcAft>
        <a:buClr>
          <a:srgbClr val="000000"/>
        </a:buClr>
        <a:buSzPct val="100000"/>
        <a:buFont typeface="Wingdings" pitchFamily="1" charset="2"/>
        <a:buChar char="Ø"/>
        <a:defRPr sz="1600" i="1">
          <a:solidFill>
            <a:schemeClr val="tx1"/>
          </a:solidFill>
          <a:latin typeface="+mn-lt"/>
          <a:ea typeface="+mn-ea"/>
          <a:cs typeface="+mn-cs"/>
          <a:sym typeface="Arial" pitchFamily="1" charset="0"/>
        </a:defRPr>
      </a:lvl6pPr>
      <a:lvl7pPr marL="2533650" indent="-171450" algn="l" rtl="0" fontAlgn="base">
        <a:spcBef>
          <a:spcPts val="400"/>
        </a:spcBef>
        <a:spcAft>
          <a:spcPct val="0"/>
        </a:spcAft>
        <a:buClr>
          <a:srgbClr val="000000"/>
        </a:buClr>
        <a:buSzPct val="100000"/>
        <a:buFont typeface="Wingdings" pitchFamily="1" charset="2"/>
        <a:buChar char="Ø"/>
        <a:defRPr sz="1600" i="1">
          <a:solidFill>
            <a:schemeClr val="tx1"/>
          </a:solidFill>
          <a:latin typeface="+mn-lt"/>
          <a:ea typeface="+mn-ea"/>
          <a:cs typeface="+mn-cs"/>
          <a:sym typeface="Arial" pitchFamily="1" charset="0"/>
        </a:defRPr>
      </a:lvl7pPr>
      <a:lvl8pPr marL="2990850" indent="-171450" algn="l" rtl="0" fontAlgn="base">
        <a:spcBef>
          <a:spcPts val="400"/>
        </a:spcBef>
        <a:spcAft>
          <a:spcPct val="0"/>
        </a:spcAft>
        <a:buClr>
          <a:srgbClr val="000000"/>
        </a:buClr>
        <a:buSzPct val="100000"/>
        <a:buFont typeface="Wingdings" pitchFamily="1" charset="2"/>
        <a:buChar char="Ø"/>
        <a:defRPr sz="1600" i="1">
          <a:solidFill>
            <a:schemeClr val="tx1"/>
          </a:solidFill>
          <a:latin typeface="+mn-lt"/>
          <a:ea typeface="+mn-ea"/>
          <a:cs typeface="+mn-cs"/>
          <a:sym typeface="Arial" pitchFamily="1" charset="0"/>
        </a:defRPr>
      </a:lvl8pPr>
      <a:lvl9pPr marL="3448050" indent="-171450" algn="l" rtl="0" fontAlgn="base">
        <a:spcBef>
          <a:spcPts val="400"/>
        </a:spcBef>
        <a:spcAft>
          <a:spcPct val="0"/>
        </a:spcAft>
        <a:buClr>
          <a:srgbClr val="000000"/>
        </a:buClr>
        <a:buSzPct val="100000"/>
        <a:buFont typeface="Wingdings" pitchFamily="1" charset="2"/>
        <a:buChar char="Ø"/>
        <a:defRPr sz="1600" i="1">
          <a:solidFill>
            <a:schemeClr val="tx1"/>
          </a:solidFill>
          <a:latin typeface="+mn-lt"/>
          <a:ea typeface="+mn-ea"/>
          <a:cs typeface="+mn-cs"/>
          <a:sym typeface="Arial" pitchFamily="1"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pic>
        <p:nvPicPr>
          <p:cNvPr id="28673" name="Picture 1"/>
          <p:cNvPicPr>
            <a:picLocks noChangeAspect="1" noChangeArrowheads="1"/>
          </p:cNvPicPr>
          <p:nvPr/>
        </p:nvPicPr>
        <p:blipFill>
          <a:blip r:embed="rId13"/>
          <a:srcRect l="2724" t="1051" r="281" b="830"/>
          <a:stretch>
            <a:fillRect/>
          </a:stretch>
        </p:blipFill>
        <p:spPr bwMode="auto">
          <a:xfrm>
            <a:off x="0" y="0"/>
            <a:ext cx="1808163" cy="7102475"/>
          </a:xfrm>
          <a:prstGeom prst="rect">
            <a:avLst/>
          </a:prstGeom>
          <a:noFill/>
          <a:ln w="9525" cap="flat">
            <a:noFill/>
            <a:miter lim="800000"/>
            <a:headEnd/>
            <a:tailEnd/>
          </a:ln>
        </p:spPr>
      </p:pic>
      <p:pic>
        <p:nvPicPr>
          <p:cNvPr id="28674" name="Picture 2"/>
          <p:cNvPicPr>
            <a:picLocks noChangeAspect="1" noChangeArrowheads="1"/>
          </p:cNvPicPr>
          <p:nvPr/>
        </p:nvPicPr>
        <p:blipFill>
          <a:blip r:embed="rId14"/>
          <a:srcRect/>
          <a:stretch>
            <a:fillRect/>
          </a:stretch>
        </p:blipFill>
        <p:spPr bwMode="auto">
          <a:xfrm>
            <a:off x="11890375" y="157163"/>
            <a:ext cx="903288" cy="747712"/>
          </a:xfrm>
          <a:prstGeom prst="rect">
            <a:avLst/>
          </a:prstGeom>
          <a:noFill/>
          <a:ln w="9525" cap="flat">
            <a:noFill/>
            <a:miter lim="800000"/>
            <a:headEnd/>
            <a:tailEnd/>
          </a:ln>
        </p:spPr>
      </p:pic>
      <p:pic>
        <p:nvPicPr>
          <p:cNvPr id="28675" name="Picture 3"/>
          <p:cNvPicPr>
            <a:picLocks noChangeAspect="1" noChangeArrowheads="1"/>
          </p:cNvPicPr>
          <p:nvPr/>
        </p:nvPicPr>
        <p:blipFill>
          <a:blip r:embed="rId15"/>
          <a:srcRect/>
          <a:stretch>
            <a:fillRect/>
          </a:stretch>
        </p:blipFill>
        <p:spPr bwMode="auto">
          <a:xfrm>
            <a:off x="1990725" y="968375"/>
            <a:ext cx="10525125" cy="401638"/>
          </a:xfrm>
          <a:prstGeom prst="rect">
            <a:avLst/>
          </a:prstGeom>
          <a:noFill/>
          <a:ln w="9525" cap="flat">
            <a:noFill/>
            <a:miter lim="800000"/>
            <a:headEnd/>
            <a:tailEnd/>
          </a:ln>
        </p:spPr>
      </p:pic>
      <p:sp>
        <p:nvSpPr>
          <p:cNvPr id="28676" name="Rectangle 4"/>
          <p:cNvSpPr>
            <a:spLocks noGrp="1" noChangeArrowheads="1"/>
          </p:cNvSpPr>
          <p:nvPr>
            <p:ph type="title"/>
          </p:nvPr>
        </p:nvSpPr>
        <p:spPr bwMode="auto">
          <a:xfrm>
            <a:off x="1682750" y="0"/>
            <a:ext cx="10212388" cy="1268413"/>
          </a:xfrm>
          <a:prstGeom prst="rect">
            <a:avLst/>
          </a:prstGeom>
          <a:noFill/>
          <a:ln w="9525">
            <a:noFill/>
            <a:miter lim="800000"/>
            <a:headEnd/>
            <a:tailEnd/>
          </a:ln>
          <a:effectLst/>
        </p:spPr>
        <p:txBody>
          <a:bodyPr vert="horz" wrap="square" lIns="38100" tIns="38100" rIns="38100" bIns="38100" numCol="1" anchor="ctr" anchorCtr="0" compatLnSpc="1">
            <a:prstTxWarp prst="textNoShape">
              <a:avLst/>
            </a:prstTxWarp>
          </a:bodyPr>
          <a:lstStyle/>
          <a:p>
            <a:pPr lvl="0"/>
            <a:r>
              <a:rPr lang="en-US">
                <a:sym typeface="Arial" pitchFamily="1" charset="0"/>
              </a:rPr>
              <a:t>Click to edit Master title style</a:t>
            </a:r>
          </a:p>
        </p:txBody>
      </p:sp>
      <p:sp>
        <p:nvSpPr>
          <p:cNvPr id="28677" name="Rectangle 5"/>
          <p:cNvSpPr>
            <a:spLocks noGrp="1" noChangeArrowheads="1"/>
          </p:cNvSpPr>
          <p:nvPr>
            <p:ph type="body" idx="1"/>
          </p:nvPr>
        </p:nvSpPr>
        <p:spPr bwMode="auto">
          <a:xfrm>
            <a:off x="1392238" y="1489075"/>
            <a:ext cx="11503025" cy="8264525"/>
          </a:xfrm>
          <a:prstGeom prst="rect">
            <a:avLst/>
          </a:prstGeom>
          <a:noFill/>
          <a:ln w="9525">
            <a:noFill/>
            <a:miter lim="800000"/>
            <a:headEnd/>
            <a:tailEnd/>
          </a:ln>
          <a:effectLst/>
        </p:spPr>
        <p:txBody>
          <a:bodyPr vert="horz" wrap="square" lIns="38100" tIns="38100" rIns="38100" bIns="38100" numCol="1" anchor="t" anchorCtr="0" compatLnSpc="1">
            <a:prstTxWarp prst="textNoShape">
              <a:avLst/>
            </a:prstTxWarp>
          </a:bodyPr>
          <a:lstStyle/>
          <a:p>
            <a:pPr lvl="0"/>
            <a:r>
              <a:rPr lang="en-US">
                <a:sym typeface="Arial" pitchFamily="1" charset="0"/>
              </a:rPr>
              <a:t>Click to edit Master text styles</a:t>
            </a:r>
          </a:p>
          <a:p>
            <a:pPr lvl="1"/>
            <a:r>
              <a:rPr lang="en-US">
                <a:sym typeface="Arial" pitchFamily="1" charset="0"/>
              </a:rPr>
              <a:t>Second level</a:t>
            </a:r>
          </a:p>
          <a:p>
            <a:pPr lvl="2"/>
            <a:r>
              <a:rPr lang="en-US">
                <a:sym typeface="Arial" pitchFamily="1" charset="0"/>
              </a:rPr>
              <a:t>Third level</a:t>
            </a:r>
          </a:p>
          <a:p>
            <a:pPr lvl="3"/>
            <a:r>
              <a:rPr lang="en-US">
                <a:sym typeface="Arial" pitchFamily="1" charset="0"/>
              </a:rPr>
              <a:t>Fourth level</a:t>
            </a:r>
          </a:p>
          <a:p>
            <a:pPr lvl="4"/>
            <a:r>
              <a:rPr lang="en-US">
                <a:sym typeface="Arial" pitchFamily="1" charset="0"/>
              </a:rPr>
              <a:t>Fifth level</a:t>
            </a:r>
          </a:p>
        </p:txBody>
      </p:sp>
      <p:sp>
        <p:nvSpPr>
          <p:cNvPr id="28678" name="Text Box 6"/>
          <p:cNvSpPr txBox="1">
            <a:spLocks noGrp="1" noChangeArrowheads="1"/>
          </p:cNvSpPr>
          <p:nvPr>
            <p:ph type="sldNum" sz="quarter" idx="4"/>
          </p:nvPr>
        </p:nvSpPr>
        <p:spPr bwMode="auto">
          <a:xfrm>
            <a:off x="12331700" y="9474200"/>
            <a:ext cx="285750" cy="2794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lgn="r">
              <a:defRPr sz="1400">
                <a:solidFill>
                  <a:schemeClr val="tx1"/>
                </a:solidFill>
                <a:latin typeface="+mn-lt"/>
                <a:ea typeface="Arial" pitchFamily="1" charset="0"/>
                <a:cs typeface="Arial" pitchFamily="1" charset="0"/>
                <a:sym typeface="Arial" pitchFamily="1" charset="0"/>
              </a:defRPr>
            </a:lvl1pPr>
          </a:lstStyle>
          <a:p>
            <a:fld id="{20C3F2EC-1411-1E45-9E5C-FACDA3C23F96}"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997" r:id="rId1"/>
    <p:sldLayoutId id="2147483998" r:id="rId2"/>
    <p:sldLayoutId id="2147483999" r:id="rId3"/>
    <p:sldLayoutId id="2147484000" r:id="rId4"/>
    <p:sldLayoutId id="2147484001" r:id="rId5"/>
    <p:sldLayoutId id="2147484002" r:id="rId6"/>
    <p:sldLayoutId id="2147484003" r:id="rId7"/>
    <p:sldLayoutId id="2147484004" r:id="rId8"/>
    <p:sldLayoutId id="2147484005" r:id="rId9"/>
    <p:sldLayoutId id="2147484006" r:id="rId10"/>
    <p:sldLayoutId id="2147484007" r:id="rId11"/>
  </p:sldLayoutIdLst>
  <p:transition/>
  <p:hf hdr="0" ftr="0" dt="0"/>
  <p:txStyles>
    <p:titleStyle>
      <a:lvl1pPr algn="ctr" rtl="0" fontAlgn="base">
        <a:spcBef>
          <a:spcPct val="0"/>
        </a:spcBef>
        <a:spcAft>
          <a:spcPct val="0"/>
        </a:spcAft>
        <a:defRPr sz="3600" b="1">
          <a:solidFill>
            <a:srgbClr val="0033CC"/>
          </a:solidFill>
          <a:effectLst>
            <a:outerShdw blurRad="38100" dist="38100" dir="2700000" algn="tl">
              <a:srgbClr val="DDDDDD"/>
            </a:outerShdw>
          </a:effectLst>
          <a:latin typeface="+mj-lt"/>
          <a:ea typeface="+mj-ea"/>
          <a:cs typeface="+mj-cs"/>
          <a:sym typeface="Arial" pitchFamily="1" charset="0"/>
        </a:defRPr>
      </a:lvl1pPr>
      <a:lvl2pPr algn="ctr" rtl="0" fontAlgn="base">
        <a:spcBef>
          <a:spcPct val="0"/>
        </a:spcBef>
        <a:spcAft>
          <a:spcPct val="0"/>
        </a:spcAft>
        <a:defRPr sz="3600" b="1">
          <a:solidFill>
            <a:srgbClr val="0033CC"/>
          </a:solidFill>
          <a:effectLst>
            <a:outerShdw blurRad="38100" dist="38100" dir="2700000" algn="tl">
              <a:srgbClr val="DDDDDD"/>
            </a:outerShdw>
          </a:effectLst>
          <a:latin typeface="Arial" pitchFamily="1" charset="0"/>
          <a:ea typeface="ヒラギノ角ゴ ProN W6" pitchFamily="1" charset="-128"/>
          <a:cs typeface="ヒラギノ角ゴ ProN W6" pitchFamily="1" charset="-128"/>
          <a:sym typeface="Arial" pitchFamily="1" charset="0"/>
        </a:defRPr>
      </a:lvl2pPr>
      <a:lvl3pPr algn="ctr" rtl="0" fontAlgn="base">
        <a:spcBef>
          <a:spcPct val="0"/>
        </a:spcBef>
        <a:spcAft>
          <a:spcPct val="0"/>
        </a:spcAft>
        <a:defRPr sz="3600" b="1">
          <a:solidFill>
            <a:srgbClr val="0033CC"/>
          </a:solidFill>
          <a:effectLst>
            <a:outerShdw blurRad="38100" dist="38100" dir="2700000" algn="tl">
              <a:srgbClr val="DDDDDD"/>
            </a:outerShdw>
          </a:effectLst>
          <a:latin typeface="Arial" pitchFamily="1" charset="0"/>
          <a:ea typeface="ヒラギノ角ゴ ProN W6" pitchFamily="1" charset="-128"/>
          <a:cs typeface="ヒラギノ角ゴ ProN W6" pitchFamily="1" charset="-128"/>
          <a:sym typeface="Arial" pitchFamily="1" charset="0"/>
        </a:defRPr>
      </a:lvl3pPr>
      <a:lvl4pPr algn="ctr" rtl="0" fontAlgn="base">
        <a:spcBef>
          <a:spcPct val="0"/>
        </a:spcBef>
        <a:spcAft>
          <a:spcPct val="0"/>
        </a:spcAft>
        <a:defRPr sz="3600" b="1">
          <a:solidFill>
            <a:srgbClr val="0033CC"/>
          </a:solidFill>
          <a:effectLst>
            <a:outerShdw blurRad="38100" dist="38100" dir="2700000" algn="tl">
              <a:srgbClr val="DDDDDD"/>
            </a:outerShdw>
          </a:effectLst>
          <a:latin typeface="Arial" pitchFamily="1" charset="0"/>
          <a:ea typeface="ヒラギノ角ゴ ProN W6" pitchFamily="1" charset="-128"/>
          <a:cs typeface="ヒラギノ角ゴ ProN W6" pitchFamily="1" charset="-128"/>
          <a:sym typeface="Arial" pitchFamily="1" charset="0"/>
        </a:defRPr>
      </a:lvl4pPr>
      <a:lvl5pPr algn="ctr" rtl="0" fontAlgn="base">
        <a:spcBef>
          <a:spcPct val="0"/>
        </a:spcBef>
        <a:spcAft>
          <a:spcPct val="0"/>
        </a:spcAft>
        <a:defRPr sz="3600" b="1">
          <a:solidFill>
            <a:srgbClr val="0033CC"/>
          </a:solidFill>
          <a:effectLst>
            <a:outerShdw blurRad="38100" dist="38100" dir="2700000" algn="tl">
              <a:srgbClr val="DDDDDD"/>
            </a:outerShdw>
          </a:effectLst>
          <a:latin typeface="Arial" pitchFamily="1" charset="0"/>
          <a:ea typeface="ヒラギノ角ゴ ProN W6" pitchFamily="1" charset="-128"/>
          <a:cs typeface="ヒラギノ角ゴ ProN W6" pitchFamily="1" charset="-128"/>
          <a:sym typeface="Arial" pitchFamily="1" charset="0"/>
        </a:defRPr>
      </a:lvl5pPr>
      <a:lvl6pPr marL="457200" algn="ctr" rtl="0" fontAlgn="base">
        <a:spcBef>
          <a:spcPct val="0"/>
        </a:spcBef>
        <a:spcAft>
          <a:spcPct val="0"/>
        </a:spcAft>
        <a:defRPr sz="3600" b="1">
          <a:solidFill>
            <a:srgbClr val="0033CC"/>
          </a:solidFill>
          <a:effectLst>
            <a:outerShdw blurRad="38100" dist="38100" dir="2700000" algn="tl">
              <a:srgbClr val="DDDDDD"/>
            </a:outerShdw>
          </a:effectLst>
          <a:latin typeface="Arial" pitchFamily="1" charset="0"/>
          <a:ea typeface="ヒラギノ角ゴ ProN W6" pitchFamily="1" charset="-128"/>
          <a:cs typeface="ヒラギノ角ゴ ProN W6" pitchFamily="1" charset="-128"/>
          <a:sym typeface="Arial" pitchFamily="1" charset="0"/>
        </a:defRPr>
      </a:lvl6pPr>
      <a:lvl7pPr marL="914400" algn="ctr" rtl="0" fontAlgn="base">
        <a:spcBef>
          <a:spcPct val="0"/>
        </a:spcBef>
        <a:spcAft>
          <a:spcPct val="0"/>
        </a:spcAft>
        <a:defRPr sz="3600" b="1">
          <a:solidFill>
            <a:srgbClr val="0033CC"/>
          </a:solidFill>
          <a:effectLst>
            <a:outerShdw blurRad="38100" dist="38100" dir="2700000" algn="tl">
              <a:srgbClr val="DDDDDD"/>
            </a:outerShdw>
          </a:effectLst>
          <a:latin typeface="Arial" pitchFamily="1" charset="0"/>
          <a:ea typeface="ヒラギノ角ゴ ProN W6" pitchFamily="1" charset="-128"/>
          <a:cs typeface="ヒラギノ角ゴ ProN W6" pitchFamily="1" charset="-128"/>
          <a:sym typeface="Arial" pitchFamily="1" charset="0"/>
        </a:defRPr>
      </a:lvl7pPr>
      <a:lvl8pPr marL="1371600" algn="ctr" rtl="0" fontAlgn="base">
        <a:spcBef>
          <a:spcPct val="0"/>
        </a:spcBef>
        <a:spcAft>
          <a:spcPct val="0"/>
        </a:spcAft>
        <a:defRPr sz="3600" b="1">
          <a:solidFill>
            <a:srgbClr val="0033CC"/>
          </a:solidFill>
          <a:effectLst>
            <a:outerShdw blurRad="38100" dist="38100" dir="2700000" algn="tl">
              <a:srgbClr val="DDDDDD"/>
            </a:outerShdw>
          </a:effectLst>
          <a:latin typeface="Arial" pitchFamily="1" charset="0"/>
          <a:ea typeface="ヒラギノ角ゴ ProN W6" pitchFamily="1" charset="-128"/>
          <a:cs typeface="ヒラギノ角ゴ ProN W6" pitchFamily="1" charset="-128"/>
          <a:sym typeface="Arial" pitchFamily="1" charset="0"/>
        </a:defRPr>
      </a:lvl8pPr>
      <a:lvl9pPr marL="1828800" algn="ctr" rtl="0" fontAlgn="base">
        <a:spcBef>
          <a:spcPct val="0"/>
        </a:spcBef>
        <a:spcAft>
          <a:spcPct val="0"/>
        </a:spcAft>
        <a:defRPr sz="3600" b="1">
          <a:solidFill>
            <a:srgbClr val="0033CC"/>
          </a:solidFill>
          <a:effectLst>
            <a:outerShdw blurRad="38100" dist="38100" dir="2700000" algn="tl">
              <a:srgbClr val="DDDDDD"/>
            </a:outerShdw>
          </a:effectLst>
          <a:latin typeface="Arial" pitchFamily="1" charset="0"/>
          <a:ea typeface="ヒラギノ角ゴ ProN W6" pitchFamily="1" charset="-128"/>
          <a:cs typeface="ヒラギノ角ゴ ProN W6" pitchFamily="1" charset="-128"/>
          <a:sym typeface="Arial" pitchFamily="1" charset="0"/>
        </a:defRPr>
      </a:lvl9pPr>
    </p:titleStyle>
    <p:bodyStyle>
      <a:lvl1pPr marL="231775" indent="-231775" algn="l" rtl="0" fontAlgn="base">
        <a:spcBef>
          <a:spcPts val="700"/>
        </a:spcBef>
        <a:spcAft>
          <a:spcPct val="0"/>
        </a:spcAft>
        <a:buClr>
          <a:srgbClr val="950103"/>
        </a:buClr>
        <a:buSzPct val="75000"/>
        <a:buFont typeface="Zapf Dingbats" pitchFamily="1" charset="2"/>
        <a:buChar char="✦"/>
        <a:defRPr sz="2800">
          <a:solidFill>
            <a:schemeClr val="tx1"/>
          </a:solidFill>
          <a:latin typeface="+mn-lt"/>
          <a:ea typeface="+mn-ea"/>
          <a:cs typeface="+mn-cs"/>
          <a:sym typeface="Arial" pitchFamily="1" charset="0"/>
        </a:defRPr>
      </a:lvl1pPr>
      <a:lvl2pPr marL="592138" indent="-284163" algn="l" rtl="0" fontAlgn="base">
        <a:spcBef>
          <a:spcPts val="600"/>
        </a:spcBef>
        <a:spcAft>
          <a:spcPct val="0"/>
        </a:spcAft>
        <a:buClr>
          <a:srgbClr val="270094"/>
        </a:buClr>
        <a:buSzPct val="75000"/>
        <a:buFont typeface="Zapf Dingbats" pitchFamily="1" charset="2"/>
        <a:buChar char="❑"/>
        <a:defRPr sz="2400" i="1">
          <a:solidFill>
            <a:schemeClr val="tx1"/>
          </a:solidFill>
          <a:latin typeface="+mn-lt"/>
          <a:ea typeface="+mn-ea"/>
          <a:cs typeface="+mn-cs"/>
          <a:sym typeface="Arial" pitchFamily="1" charset="0"/>
        </a:defRPr>
      </a:lvl2pPr>
      <a:lvl3pPr marL="935038" indent="-228600" algn="l" rtl="0" fontAlgn="base">
        <a:spcBef>
          <a:spcPts val="500"/>
        </a:spcBef>
        <a:spcAft>
          <a:spcPct val="0"/>
        </a:spcAft>
        <a:buClr>
          <a:srgbClr val="359E11"/>
        </a:buClr>
        <a:buSzPct val="75000"/>
        <a:buFont typeface="Symbol" pitchFamily="1" charset="2"/>
        <a:buChar char="♦"/>
        <a:defRPr sz="2200" i="1">
          <a:solidFill>
            <a:schemeClr val="tx1"/>
          </a:solidFill>
          <a:latin typeface="+mn-lt"/>
          <a:ea typeface="+mn-ea"/>
          <a:cs typeface="+mn-cs"/>
          <a:sym typeface="Arial" pitchFamily="1" charset="0"/>
        </a:defRPr>
      </a:lvl3pPr>
      <a:lvl4pPr marL="1333500" indent="-285750" algn="l" rtl="0" fontAlgn="base">
        <a:spcBef>
          <a:spcPts val="500"/>
        </a:spcBef>
        <a:spcAft>
          <a:spcPct val="0"/>
        </a:spcAft>
        <a:buClr>
          <a:srgbClr val="000000"/>
        </a:buClr>
        <a:buSzPct val="100000"/>
        <a:buFont typeface="Wingdings" pitchFamily="1" charset="2"/>
        <a:buChar char="Ø"/>
        <a:defRPr i="1">
          <a:solidFill>
            <a:schemeClr val="tx1"/>
          </a:solidFill>
          <a:latin typeface="+mn-lt"/>
          <a:ea typeface="+mn-ea"/>
          <a:cs typeface="+mn-cs"/>
          <a:sym typeface="Arial" pitchFamily="1" charset="0"/>
        </a:defRPr>
      </a:lvl4pPr>
      <a:lvl5pPr marL="1619250" indent="-171450" algn="l" rtl="0" fontAlgn="base">
        <a:spcBef>
          <a:spcPts val="400"/>
        </a:spcBef>
        <a:spcAft>
          <a:spcPct val="0"/>
        </a:spcAft>
        <a:buClr>
          <a:srgbClr val="000000"/>
        </a:buClr>
        <a:buSzPct val="100000"/>
        <a:buFont typeface="Wingdings" pitchFamily="1" charset="2"/>
        <a:buChar char="Ø"/>
        <a:defRPr sz="1600" i="1">
          <a:solidFill>
            <a:schemeClr val="tx1"/>
          </a:solidFill>
          <a:latin typeface="+mn-lt"/>
          <a:ea typeface="+mn-ea"/>
          <a:cs typeface="+mn-cs"/>
          <a:sym typeface="Arial" pitchFamily="1" charset="0"/>
        </a:defRPr>
      </a:lvl5pPr>
      <a:lvl6pPr marL="2076450" indent="-171450" algn="l" rtl="0" fontAlgn="base">
        <a:spcBef>
          <a:spcPts val="400"/>
        </a:spcBef>
        <a:spcAft>
          <a:spcPct val="0"/>
        </a:spcAft>
        <a:buClr>
          <a:srgbClr val="000000"/>
        </a:buClr>
        <a:buSzPct val="100000"/>
        <a:buFont typeface="Wingdings" pitchFamily="1" charset="2"/>
        <a:buChar char="Ø"/>
        <a:defRPr sz="1600" i="1">
          <a:solidFill>
            <a:schemeClr val="tx1"/>
          </a:solidFill>
          <a:latin typeface="+mn-lt"/>
          <a:ea typeface="+mn-ea"/>
          <a:cs typeface="+mn-cs"/>
          <a:sym typeface="Arial" pitchFamily="1" charset="0"/>
        </a:defRPr>
      </a:lvl6pPr>
      <a:lvl7pPr marL="2533650" indent="-171450" algn="l" rtl="0" fontAlgn="base">
        <a:spcBef>
          <a:spcPts val="400"/>
        </a:spcBef>
        <a:spcAft>
          <a:spcPct val="0"/>
        </a:spcAft>
        <a:buClr>
          <a:srgbClr val="000000"/>
        </a:buClr>
        <a:buSzPct val="100000"/>
        <a:buFont typeface="Wingdings" pitchFamily="1" charset="2"/>
        <a:buChar char="Ø"/>
        <a:defRPr sz="1600" i="1">
          <a:solidFill>
            <a:schemeClr val="tx1"/>
          </a:solidFill>
          <a:latin typeface="+mn-lt"/>
          <a:ea typeface="+mn-ea"/>
          <a:cs typeface="+mn-cs"/>
          <a:sym typeface="Arial" pitchFamily="1" charset="0"/>
        </a:defRPr>
      </a:lvl7pPr>
      <a:lvl8pPr marL="2990850" indent="-171450" algn="l" rtl="0" fontAlgn="base">
        <a:spcBef>
          <a:spcPts val="400"/>
        </a:spcBef>
        <a:spcAft>
          <a:spcPct val="0"/>
        </a:spcAft>
        <a:buClr>
          <a:srgbClr val="000000"/>
        </a:buClr>
        <a:buSzPct val="100000"/>
        <a:buFont typeface="Wingdings" pitchFamily="1" charset="2"/>
        <a:buChar char="Ø"/>
        <a:defRPr sz="1600" i="1">
          <a:solidFill>
            <a:schemeClr val="tx1"/>
          </a:solidFill>
          <a:latin typeface="+mn-lt"/>
          <a:ea typeface="+mn-ea"/>
          <a:cs typeface="+mn-cs"/>
          <a:sym typeface="Arial" pitchFamily="1" charset="0"/>
        </a:defRPr>
      </a:lvl8pPr>
      <a:lvl9pPr marL="3448050" indent="-171450" algn="l" rtl="0" fontAlgn="base">
        <a:spcBef>
          <a:spcPts val="400"/>
        </a:spcBef>
        <a:spcAft>
          <a:spcPct val="0"/>
        </a:spcAft>
        <a:buClr>
          <a:srgbClr val="000000"/>
        </a:buClr>
        <a:buSzPct val="100000"/>
        <a:buFont typeface="Wingdings" pitchFamily="1" charset="2"/>
        <a:buChar char="Ø"/>
        <a:defRPr sz="1600" i="1">
          <a:solidFill>
            <a:schemeClr val="tx1"/>
          </a:solidFill>
          <a:latin typeface="+mn-lt"/>
          <a:ea typeface="+mn-ea"/>
          <a:cs typeface="+mn-cs"/>
          <a:sym typeface="Arial" pitchFamily="1"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pic>
        <p:nvPicPr>
          <p:cNvPr id="29697" name="Picture 1"/>
          <p:cNvPicPr>
            <a:picLocks noChangeAspect="1" noChangeArrowheads="1"/>
          </p:cNvPicPr>
          <p:nvPr/>
        </p:nvPicPr>
        <p:blipFill>
          <a:blip r:embed="rId13"/>
          <a:srcRect l="2724" t="1051" r="281" b="830"/>
          <a:stretch>
            <a:fillRect/>
          </a:stretch>
        </p:blipFill>
        <p:spPr bwMode="auto">
          <a:xfrm>
            <a:off x="0" y="0"/>
            <a:ext cx="1808163" cy="7102475"/>
          </a:xfrm>
          <a:prstGeom prst="rect">
            <a:avLst/>
          </a:prstGeom>
          <a:noFill/>
          <a:ln w="9525" cap="flat">
            <a:noFill/>
            <a:miter lim="800000"/>
            <a:headEnd/>
            <a:tailEnd/>
          </a:ln>
        </p:spPr>
      </p:pic>
      <p:pic>
        <p:nvPicPr>
          <p:cNvPr id="29698" name="Picture 2"/>
          <p:cNvPicPr>
            <a:picLocks noChangeAspect="1" noChangeArrowheads="1"/>
          </p:cNvPicPr>
          <p:nvPr/>
        </p:nvPicPr>
        <p:blipFill>
          <a:blip r:embed="rId14"/>
          <a:srcRect/>
          <a:stretch>
            <a:fillRect/>
          </a:stretch>
        </p:blipFill>
        <p:spPr bwMode="auto">
          <a:xfrm>
            <a:off x="11890375" y="157163"/>
            <a:ext cx="903288" cy="747712"/>
          </a:xfrm>
          <a:prstGeom prst="rect">
            <a:avLst/>
          </a:prstGeom>
          <a:noFill/>
          <a:ln w="9525" cap="flat">
            <a:noFill/>
            <a:miter lim="800000"/>
            <a:headEnd/>
            <a:tailEnd/>
          </a:ln>
        </p:spPr>
      </p:pic>
      <p:pic>
        <p:nvPicPr>
          <p:cNvPr id="29699" name="Picture 3"/>
          <p:cNvPicPr>
            <a:picLocks noChangeAspect="1" noChangeArrowheads="1"/>
          </p:cNvPicPr>
          <p:nvPr/>
        </p:nvPicPr>
        <p:blipFill>
          <a:blip r:embed="rId15"/>
          <a:srcRect/>
          <a:stretch>
            <a:fillRect/>
          </a:stretch>
        </p:blipFill>
        <p:spPr bwMode="auto">
          <a:xfrm>
            <a:off x="1990725" y="968375"/>
            <a:ext cx="10525125" cy="401638"/>
          </a:xfrm>
          <a:prstGeom prst="rect">
            <a:avLst/>
          </a:prstGeom>
          <a:noFill/>
          <a:ln w="9525" cap="flat">
            <a:noFill/>
            <a:miter lim="800000"/>
            <a:headEnd/>
            <a:tailEnd/>
          </a:ln>
        </p:spPr>
      </p:pic>
      <p:sp>
        <p:nvSpPr>
          <p:cNvPr id="29700" name="Rectangle 4"/>
          <p:cNvSpPr>
            <a:spLocks noGrp="1" noChangeArrowheads="1"/>
          </p:cNvSpPr>
          <p:nvPr>
            <p:ph type="title"/>
          </p:nvPr>
        </p:nvSpPr>
        <p:spPr bwMode="auto">
          <a:xfrm>
            <a:off x="1682750" y="0"/>
            <a:ext cx="10212388" cy="1268413"/>
          </a:xfrm>
          <a:prstGeom prst="rect">
            <a:avLst/>
          </a:prstGeom>
          <a:noFill/>
          <a:ln w="9525">
            <a:noFill/>
            <a:miter lim="800000"/>
            <a:headEnd/>
            <a:tailEnd/>
          </a:ln>
          <a:effectLst/>
        </p:spPr>
        <p:txBody>
          <a:bodyPr vert="horz" wrap="square" lIns="38100" tIns="38100" rIns="38100" bIns="38100" numCol="1" anchor="ctr" anchorCtr="0" compatLnSpc="1">
            <a:prstTxWarp prst="textNoShape">
              <a:avLst/>
            </a:prstTxWarp>
          </a:bodyPr>
          <a:lstStyle/>
          <a:p>
            <a:pPr lvl="0"/>
            <a:r>
              <a:rPr lang="en-US">
                <a:sym typeface="Arial" pitchFamily="1" charset="0"/>
              </a:rPr>
              <a:t>Click to edit Master title style</a:t>
            </a:r>
          </a:p>
        </p:txBody>
      </p:sp>
      <p:sp>
        <p:nvSpPr>
          <p:cNvPr id="29701" name="Rectangle 5"/>
          <p:cNvSpPr>
            <a:spLocks noGrp="1" noChangeArrowheads="1"/>
          </p:cNvSpPr>
          <p:nvPr>
            <p:ph type="body" idx="1"/>
          </p:nvPr>
        </p:nvSpPr>
        <p:spPr bwMode="auto">
          <a:xfrm>
            <a:off x="1392238" y="1489075"/>
            <a:ext cx="11503025" cy="8264525"/>
          </a:xfrm>
          <a:prstGeom prst="rect">
            <a:avLst/>
          </a:prstGeom>
          <a:noFill/>
          <a:ln w="9525">
            <a:noFill/>
            <a:miter lim="800000"/>
            <a:headEnd/>
            <a:tailEnd/>
          </a:ln>
          <a:effectLst/>
        </p:spPr>
        <p:txBody>
          <a:bodyPr vert="horz" wrap="square" lIns="38100" tIns="38100" rIns="38100" bIns="38100" numCol="1" anchor="t" anchorCtr="0" compatLnSpc="1">
            <a:prstTxWarp prst="textNoShape">
              <a:avLst/>
            </a:prstTxWarp>
          </a:bodyPr>
          <a:lstStyle/>
          <a:p>
            <a:pPr lvl="0"/>
            <a:r>
              <a:rPr lang="en-US">
                <a:sym typeface="Arial" pitchFamily="1" charset="0"/>
              </a:rPr>
              <a:t>Click to edit Master text styles</a:t>
            </a:r>
          </a:p>
          <a:p>
            <a:pPr lvl="1"/>
            <a:r>
              <a:rPr lang="en-US">
                <a:sym typeface="Arial" pitchFamily="1" charset="0"/>
              </a:rPr>
              <a:t>Second level</a:t>
            </a:r>
          </a:p>
          <a:p>
            <a:pPr lvl="2"/>
            <a:r>
              <a:rPr lang="en-US">
                <a:sym typeface="Arial" pitchFamily="1" charset="0"/>
              </a:rPr>
              <a:t>Third level</a:t>
            </a:r>
          </a:p>
          <a:p>
            <a:pPr lvl="3"/>
            <a:r>
              <a:rPr lang="en-US">
                <a:sym typeface="Arial" pitchFamily="1" charset="0"/>
              </a:rPr>
              <a:t>Fourth level</a:t>
            </a:r>
          </a:p>
          <a:p>
            <a:pPr lvl="4"/>
            <a:r>
              <a:rPr lang="en-US">
                <a:sym typeface="Arial" pitchFamily="1" charset="0"/>
              </a:rPr>
              <a:t>Fifth level</a:t>
            </a:r>
          </a:p>
        </p:txBody>
      </p:sp>
      <p:sp>
        <p:nvSpPr>
          <p:cNvPr id="29702" name="Text Box 6"/>
          <p:cNvSpPr txBox="1">
            <a:spLocks noGrp="1" noChangeArrowheads="1"/>
          </p:cNvSpPr>
          <p:nvPr>
            <p:ph type="sldNum" sz="quarter" idx="4"/>
          </p:nvPr>
        </p:nvSpPr>
        <p:spPr bwMode="auto">
          <a:xfrm>
            <a:off x="12331700" y="9474200"/>
            <a:ext cx="285750" cy="2794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lgn="r">
              <a:defRPr sz="1400">
                <a:solidFill>
                  <a:schemeClr val="tx1"/>
                </a:solidFill>
                <a:latin typeface="+mn-lt"/>
                <a:ea typeface="Arial" pitchFamily="1" charset="0"/>
                <a:cs typeface="Arial" pitchFamily="1" charset="0"/>
                <a:sym typeface="Arial" pitchFamily="1" charset="0"/>
              </a:defRPr>
            </a:lvl1pPr>
          </a:lstStyle>
          <a:p>
            <a:fld id="{65CEEEA5-5130-0746-9329-1BD7A23B7859}"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008" r:id="rId1"/>
    <p:sldLayoutId id="2147484009" r:id="rId2"/>
    <p:sldLayoutId id="2147484010" r:id="rId3"/>
    <p:sldLayoutId id="2147484011" r:id="rId4"/>
    <p:sldLayoutId id="2147484012" r:id="rId5"/>
    <p:sldLayoutId id="2147484013" r:id="rId6"/>
    <p:sldLayoutId id="2147484014" r:id="rId7"/>
    <p:sldLayoutId id="2147484015" r:id="rId8"/>
    <p:sldLayoutId id="2147484016" r:id="rId9"/>
    <p:sldLayoutId id="2147484017" r:id="rId10"/>
    <p:sldLayoutId id="2147484018" r:id="rId11"/>
  </p:sldLayoutIdLst>
  <p:transition/>
  <p:hf hdr="0" ftr="0" dt="0"/>
  <p:txStyles>
    <p:titleStyle>
      <a:lvl1pPr algn="ctr" rtl="0" fontAlgn="base">
        <a:spcBef>
          <a:spcPct val="0"/>
        </a:spcBef>
        <a:spcAft>
          <a:spcPct val="0"/>
        </a:spcAft>
        <a:defRPr sz="3600" b="1">
          <a:solidFill>
            <a:srgbClr val="0033CC"/>
          </a:solidFill>
          <a:effectLst>
            <a:outerShdw blurRad="38100" dist="38100" dir="2700000" algn="tl">
              <a:srgbClr val="DDDDDD"/>
            </a:outerShdw>
          </a:effectLst>
          <a:latin typeface="+mj-lt"/>
          <a:ea typeface="+mj-ea"/>
          <a:cs typeface="+mj-cs"/>
          <a:sym typeface="Arial" pitchFamily="1" charset="0"/>
        </a:defRPr>
      </a:lvl1pPr>
      <a:lvl2pPr algn="ctr" rtl="0" fontAlgn="base">
        <a:spcBef>
          <a:spcPct val="0"/>
        </a:spcBef>
        <a:spcAft>
          <a:spcPct val="0"/>
        </a:spcAft>
        <a:defRPr sz="3600" b="1">
          <a:solidFill>
            <a:srgbClr val="0033CC"/>
          </a:solidFill>
          <a:effectLst>
            <a:outerShdw blurRad="38100" dist="38100" dir="2700000" algn="tl">
              <a:srgbClr val="DDDDDD"/>
            </a:outerShdw>
          </a:effectLst>
          <a:latin typeface="Arial" pitchFamily="1" charset="0"/>
          <a:ea typeface="ヒラギノ角ゴ ProN W6" pitchFamily="1" charset="-128"/>
          <a:cs typeface="ヒラギノ角ゴ ProN W6" pitchFamily="1" charset="-128"/>
          <a:sym typeface="Arial" pitchFamily="1" charset="0"/>
        </a:defRPr>
      </a:lvl2pPr>
      <a:lvl3pPr algn="ctr" rtl="0" fontAlgn="base">
        <a:spcBef>
          <a:spcPct val="0"/>
        </a:spcBef>
        <a:spcAft>
          <a:spcPct val="0"/>
        </a:spcAft>
        <a:defRPr sz="3600" b="1">
          <a:solidFill>
            <a:srgbClr val="0033CC"/>
          </a:solidFill>
          <a:effectLst>
            <a:outerShdw blurRad="38100" dist="38100" dir="2700000" algn="tl">
              <a:srgbClr val="DDDDDD"/>
            </a:outerShdw>
          </a:effectLst>
          <a:latin typeface="Arial" pitchFamily="1" charset="0"/>
          <a:ea typeface="ヒラギノ角ゴ ProN W6" pitchFamily="1" charset="-128"/>
          <a:cs typeface="ヒラギノ角ゴ ProN W6" pitchFamily="1" charset="-128"/>
          <a:sym typeface="Arial" pitchFamily="1" charset="0"/>
        </a:defRPr>
      </a:lvl3pPr>
      <a:lvl4pPr algn="ctr" rtl="0" fontAlgn="base">
        <a:spcBef>
          <a:spcPct val="0"/>
        </a:spcBef>
        <a:spcAft>
          <a:spcPct val="0"/>
        </a:spcAft>
        <a:defRPr sz="3600" b="1">
          <a:solidFill>
            <a:srgbClr val="0033CC"/>
          </a:solidFill>
          <a:effectLst>
            <a:outerShdw blurRad="38100" dist="38100" dir="2700000" algn="tl">
              <a:srgbClr val="DDDDDD"/>
            </a:outerShdw>
          </a:effectLst>
          <a:latin typeface="Arial" pitchFamily="1" charset="0"/>
          <a:ea typeface="ヒラギノ角ゴ ProN W6" pitchFamily="1" charset="-128"/>
          <a:cs typeface="ヒラギノ角ゴ ProN W6" pitchFamily="1" charset="-128"/>
          <a:sym typeface="Arial" pitchFamily="1" charset="0"/>
        </a:defRPr>
      </a:lvl4pPr>
      <a:lvl5pPr algn="ctr" rtl="0" fontAlgn="base">
        <a:spcBef>
          <a:spcPct val="0"/>
        </a:spcBef>
        <a:spcAft>
          <a:spcPct val="0"/>
        </a:spcAft>
        <a:defRPr sz="3600" b="1">
          <a:solidFill>
            <a:srgbClr val="0033CC"/>
          </a:solidFill>
          <a:effectLst>
            <a:outerShdw blurRad="38100" dist="38100" dir="2700000" algn="tl">
              <a:srgbClr val="DDDDDD"/>
            </a:outerShdw>
          </a:effectLst>
          <a:latin typeface="Arial" pitchFamily="1" charset="0"/>
          <a:ea typeface="ヒラギノ角ゴ ProN W6" pitchFamily="1" charset="-128"/>
          <a:cs typeface="ヒラギノ角ゴ ProN W6" pitchFamily="1" charset="-128"/>
          <a:sym typeface="Arial" pitchFamily="1" charset="0"/>
        </a:defRPr>
      </a:lvl5pPr>
      <a:lvl6pPr marL="457200" algn="ctr" rtl="0" fontAlgn="base">
        <a:spcBef>
          <a:spcPct val="0"/>
        </a:spcBef>
        <a:spcAft>
          <a:spcPct val="0"/>
        </a:spcAft>
        <a:defRPr sz="3600" b="1">
          <a:solidFill>
            <a:srgbClr val="0033CC"/>
          </a:solidFill>
          <a:effectLst>
            <a:outerShdw blurRad="38100" dist="38100" dir="2700000" algn="tl">
              <a:srgbClr val="DDDDDD"/>
            </a:outerShdw>
          </a:effectLst>
          <a:latin typeface="Arial" pitchFamily="1" charset="0"/>
          <a:ea typeface="ヒラギノ角ゴ ProN W6" pitchFamily="1" charset="-128"/>
          <a:cs typeface="ヒラギノ角ゴ ProN W6" pitchFamily="1" charset="-128"/>
          <a:sym typeface="Arial" pitchFamily="1" charset="0"/>
        </a:defRPr>
      </a:lvl6pPr>
      <a:lvl7pPr marL="914400" algn="ctr" rtl="0" fontAlgn="base">
        <a:spcBef>
          <a:spcPct val="0"/>
        </a:spcBef>
        <a:spcAft>
          <a:spcPct val="0"/>
        </a:spcAft>
        <a:defRPr sz="3600" b="1">
          <a:solidFill>
            <a:srgbClr val="0033CC"/>
          </a:solidFill>
          <a:effectLst>
            <a:outerShdw blurRad="38100" dist="38100" dir="2700000" algn="tl">
              <a:srgbClr val="DDDDDD"/>
            </a:outerShdw>
          </a:effectLst>
          <a:latin typeface="Arial" pitchFamily="1" charset="0"/>
          <a:ea typeface="ヒラギノ角ゴ ProN W6" pitchFamily="1" charset="-128"/>
          <a:cs typeface="ヒラギノ角ゴ ProN W6" pitchFamily="1" charset="-128"/>
          <a:sym typeface="Arial" pitchFamily="1" charset="0"/>
        </a:defRPr>
      </a:lvl7pPr>
      <a:lvl8pPr marL="1371600" algn="ctr" rtl="0" fontAlgn="base">
        <a:spcBef>
          <a:spcPct val="0"/>
        </a:spcBef>
        <a:spcAft>
          <a:spcPct val="0"/>
        </a:spcAft>
        <a:defRPr sz="3600" b="1">
          <a:solidFill>
            <a:srgbClr val="0033CC"/>
          </a:solidFill>
          <a:effectLst>
            <a:outerShdw blurRad="38100" dist="38100" dir="2700000" algn="tl">
              <a:srgbClr val="DDDDDD"/>
            </a:outerShdw>
          </a:effectLst>
          <a:latin typeface="Arial" pitchFamily="1" charset="0"/>
          <a:ea typeface="ヒラギノ角ゴ ProN W6" pitchFamily="1" charset="-128"/>
          <a:cs typeface="ヒラギノ角ゴ ProN W6" pitchFamily="1" charset="-128"/>
          <a:sym typeface="Arial" pitchFamily="1" charset="0"/>
        </a:defRPr>
      </a:lvl8pPr>
      <a:lvl9pPr marL="1828800" algn="ctr" rtl="0" fontAlgn="base">
        <a:spcBef>
          <a:spcPct val="0"/>
        </a:spcBef>
        <a:spcAft>
          <a:spcPct val="0"/>
        </a:spcAft>
        <a:defRPr sz="3600" b="1">
          <a:solidFill>
            <a:srgbClr val="0033CC"/>
          </a:solidFill>
          <a:effectLst>
            <a:outerShdw blurRad="38100" dist="38100" dir="2700000" algn="tl">
              <a:srgbClr val="DDDDDD"/>
            </a:outerShdw>
          </a:effectLst>
          <a:latin typeface="Arial" pitchFamily="1" charset="0"/>
          <a:ea typeface="ヒラギノ角ゴ ProN W6" pitchFamily="1" charset="-128"/>
          <a:cs typeface="ヒラギノ角ゴ ProN W6" pitchFamily="1" charset="-128"/>
          <a:sym typeface="Arial" pitchFamily="1" charset="0"/>
        </a:defRPr>
      </a:lvl9pPr>
    </p:titleStyle>
    <p:bodyStyle>
      <a:lvl1pPr marL="231775" indent="-231775" algn="l" rtl="0" fontAlgn="base">
        <a:spcBef>
          <a:spcPts val="700"/>
        </a:spcBef>
        <a:spcAft>
          <a:spcPct val="0"/>
        </a:spcAft>
        <a:buClr>
          <a:srgbClr val="950103"/>
        </a:buClr>
        <a:buSzPct val="75000"/>
        <a:buFont typeface="Zapf Dingbats" pitchFamily="1" charset="2"/>
        <a:buChar char="✦"/>
        <a:defRPr sz="2800">
          <a:solidFill>
            <a:schemeClr val="tx1"/>
          </a:solidFill>
          <a:latin typeface="+mn-lt"/>
          <a:ea typeface="+mn-ea"/>
          <a:cs typeface="+mn-cs"/>
          <a:sym typeface="Arial" pitchFamily="1" charset="0"/>
        </a:defRPr>
      </a:lvl1pPr>
      <a:lvl2pPr marL="592138" indent="-284163" algn="l" rtl="0" fontAlgn="base">
        <a:spcBef>
          <a:spcPts val="600"/>
        </a:spcBef>
        <a:spcAft>
          <a:spcPct val="0"/>
        </a:spcAft>
        <a:buClr>
          <a:srgbClr val="270094"/>
        </a:buClr>
        <a:buSzPct val="75000"/>
        <a:buFont typeface="Zapf Dingbats" pitchFamily="1" charset="2"/>
        <a:buChar char="❑"/>
        <a:defRPr sz="2400" i="1">
          <a:solidFill>
            <a:schemeClr val="tx1"/>
          </a:solidFill>
          <a:latin typeface="+mn-lt"/>
          <a:ea typeface="+mn-ea"/>
          <a:cs typeface="+mn-cs"/>
          <a:sym typeface="Arial" pitchFamily="1" charset="0"/>
        </a:defRPr>
      </a:lvl2pPr>
      <a:lvl3pPr marL="935038" indent="-228600" algn="l" rtl="0" fontAlgn="base">
        <a:spcBef>
          <a:spcPts val="500"/>
        </a:spcBef>
        <a:spcAft>
          <a:spcPct val="0"/>
        </a:spcAft>
        <a:buClr>
          <a:srgbClr val="359E11"/>
        </a:buClr>
        <a:buSzPct val="75000"/>
        <a:buFont typeface="Symbol" pitchFamily="1" charset="2"/>
        <a:buChar char="♦"/>
        <a:defRPr sz="2200" i="1">
          <a:solidFill>
            <a:schemeClr val="tx1"/>
          </a:solidFill>
          <a:latin typeface="+mn-lt"/>
          <a:ea typeface="+mn-ea"/>
          <a:cs typeface="+mn-cs"/>
          <a:sym typeface="Arial" pitchFamily="1" charset="0"/>
        </a:defRPr>
      </a:lvl3pPr>
      <a:lvl4pPr marL="1333500" indent="-285750" algn="l" rtl="0" fontAlgn="base">
        <a:spcBef>
          <a:spcPts val="500"/>
        </a:spcBef>
        <a:spcAft>
          <a:spcPct val="0"/>
        </a:spcAft>
        <a:buClr>
          <a:srgbClr val="000000"/>
        </a:buClr>
        <a:buSzPct val="100000"/>
        <a:buFont typeface="Wingdings" pitchFamily="1" charset="2"/>
        <a:buChar char="Ø"/>
        <a:defRPr i="1">
          <a:solidFill>
            <a:schemeClr val="tx1"/>
          </a:solidFill>
          <a:latin typeface="+mn-lt"/>
          <a:ea typeface="+mn-ea"/>
          <a:cs typeface="+mn-cs"/>
          <a:sym typeface="Arial" pitchFamily="1" charset="0"/>
        </a:defRPr>
      </a:lvl4pPr>
      <a:lvl5pPr marL="1619250" indent="-171450" algn="l" rtl="0" fontAlgn="base">
        <a:spcBef>
          <a:spcPts val="400"/>
        </a:spcBef>
        <a:spcAft>
          <a:spcPct val="0"/>
        </a:spcAft>
        <a:buClr>
          <a:srgbClr val="000000"/>
        </a:buClr>
        <a:buSzPct val="100000"/>
        <a:buFont typeface="Wingdings" pitchFamily="1" charset="2"/>
        <a:buChar char="Ø"/>
        <a:defRPr sz="1600" i="1">
          <a:solidFill>
            <a:schemeClr val="tx1"/>
          </a:solidFill>
          <a:latin typeface="+mn-lt"/>
          <a:ea typeface="+mn-ea"/>
          <a:cs typeface="+mn-cs"/>
          <a:sym typeface="Arial" pitchFamily="1" charset="0"/>
        </a:defRPr>
      </a:lvl5pPr>
      <a:lvl6pPr marL="2076450" indent="-171450" algn="l" rtl="0" fontAlgn="base">
        <a:spcBef>
          <a:spcPts val="400"/>
        </a:spcBef>
        <a:spcAft>
          <a:spcPct val="0"/>
        </a:spcAft>
        <a:buClr>
          <a:srgbClr val="000000"/>
        </a:buClr>
        <a:buSzPct val="100000"/>
        <a:buFont typeface="Wingdings" pitchFamily="1" charset="2"/>
        <a:buChar char="Ø"/>
        <a:defRPr sz="1600" i="1">
          <a:solidFill>
            <a:schemeClr val="tx1"/>
          </a:solidFill>
          <a:latin typeface="+mn-lt"/>
          <a:ea typeface="+mn-ea"/>
          <a:cs typeface="+mn-cs"/>
          <a:sym typeface="Arial" pitchFamily="1" charset="0"/>
        </a:defRPr>
      </a:lvl6pPr>
      <a:lvl7pPr marL="2533650" indent="-171450" algn="l" rtl="0" fontAlgn="base">
        <a:spcBef>
          <a:spcPts val="400"/>
        </a:spcBef>
        <a:spcAft>
          <a:spcPct val="0"/>
        </a:spcAft>
        <a:buClr>
          <a:srgbClr val="000000"/>
        </a:buClr>
        <a:buSzPct val="100000"/>
        <a:buFont typeface="Wingdings" pitchFamily="1" charset="2"/>
        <a:buChar char="Ø"/>
        <a:defRPr sz="1600" i="1">
          <a:solidFill>
            <a:schemeClr val="tx1"/>
          </a:solidFill>
          <a:latin typeface="+mn-lt"/>
          <a:ea typeface="+mn-ea"/>
          <a:cs typeface="+mn-cs"/>
          <a:sym typeface="Arial" pitchFamily="1" charset="0"/>
        </a:defRPr>
      </a:lvl7pPr>
      <a:lvl8pPr marL="2990850" indent="-171450" algn="l" rtl="0" fontAlgn="base">
        <a:spcBef>
          <a:spcPts val="400"/>
        </a:spcBef>
        <a:spcAft>
          <a:spcPct val="0"/>
        </a:spcAft>
        <a:buClr>
          <a:srgbClr val="000000"/>
        </a:buClr>
        <a:buSzPct val="100000"/>
        <a:buFont typeface="Wingdings" pitchFamily="1" charset="2"/>
        <a:buChar char="Ø"/>
        <a:defRPr sz="1600" i="1">
          <a:solidFill>
            <a:schemeClr val="tx1"/>
          </a:solidFill>
          <a:latin typeface="+mn-lt"/>
          <a:ea typeface="+mn-ea"/>
          <a:cs typeface="+mn-cs"/>
          <a:sym typeface="Arial" pitchFamily="1" charset="0"/>
        </a:defRPr>
      </a:lvl8pPr>
      <a:lvl9pPr marL="3448050" indent="-171450" algn="l" rtl="0" fontAlgn="base">
        <a:spcBef>
          <a:spcPts val="400"/>
        </a:spcBef>
        <a:spcAft>
          <a:spcPct val="0"/>
        </a:spcAft>
        <a:buClr>
          <a:srgbClr val="000000"/>
        </a:buClr>
        <a:buSzPct val="100000"/>
        <a:buFont typeface="Wingdings" pitchFamily="1" charset="2"/>
        <a:buChar char="Ø"/>
        <a:defRPr sz="1600" i="1">
          <a:solidFill>
            <a:schemeClr val="tx1"/>
          </a:solidFill>
          <a:latin typeface="+mn-lt"/>
          <a:ea typeface="+mn-ea"/>
          <a:cs typeface="+mn-cs"/>
          <a:sym typeface="Arial" pitchFamily="1"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pic>
        <p:nvPicPr>
          <p:cNvPr id="30721" name="Picture 1"/>
          <p:cNvPicPr>
            <a:picLocks noChangeAspect="1" noChangeArrowheads="1"/>
          </p:cNvPicPr>
          <p:nvPr/>
        </p:nvPicPr>
        <p:blipFill>
          <a:blip r:embed="rId13"/>
          <a:srcRect l="2724" t="1051" r="281" b="830"/>
          <a:stretch>
            <a:fillRect/>
          </a:stretch>
        </p:blipFill>
        <p:spPr bwMode="auto">
          <a:xfrm>
            <a:off x="0" y="0"/>
            <a:ext cx="1808163" cy="7102475"/>
          </a:xfrm>
          <a:prstGeom prst="rect">
            <a:avLst/>
          </a:prstGeom>
          <a:noFill/>
          <a:ln w="9525" cap="flat">
            <a:noFill/>
            <a:miter lim="800000"/>
            <a:headEnd/>
            <a:tailEnd/>
          </a:ln>
        </p:spPr>
      </p:pic>
      <p:pic>
        <p:nvPicPr>
          <p:cNvPr id="30722" name="Picture 2"/>
          <p:cNvPicPr>
            <a:picLocks noChangeAspect="1" noChangeArrowheads="1"/>
          </p:cNvPicPr>
          <p:nvPr/>
        </p:nvPicPr>
        <p:blipFill>
          <a:blip r:embed="rId14"/>
          <a:srcRect/>
          <a:stretch>
            <a:fillRect/>
          </a:stretch>
        </p:blipFill>
        <p:spPr bwMode="auto">
          <a:xfrm>
            <a:off x="11890375" y="157163"/>
            <a:ext cx="903288" cy="747712"/>
          </a:xfrm>
          <a:prstGeom prst="rect">
            <a:avLst/>
          </a:prstGeom>
          <a:noFill/>
          <a:ln w="9525" cap="flat">
            <a:noFill/>
            <a:miter lim="800000"/>
            <a:headEnd/>
            <a:tailEnd/>
          </a:ln>
        </p:spPr>
      </p:pic>
      <p:pic>
        <p:nvPicPr>
          <p:cNvPr id="30723" name="Picture 3"/>
          <p:cNvPicPr>
            <a:picLocks noChangeAspect="1" noChangeArrowheads="1"/>
          </p:cNvPicPr>
          <p:nvPr/>
        </p:nvPicPr>
        <p:blipFill>
          <a:blip r:embed="rId15"/>
          <a:srcRect/>
          <a:stretch>
            <a:fillRect/>
          </a:stretch>
        </p:blipFill>
        <p:spPr bwMode="auto">
          <a:xfrm>
            <a:off x="1990725" y="968375"/>
            <a:ext cx="10525125" cy="401638"/>
          </a:xfrm>
          <a:prstGeom prst="rect">
            <a:avLst/>
          </a:prstGeom>
          <a:noFill/>
          <a:ln w="9525" cap="flat">
            <a:noFill/>
            <a:miter lim="800000"/>
            <a:headEnd/>
            <a:tailEnd/>
          </a:ln>
        </p:spPr>
      </p:pic>
      <p:sp>
        <p:nvSpPr>
          <p:cNvPr id="30724" name="Rectangle 4"/>
          <p:cNvSpPr>
            <a:spLocks noGrp="1" noChangeArrowheads="1"/>
          </p:cNvSpPr>
          <p:nvPr>
            <p:ph type="title"/>
          </p:nvPr>
        </p:nvSpPr>
        <p:spPr bwMode="auto">
          <a:xfrm>
            <a:off x="1682750" y="0"/>
            <a:ext cx="10212388" cy="1268413"/>
          </a:xfrm>
          <a:prstGeom prst="rect">
            <a:avLst/>
          </a:prstGeom>
          <a:noFill/>
          <a:ln w="9525">
            <a:noFill/>
            <a:miter lim="800000"/>
            <a:headEnd/>
            <a:tailEnd/>
          </a:ln>
          <a:effectLst/>
        </p:spPr>
        <p:txBody>
          <a:bodyPr vert="horz" wrap="square" lIns="38100" tIns="38100" rIns="38100" bIns="38100" numCol="1" anchor="ctr" anchorCtr="0" compatLnSpc="1">
            <a:prstTxWarp prst="textNoShape">
              <a:avLst/>
            </a:prstTxWarp>
          </a:bodyPr>
          <a:lstStyle/>
          <a:p>
            <a:pPr lvl="0"/>
            <a:r>
              <a:rPr lang="en-US">
                <a:sym typeface="Arial" pitchFamily="1" charset="0"/>
              </a:rPr>
              <a:t>Click to edit Master title style</a:t>
            </a:r>
          </a:p>
        </p:txBody>
      </p:sp>
      <p:sp>
        <p:nvSpPr>
          <p:cNvPr id="30725" name="Rectangle 5"/>
          <p:cNvSpPr>
            <a:spLocks noGrp="1" noChangeArrowheads="1"/>
          </p:cNvSpPr>
          <p:nvPr>
            <p:ph type="body" idx="1"/>
          </p:nvPr>
        </p:nvSpPr>
        <p:spPr bwMode="auto">
          <a:xfrm>
            <a:off x="1392238" y="1489075"/>
            <a:ext cx="11503025" cy="8264525"/>
          </a:xfrm>
          <a:prstGeom prst="rect">
            <a:avLst/>
          </a:prstGeom>
          <a:noFill/>
          <a:ln w="9525">
            <a:noFill/>
            <a:miter lim="800000"/>
            <a:headEnd/>
            <a:tailEnd/>
          </a:ln>
          <a:effectLst/>
        </p:spPr>
        <p:txBody>
          <a:bodyPr vert="horz" wrap="square" lIns="38100" tIns="38100" rIns="38100" bIns="38100" numCol="1" anchor="t" anchorCtr="0" compatLnSpc="1">
            <a:prstTxWarp prst="textNoShape">
              <a:avLst/>
            </a:prstTxWarp>
          </a:bodyPr>
          <a:lstStyle/>
          <a:p>
            <a:pPr lvl="0"/>
            <a:r>
              <a:rPr lang="en-US">
                <a:sym typeface="Arial" pitchFamily="1" charset="0"/>
              </a:rPr>
              <a:t>Click to edit Master text styles</a:t>
            </a:r>
          </a:p>
          <a:p>
            <a:pPr lvl="1"/>
            <a:r>
              <a:rPr lang="en-US">
                <a:sym typeface="Arial" pitchFamily="1" charset="0"/>
              </a:rPr>
              <a:t>Second level</a:t>
            </a:r>
          </a:p>
          <a:p>
            <a:pPr lvl="2"/>
            <a:r>
              <a:rPr lang="en-US">
                <a:sym typeface="Arial" pitchFamily="1" charset="0"/>
              </a:rPr>
              <a:t>Third level</a:t>
            </a:r>
          </a:p>
          <a:p>
            <a:pPr lvl="3"/>
            <a:r>
              <a:rPr lang="en-US">
                <a:sym typeface="Arial" pitchFamily="1" charset="0"/>
              </a:rPr>
              <a:t>Fourth level</a:t>
            </a:r>
          </a:p>
          <a:p>
            <a:pPr lvl="4"/>
            <a:r>
              <a:rPr lang="en-US">
                <a:sym typeface="Arial" pitchFamily="1" charset="0"/>
              </a:rPr>
              <a:t>Fifth level</a:t>
            </a:r>
          </a:p>
        </p:txBody>
      </p:sp>
      <p:sp>
        <p:nvSpPr>
          <p:cNvPr id="30726" name="Text Box 6"/>
          <p:cNvSpPr txBox="1">
            <a:spLocks noGrp="1" noChangeArrowheads="1"/>
          </p:cNvSpPr>
          <p:nvPr>
            <p:ph type="sldNum" sz="quarter" idx="4"/>
          </p:nvPr>
        </p:nvSpPr>
        <p:spPr bwMode="auto">
          <a:xfrm>
            <a:off x="12331700" y="9474200"/>
            <a:ext cx="285750" cy="2794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lgn="r">
              <a:defRPr sz="1400">
                <a:solidFill>
                  <a:schemeClr val="tx1"/>
                </a:solidFill>
                <a:latin typeface="+mn-lt"/>
                <a:ea typeface="Arial" pitchFamily="1" charset="0"/>
                <a:cs typeface="Arial" pitchFamily="1" charset="0"/>
                <a:sym typeface="Arial" pitchFamily="1" charset="0"/>
              </a:defRPr>
            </a:lvl1pPr>
          </a:lstStyle>
          <a:p>
            <a:fld id="{6F20365D-FDB1-DA41-A592-DCDBB8808E6F}"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019" r:id="rId1"/>
    <p:sldLayoutId id="2147484020" r:id="rId2"/>
    <p:sldLayoutId id="2147484021" r:id="rId3"/>
    <p:sldLayoutId id="2147484022" r:id="rId4"/>
    <p:sldLayoutId id="2147484023" r:id="rId5"/>
    <p:sldLayoutId id="2147484024" r:id="rId6"/>
    <p:sldLayoutId id="2147484025" r:id="rId7"/>
    <p:sldLayoutId id="2147484026" r:id="rId8"/>
    <p:sldLayoutId id="2147484027" r:id="rId9"/>
    <p:sldLayoutId id="2147484028" r:id="rId10"/>
    <p:sldLayoutId id="2147484029" r:id="rId11"/>
  </p:sldLayoutIdLst>
  <p:transition/>
  <p:hf hdr="0" ftr="0" dt="0"/>
  <p:txStyles>
    <p:titleStyle>
      <a:lvl1pPr algn="ctr" rtl="0" fontAlgn="base">
        <a:spcBef>
          <a:spcPct val="0"/>
        </a:spcBef>
        <a:spcAft>
          <a:spcPct val="0"/>
        </a:spcAft>
        <a:defRPr sz="3600" b="1">
          <a:solidFill>
            <a:srgbClr val="0033CC"/>
          </a:solidFill>
          <a:effectLst>
            <a:outerShdw blurRad="38100" dist="38100" dir="2700000" algn="tl">
              <a:srgbClr val="DDDDDD"/>
            </a:outerShdw>
          </a:effectLst>
          <a:latin typeface="+mj-lt"/>
          <a:ea typeface="+mj-ea"/>
          <a:cs typeface="+mj-cs"/>
          <a:sym typeface="Arial" pitchFamily="1" charset="0"/>
        </a:defRPr>
      </a:lvl1pPr>
      <a:lvl2pPr algn="ctr" rtl="0" fontAlgn="base">
        <a:spcBef>
          <a:spcPct val="0"/>
        </a:spcBef>
        <a:spcAft>
          <a:spcPct val="0"/>
        </a:spcAft>
        <a:defRPr sz="3600" b="1">
          <a:solidFill>
            <a:srgbClr val="0033CC"/>
          </a:solidFill>
          <a:effectLst>
            <a:outerShdw blurRad="38100" dist="38100" dir="2700000" algn="tl">
              <a:srgbClr val="DDDDDD"/>
            </a:outerShdw>
          </a:effectLst>
          <a:latin typeface="Arial" pitchFamily="1" charset="0"/>
          <a:ea typeface="ヒラギノ角ゴ ProN W6" pitchFamily="1" charset="-128"/>
          <a:cs typeface="ヒラギノ角ゴ ProN W6" pitchFamily="1" charset="-128"/>
          <a:sym typeface="Arial" pitchFamily="1" charset="0"/>
        </a:defRPr>
      </a:lvl2pPr>
      <a:lvl3pPr algn="ctr" rtl="0" fontAlgn="base">
        <a:spcBef>
          <a:spcPct val="0"/>
        </a:spcBef>
        <a:spcAft>
          <a:spcPct val="0"/>
        </a:spcAft>
        <a:defRPr sz="3600" b="1">
          <a:solidFill>
            <a:srgbClr val="0033CC"/>
          </a:solidFill>
          <a:effectLst>
            <a:outerShdw blurRad="38100" dist="38100" dir="2700000" algn="tl">
              <a:srgbClr val="DDDDDD"/>
            </a:outerShdw>
          </a:effectLst>
          <a:latin typeface="Arial" pitchFamily="1" charset="0"/>
          <a:ea typeface="ヒラギノ角ゴ ProN W6" pitchFamily="1" charset="-128"/>
          <a:cs typeface="ヒラギノ角ゴ ProN W6" pitchFamily="1" charset="-128"/>
          <a:sym typeface="Arial" pitchFamily="1" charset="0"/>
        </a:defRPr>
      </a:lvl3pPr>
      <a:lvl4pPr algn="ctr" rtl="0" fontAlgn="base">
        <a:spcBef>
          <a:spcPct val="0"/>
        </a:spcBef>
        <a:spcAft>
          <a:spcPct val="0"/>
        </a:spcAft>
        <a:defRPr sz="3600" b="1">
          <a:solidFill>
            <a:srgbClr val="0033CC"/>
          </a:solidFill>
          <a:effectLst>
            <a:outerShdw blurRad="38100" dist="38100" dir="2700000" algn="tl">
              <a:srgbClr val="DDDDDD"/>
            </a:outerShdw>
          </a:effectLst>
          <a:latin typeface="Arial" pitchFamily="1" charset="0"/>
          <a:ea typeface="ヒラギノ角ゴ ProN W6" pitchFamily="1" charset="-128"/>
          <a:cs typeface="ヒラギノ角ゴ ProN W6" pitchFamily="1" charset="-128"/>
          <a:sym typeface="Arial" pitchFamily="1" charset="0"/>
        </a:defRPr>
      </a:lvl4pPr>
      <a:lvl5pPr algn="ctr" rtl="0" fontAlgn="base">
        <a:spcBef>
          <a:spcPct val="0"/>
        </a:spcBef>
        <a:spcAft>
          <a:spcPct val="0"/>
        </a:spcAft>
        <a:defRPr sz="3600" b="1">
          <a:solidFill>
            <a:srgbClr val="0033CC"/>
          </a:solidFill>
          <a:effectLst>
            <a:outerShdw blurRad="38100" dist="38100" dir="2700000" algn="tl">
              <a:srgbClr val="DDDDDD"/>
            </a:outerShdw>
          </a:effectLst>
          <a:latin typeface="Arial" pitchFamily="1" charset="0"/>
          <a:ea typeface="ヒラギノ角ゴ ProN W6" pitchFamily="1" charset="-128"/>
          <a:cs typeface="ヒラギノ角ゴ ProN W6" pitchFamily="1" charset="-128"/>
          <a:sym typeface="Arial" pitchFamily="1" charset="0"/>
        </a:defRPr>
      </a:lvl5pPr>
      <a:lvl6pPr marL="457200" algn="ctr" rtl="0" fontAlgn="base">
        <a:spcBef>
          <a:spcPct val="0"/>
        </a:spcBef>
        <a:spcAft>
          <a:spcPct val="0"/>
        </a:spcAft>
        <a:defRPr sz="3600" b="1">
          <a:solidFill>
            <a:srgbClr val="0033CC"/>
          </a:solidFill>
          <a:effectLst>
            <a:outerShdw blurRad="38100" dist="38100" dir="2700000" algn="tl">
              <a:srgbClr val="DDDDDD"/>
            </a:outerShdw>
          </a:effectLst>
          <a:latin typeface="Arial" pitchFamily="1" charset="0"/>
          <a:ea typeface="ヒラギノ角ゴ ProN W6" pitchFamily="1" charset="-128"/>
          <a:cs typeface="ヒラギノ角ゴ ProN W6" pitchFamily="1" charset="-128"/>
          <a:sym typeface="Arial" pitchFamily="1" charset="0"/>
        </a:defRPr>
      </a:lvl6pPr>
      <a:lvl7pPr marL="914400" algn="ctr" rtl="0" fontAlgn="base">
        <a:spcBef>
          <a:spcPct val="0"/>
        </a:spcBef>
        <a:spcAft>
          <a:spcPct val="0"/>
        </a:spcAft>
        <a:defRPr sz="3600" b="1">
          <a:solidFill>
            <a:srgbClr val="0033CC"/>
          </a:solidFill>
          <a:effectLst>
            <a:outerShdw blurRad="38100" dist="38100" dir="2700000" algn="tl">
              <a:srgbClr val="DDDDDD"/>
            </a:outerShdw>
          </a:effectLst>
          <a:latin typeface="Arial" pitchFamily="1" charset="0"/>
          <a:ea typeface="ヒラギノ角ゴ ProN W6" pitchFamily="1" charset="-128"/>
          <a:cs typeface="ヒラギノ角ゴ ProN W6" pitchFamily="1" charset="-128"/>
          <a:sym typeface="Arial" pitchFamily="1" charset="0"/>
        </a:defRPr>
      </a:lvl7pPr>
      <a:lvl8pPr marL="1371600" algn="ctr" rtl="0" fontAlgn="base">
        <a:spcBef>
          <a:spcPct val="0"/>
        </a:spcBef>
        <a:spcAft>
          <a:spcPct val="0"/>
        </a:spcAft>
        <a:defRPr sz="3600" b="1">
          <a:solidFill>
            <a:srgbClr val="0033CC"/>
          </a:solidFill>
          <a:effectLst>
            <a:outerShdw blurRad="38100" dist="38100" dir="2700000" algn="tl">
              <a:srgbClr val="DDDDDD"/>
            </a:outerShdw>
          </a:effectLst>
          <a:latin typeface="Arial" pitchFamily="1" charset="0"/>
          <a:ea typeface="ヒラギノ角ゴ ProN W6" pitchFamily="1" charset="-128"/>
          <a:cs typeface="ヒラギノ角ゴ ProN W6" pitchFamily="1" charset="-128"/>
          <a:sym typeface="Arial" pitchFamily="1" charset="0"/>
        </a:defRPr>
      </a:lvl8pPr>
      <a:lvl9pPr marL="1828800" algn="ctr" rtl="0" fontAlgn="base">
        <a:spcBef>
          <a:spcPct val="0"/>
        </a:spcBef>
        <a:spcAft>
          <a:spcPct val="0"/>
        </a:spcAft>
        <a:defRPr sz="3600" b="1">
          <a:solidFill>
            <a:srgbClr val="0033CC"/>
          </a:solidFill>
          <a:effectLst>
            <a:outerShdw blurRad="38100" dist="38100" dir="2700000" algn="tl">
              <a:srgbClr val="DDDDDD"/>
            </a:outerShdw>
          </a:effectLst>
          <a:latin typeface="Arial" pitchFamily="1" charset="0"/>
          <a:ea typeface="ヒラギノ角ゴ ProN W6" pitchFamily="1" charset="-128"/>
          <a:cs typeface="ヒラギノ角ゴ ProN W6" pitchFamily="1" charset="-128"/>
          <a:sym typeface="Arial" pitchFamily="1" charset="0"/>
        </a:defRPr>
      </a:lvl9pPr>
    </p:titleStyle>
    <p:bodyStyle>
      <a:lvl1pPr marL="231775" indent="-231775" algn="l" rtl="0" fontAlgn="base">
        <a:spcBef>
          <a:spcPts val="700"/>
        </a:spcBef>
        <a:spcAft>
          <a:spcPct val="0"/>
        </a:spcAft>
        <a:buClr>
          <a:srgbClr val="950103"/>
        </a:buClr>
        <a:buSzPct val="75000"/>
        <a:buFont typeface="Zapf Dingbats" pitchFamily="1" charset="2"/>
        <a:buChar char="✦"/>
        <a:defRPr sz="2800">
          <a:solidFill>
            <a:schemeClr val="tx1"/>
          </a:solidFill>
          <a:latin typeface="+mn-lt"/>
          <a:ea typeface="+mn-ea"/>
          <a:cs typeface="+mn-cs"/>
          <a:sym typeface="Arial" pitchFamily="1" charset="0"/>
        </a:defRPr>
      </a:lvl1pPr>
      <a:lvl2pPr marL="592138" indent="-284163" algn="l" rtl="0" fontAlgn="base">
        <a:spcBef>
          <a:spcPts val="600"/>
        </a:spcBef>
        <a:spcAft>
          <a:spcPct val="0"/>
        </a:spcAft>
        <a:buClr>
          <a:srgbClr val="270094"/>
        </a:buClr>
        <a:buSzPct val="75000"/>
        <a:buFont typeface="Zapf Dingbats" pitchFamily="1" charset="2"/>
        <a:buChar char="❑"/>
        <a:defRPr sz="2400" i="1">
          <a:solidFill>
            <a:schemeClr val="tx1"/>
          </a:solidFill>
          <a:latin typeface="+mn-lt"/>
          <a:ea typeface="+mn-ea"/>
          <a:cs typeface="+mn-cs"/>
          <a:sym typeface="Arial" pitchFamily="1" charset="0"/>
        </a:defRPr>
      </a:lvl2pPr>
      <a:lvl3pPr marL="935038" indent="-228600" algn="l" rtl="0" fontAlgn="base">
        <a:spcBef>
          <a:spcPts val="500"/>
        </a:spcBef>
        <a:spcAft>
          <a:spcPct val="0"/>
        </a:spcAft>
        <a:buClr>
          <a:srgbClr val="359E11"/>
        </a:buClr>
        <a:buSzPct val="75000"/>
        <a:buFont typeface="Symbol" pitchFamily="1" charset="2"/>
        <a:buChar char="♦"/>
        <a:defRPr sz="2200" i="1">
          <a:solidFill>
            <a:schemeClr val="tx1"/>
          </a:solidFill>
          <a:latin typeface="+mn-lt"/>
          <a:ea typeface="+mn-ea"/>
          <a:cs typeface="+mn-cs"/>
          <a:sym typeface="Arial" pitchFamily="1" charset="0"/>
        </a:defRPr>
      </a:lvl3pPr>
      <a:lvl4pPr marL="1333500" indent="-285750" algn="l" rtl="0" fontAlgn="base">
        <a:spcBef>
          <a:spcPts val="500"/>
        </a:spcBef>
        <a:spcAft>
          <a:spcPct val="0"/>
        </a:spcAft>
        <a:buClr>
          <a:srgbClr val="000000"/>
        </a:buClr>
        <a:buSzPct val="100000"/>
        <a:buFont typeface="Wingdings" pitchFamily="1" charset="2"/>
        <a:buChar char="Ø"/>
        <a:defRPr i="1">
          <a:solidFill>
            <a:schemeClr val="tx1"/>
          </a:solidFill>
          <a:latin typeface="+mn-lt"/>
          <a:ea typeface="+mn-ea"/>
          <a:cs typeface="+mn-cs"/>
          <a:sym typeface="Arial" pitchFamily="1" charset="0"/>
        </a:defRPr>
      </a:lvl4pPr>
      <a:lvl5pPr marL="1619250" indent="-171450" algn="l" rtl="0" fontAlgn="base">
        <a:spcBef>
          <a:spcPts val="400"/>
        </a:spcBef>
        <a:spcAft>
          <a:spcPct val="0"/>
        </a:spcAft>
        <a:buClr>
          <a:srgbClr val="000000"/>
        </a:buClr>
        <a:buSzPct val="100000"/>
        <a:buFont typeface="Wingdings" pitchFamily="1" charset="2"/>
        <a:buChar char="Ø"/>
        <a:defRPr sz="1600" i="1">
          <a:solidFill>
            <a:schemeClr val="tx1"/>
          </a:solidFill>
          <a:latin typeface="+mn-lt"/>
          <a:ea typeface="+mn-ea"/>
          <a:cs typeface="+mn-cs"/>
          <a:sym typeface="Arial" pitchFamily="1" charset="0"/>
        </a:defRPr>
      </a:lvl5pPr>
      <a:lvl6pPr marL="2076450" indent="-171450" algn="l" rtl="0" fontAlgn="base">
        <a:spcBef>
          <a:spcPts val="400"/>
        </a:spcBef>
        <a:spcAft>
          <a:spcPct val="0"/>
        </a:spcAft>
        <a:buClr>
          <a:srgbClr val="000000"/>
        </a:buClr>
        <a:buSzPct val="100000"/>
        <a:buFont typeface="Wingdings" pitchFamily="1" charset="2"/>
        <a:buChar char="Ø"/>
        <a:defRPr sz="1600" i="1">
          <a:solidFill>
            <a:schemeClr val="tx1"/>
          </a:solidFill>
          <a:latin typeface="+mn-lt"/>
          <a:ea typeface="+mn-ea"/>
          <a:cs typeface="+mn-cs"/>
          <a:sym typeface="Arial" pitchFamily="1" charset="0"/>
        </a:defRPr>
      </a:lvl6pPr>
      <a:lvl7pPr marL="2533650" indent="-171450" algn="l" rtl="0" fontAlgn="base">
        <a:spcBef>
          <a:spcPts val="400"/>
        </a:spcBef>
        <a:spcAft>
          <a:spcPct val="0"/>
        </a:spcAft>
        <a:buClr>
          <a:srgbClr val="000000"/>
        </a:buClr>
        <a:buSzPct val="100000"/>
        <a:buFont typeface="Wingdings" pitchFamily="1" charset="2"/>
        <a:buChar char="Ø"/>
        <a:defRPr sz="1600" i="1">
          <a:solidFill>
            <a:schemeClr val="tx1"/>
          </a:solidFill>
          <a:latin typeface="+mn-lt"/>
          <a:ea typeface="+mn-ea"/>
          <a:cs typeface="+mn-cs"/>
          <a:sym typeface="Arial" pitchFamily="1" charset="0"/>
        </a:defRPr>
      </a:lvl7pPr>
      <a:lvl8pPr marL="2990850" indent="-171450" algn="l" rtl="0" fontAlgn="base">
        <a:spcBef>
          <a:spcPts val="400"/>
        </a:spcBef>
        <a:spcAft>
          <a:spcPct val="0"/>
        </a:spcAft>
        <a:buClr>
          <a:srgbClr val="000000"/>
        </a:buClr>
        <a:buSzPct val="100000"/>
        <a:buFont typeface="Wingdings" pitchFamily="1" charset="2"/>
        <a:buChar char="Ø"/>
        <a:defRPr sz="1600" i="1">
          <a:solidFill>
            <a:schemeClr val="tx1"/>
          </a:solidFill>
          <a:latin typeface="+mn-lt"/>
          <a:ea typeface="+mn-ea"/>
          <a:cs typeface="+mn-cs"/>
          <a:sym typeface="Arial" pitchFamily="1" charset="0"/>
        </a:defRPr>
      </a:lvl8pPr>
      <a:lvl9pPr marL="3448050" indent="-171450" algn="l" rtl="0" fontAlgn="base">
        <a:spcBef>
          <a:spcPts val="400"/>
        </a:spcBef>
        <a:spcAft>
          <a:spcPct val="0"/>
        </a:spcAft>
        <a:buClr>
          <a:srgbClr val="000000"/>
        </a:buClr>
        <a:buSzPct val="100000"/>
        <a:buFont typeface="Wingdings" pitchFamily="1" charset="2"/>
        <a:buChar char="Ø"/>
        <a:defRPr sz="1600" i="1">
          <a:solidFill>
            <a:schemeClr val="tx1"/>
          </a:solidFill>
          <a:latin typeface="+mn-lt"/>
          <a:ea typeface="+mn-ea"/>
          <a:cs typeface="+mn-cs"/>
          <a:sym typeface="Arial" pitchFamily="1"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31745" name="Rectangle 1"/>
          <p:cNvSpPr>
            <a:spLocks noGrp="1" noChangeArrowheads="1"/>
          </p:cNvSpPr>
          <p:nvPr>
            <p:ph type="title"/>
          </p:nvPr>
        </p:nvSpPr>
        <p:spPr bwMode="auto">
          <a:xfrm>
            <a:off x="1270000" y="7366000"/>
            <a:ext cx="10464800" cy="1701800"/>
          </a:xfrm>
          <a:prstGeom prst="rect">
            <a:avLst/>
          </a:prstGeom>
          <a:noFill/>
          <a:ln w="12700">
            <a:noFill/>
            <a:miter lim="800000"/>
            <a:headEnd/>
            <a:tailEnd/>
          </a:ln>
          <a:effectLst/>
        </p:spPr>
        <p:txBody>
          <a:bodyPr vert="horz" wrap="square" lIns="50800" tIns="50800" rIns="50800" bIns="50800" numCol="1" anchor="ctr" anchorCtr="0" compatLnSpc="1">
            <a:prstTxWarp prst="textNoShape">
              <a:avLst/>
            </a:prstTxWarp>
          </a:bodyPr>
          <a:lstStyle/>
          <a:p>
            <a:pPr lvl="0"/>
            <a:r>
              <a:rPr lang="en-US">
                <a:sym typeface="Gill Sans" pitchFamily="1" charset="0"/>
              </a:rPr>
              <a:t>Click to edit Master title style</a:t>
            </a:r>
          </a:p>
        </p:txBody>
      </p:sp>
    </p:spTree>
  </p:cSld>
  <p:clrMap bg1="lt1" tx1="dk1" bg2="lt2" tx2="dk2" accent1="accent1" accent2="accent2" accent3="accent3" accent4="accent4" accent5="accent5" accent6="accent6" hlink="hlink" folHlink="folHlink"/>
  <p:sldLayoutIdLst>
    <p:sldLayoutId id="2147484030" r:id="rId1"/>
    <p:sldLayoutId id="2147484031" r:id="rId2"/>
    <p:sldLayoutId id="2147484032" r:id="rId3"/>
    <p:sldLayoutId id="2147484033" r:id="rId4"/>
    <p:sldLayoutId id="2147484034" r:id="rId5"/>
    <p:sldLayoutId id="2147484035" r:id="rId6"/>
    <p:sldLayoutId id="2147484036" r:id="rId7"/>
    <p:sldLayoutId id="2147484037" r:id="rId8"/>
    <p:sldLayoutId id="2147484038" r:id="rId9"/>
    <p:sldLayoutId id="2147484039" r:id="rId10"/>
    <p:sldLayoutId id="2147484040" r:id="rId11"/>
  </p:sldLayoutIdLst>
  <p:transition/>
  <p:hf hdr="0" ftr="0" dt="0"/>
  <p:txStyles>
    <p:titleStyle>
      <a:lvl1pPr algn="ctr" rtl="0" fontAlgn="base">
        <a:spcBef>
          <a:spcPct val="0"/>
        </a:spcBef>
        <a:spcAft>
          <a:spcPct val="0"/>
        </a:spcAft>
        <a:defRPr sz="8400">
          <a:solidFill>
            <a:schemeClr val="tx1"/>
          </a:solidFill>
          <a:latin typeface="+mj-lt"/>
          <a:ea typeface="+mj-ea"/>
          <a:cs typeface="+mj-cs"/>
          <a:sym typeface="Gill Sans" pitchFamily="1" charset="0"/>
        </a:defRPr>
      </a:lvl1pPr>
      <a:lvl2pPr algn="ctr" rtl="0" fontAlgn="base">
        <a:spcBef>
          <a:spcPct val="0"/>
        </a:spcBef>
        <a:spcAft>
          <a:spcPct val="0"/>
        </a:spcAft>
        <a:defRPr sz="8400">
          <a:solidFill>
            <a:schemeClr val="tx1"/>
          </a:solidFill>
          <a:latin typeface="Gill Sans" pitchFamily="1" charset="0"/>
          <a:ea typeface="ヒラギノ角ゴ ProN W3" pitchFamily="1" charset="-128"/>
          <a:cs typeface="ヒラギノ角ゴ ProN W3" pitchFamily="1" charset="-128"/>
          <a:sym typeface="Gill Sans" pitchFamily="1" charset="0"/>
        </a:defRPr>
      </a:lvl2pPr>
      <a:lvl3pPr algn="ctr" rtl="0" fontAlgn="base">
        <a:spcBef>
          <a:spcPct val="0"/>
        </a:spcBef>
        <a:spcAft>
          <a:spcPct val="0"/>
        </a:spcAft>
        <a:defRPr sz="8400">
          <a:solidFill>
            <a:schemeClr val="tx1"/>
          </a:solidFill>
          <a:latin typeface="Gill Sans" pitchFamily="1" charset="0"/>
          <a:ea typeface="ヒラギノ角ゴ ProN W3" pitchFamily="1" charset="-128"/>
          <a:cs typeface="ヒラギノ角ゴ ProN W3" pitchFamily="1" charset="-128"/>
          <a:sym typeface="Gill Sans" pitchFamily="1" charset="0"/>
        </a:defRPr>
      </a:lvl3pPr>
      <a:lvl4pPr algn="ctr" rtl="0" fontAlgn="base">
        <a:spcBef>
          <a:spcPct val="0"/>
        </a:spcBef>
        <a:spcAft>
          <a:spcPct val="0"/>
        </a:spcAft>
        <a:defRPr sz="8400">
          <a:solidFill>
            <a:schemeClr val="tx1"/>
          </a:solidFill>
          <a:latin typeface="Gill Sans" pitchFamily="1" charset="0"/>
          <a:ea typeface="ヒラギノ角ゴ ProN W3" pitchFamily="1" charset="-128"/>
          <a:cs typeface="ヒラギノ角ゴ ProN W3" pitchFamily="1" charset="-128"/>
          <a:sym typeface="Gill Sans" pitchFamily="1" charset="0"/>
        </a:defRPr>
      </a:lvl4pPr>
      <a:lvl5pPr algn="ctr" rtl="0" fontAlgn="base">
        <a:spcBef>
          <a:spcPct val="0"/>
        </a:spcBef>
        <a:spcAft>
          <a:spcPct val="0"/>
        </a:spcAft>
        <a:defRPr sz="8400">
          <a:solidFill>
            <a:schemeClr val="tx1"/>
          </a:solidFill>
          <a:latin typeface="Gill Sans" pitchFamily="1" charset="0"/>
          <a:ea typeface="ヒラギノ角ゴ ProN W3" pitchFamily="1" charset="-128"/>
          <a:cs typeface="ヒラギノ角ゴ ProN W3" pitchFamily="1" charset="-128"/>
          <a:sym typeface="Gill Sans" pitchFamily="1" charset="0"/>
        </a:defRPr>
      </a:lvl5pPr>
      <a:lvl6pPr marL="457200" algn="ctr" rtl="0" fontAlgn="base">
        <a:spcBef>
          <a:spcPct val="0"/>
        </a:spcBef>
        <a:spcAft>
          <a:spcPct val="0"/>
        </a:spcAft>
        <a:defRPr sz="8400">
          <a:solidFill>
            <a:schemeClr val="tx1"/>
          </a:solidFill>
          <a:latin typeface="Gill Sans" pitchFamily="1" charset="0"/>
          <a:ea typeface="ヒラギノ角ゴ ProN W3" pitchFamily="1" charset="-128"/>
          <a:cs typeface="ヒラギノ角ゴ ProN W3" pitchFamily="1" charset="-128"/>
          <a:sym typeface="Gill Sans" pitchFamily="1" charset="0"/>
        </a:defRPr>
      </a:lvl6pPr>
      <a:lvl7pPr marL="914400" algn="ctr" rtl="0" fontAlgn="base">
        <a:spcBef>
          <a:spcPct val="0"/>
        </a:spcBef>
        <a:spcAft>
          <a:spcPct val="0"/>
        </a:spcAft>
        <a:defRPr sz="8400">
          <a:solidFill>
            <a:schemeClr val="tx1"/>
          </a:solidFill>
          <a:latin typeface="Gill Sans" pitchFamily="1" charset="0"/>
          <a:ea typeface="ヒラギノ角ゴ ProN W3" pitchFamily="1" charset="-128"/>
          <a:cs typeface="ヒラギノ角ゴ ProN W3" pitchFamily="1" charset="-128"/>
          <a:sym typeface="Gill Sans" pitchFamily="1" charset="0"/>
        </a:defRPr>
      </a:lvl7pPr>
      <a:lvl8pPr marL="1371600" algn="ctr" rtl="0" fontAlgn="base">
        <a:spcBef>
          <a:spcPct val="0"/>
        </a:spcBef>
        <a:spcAft>
          <a:spcPct val="0"/>
        </a:spcAft>
        <a:defRPr sz="8400">
          <a:solidFill>
            <a:schemeClr val="tx1"/>
          </a:solidFill>
          <a:latin typeface="Gill Sans" pitchFamily="1" charset="0"/>
          <a:ea typeface="ヒラギノ角ゴ ProN W3" pitchFamily="1" charset="-128"/>
          <a:cs typeface="ヒラギノ角ゴ ProN W3" pitchFamily="1" charset="-128"/>
          <a:sym typeface="Gill Sans" pitchFamily="1" charset="0"/>
        </a:defRPr>
      </a:lvl8pPr>
      <a:lvl9pPr marL="1828800" algn="ctr" rtl="0" fontAlgn="base">
        <a:spcBef>
          <a:spcPct val="0"/>
        </a:spcBef>
        <a:spcAft>
          <a:spcPct val="0"/>
        </a:spcAft>
        <a:defRPr sz="8400">
          <a:solidFill>
            <a:schemeClr val="tx1"/>
          </a:solidFill>
          <a:latin typeface="Gill Sans" pitchFamily="1" charset="0"/>
          <a:ea typeface="ヒラギノ角ゴ ProN W3" pitchFamily="1" charset="-128"/>
          <a:cs typeface="ヒラギノ角ゴ ProN W3" pitchFamily="1" charset="-128"/>
          <a:sym typeface="Gill Sans" pitchFamily="1" charset="0"/>
        </a:defRPr>
      </a:lvl9pPr>
    </p:titleStyle>
    <p:bodyStyle>
      <a:lvl1pPr algn="ctr" rtl="0" fontAlgn="base">
        <a:spcBef>
          <a:spcPct val="0"/>
        </a:spcBef>
        <a:spcAft>
          <a:spcPct val="0"/>
        </a:spcAft>
        <a:defRPr sz="3600">
          <a:solidFill>
            <a:schemeClr val="tx1"/>
          </a:solidFill>
          <a:latin typeface="+mn-lt"/>
          <a:ea typeface="+mn-ea"/>
          <a:cs typeface="+mn-cs"/>
          <a:sym typeface="Gill Sans" pitchFamily="1" charset="0"/>
        </a:defRPr>
      </a:lvl1pPr>
      <a:lvl2pPr algn="ctr" rtl="0" fontAlgn="base">
        <a:spcBef>
          <a:spcPct val="0"/>
        </a:spcBef>
        <a:spcAft>
          <a:spcPct val="0"/>
        </a:spcAft>
        <a:defRPr sz="3600">
          <a:solidFill>
            <a:schemeClr val="tx1"/>
          </a:solidFill>
          <a:latin typeface="+mn-lt"/>
          <a:ea typeface="+mn-ea"/>
          <a:cs typeface="+mn-cs"/>
          <a:sym typeface="Gill Sans" pitchFamily="1" charset="0"/>
        </a:defRPr>
      </a:lvl2pPr>
      <a:lvl3pPr algn="ctr" rtl="0" fontAlgn="base">
        <a:spcBef>
          <a:spcPct val="0"/>
        </a:spcBef>
        <a:spcAft>
          <a:spcPct val="0"/>
        </a:spcAft>
        <a:defRPr sz="3600">
          <a:solidFill>
            <a:schemeClr val="tx1"/>
          </a:solidFill>
          <a:latin typeface="+mn-lt"/>
          <a:ea typeface="+mn-ea"/>
          <a:cs typeface="+mn-cs"/>
          <a:sym typeface="Gill Sans" pitchFamily="1" charset="0"/>
        </a:defRPr>
      </a:lvl3pPr>
      <a:lvl4pPr algn="ctr" rtl="0" fontAlgn="base">
        <a:spcBef>
          <a:spcPct val="0"/>
        </a:spcBef>
        <a:spcAft>
          <a:spcPct val="0"/>
        </a:spcAft>
        <a:defRPr sz="3600">
          <a:solidFill>
            <a:schemeClr val="tx1"/>
          </a:solidFill>
          <a:latin typeface="+mn-lt"/>
          <a:ea typeface="+mn-ea"/>
          <a:cs typeface="+mn-cs"/>
          <a:sym typeface="Gill Sans" pitchFamily="1" charset="0"/>
        </a:defRPr>
      </a:lvl4pPr>
      <a:lvl5pPr algn="ctr" rtl="0" fontAlgn="base">
        <a:spcBef>
          <a:spcPct val="0"/>
        </a:spcBef>
        <a:spcAft>
          <a:spcPct val="0"/>
        </a:spcAft>
        <a:defRPr sz="3600">
          <a:solidFill>
            <a:schemeClr val="tx1"/>
          </a:solidFill>
          <a:latin typeface="+mn-lt"/>
          <a:ea typeface="+mn-ea"/>
          <a:cs typeface="+mn-cs"/>
          <a:sym typeface="Gill Sans" pitchFamily="1" charset="0"/>
        </a:defRPr>
      </a:lvl5pPr>
      <a:lvl6pPr marL="457200" algn="ctr" rtl="0" fontAlgn="base">
        <a:spcBef>
          <a:spcPct val="0"/>
        </a:spcBef>
        <a:spcAft>
          <a:spcPct val="0"/>
        </a:spcAft>
        <a:defRPr sz="3600">
          <a:solidFill>
            <a:schemeClr val="tx1"/>
          </a:solidFill>
          <a:latin typeface="+mn-lt"/>
          <a:ea typeface="+mn-ea"/>
          <a:cs typeface="+mn-cs"/>
          <a:sym typeface="Gill Sans" pitchFamily="1" charset="0"/>
        </a:defRPr>
      </a:lvl6pPr>
      <a:lvl7pPr marL="914400" algn="ctr" rtl="0" fontAlgn="base">
        <a:spcBef>
          <a:spcPct val="0"/>
        </a:spcBef>
        <a:spcAft>
          <a:spcPct val="0"/>
        </a:spcAft>
        <a:defRPr sz="3600">
          <a:solidFill>
            <a:schemeClr val="tx1"/>
          </a:solidFill>
          <a:latin typeface="+mn-lt"/>
          <a:ea typeface="+mn-ea"/>
          <a:cs typeface="+mn-cs"/>
          <a:sym typeface="Gill Sans" pitchFamily="1" charset="0"/>
        </a:defRPr>
      </a:lvl7pPr>
      <a:lvl8pPr marL="1371600" algn="ctr" rtl="0" fontAlgn="base">
        <a:spcBef>
          <a:spcPct val="0"/>
        </a:spcBef>
        <a:spcAft>
          <a:spcPct val="0"/>
        </a:spcAft>
        <a:defRPr sz="3600">
          <a:solidFill>
            <a:schemeClr val="tx1"/>
          </a:solidFill>
          <a:latin typeface="+mn-lt"/>
          <a:ea typeface="+mn-ea"/>
          <a:cs typeface="+mn-cs"/>
          <a:sym typeface="Gill Sans" pitchFamily="1" charset="0"/>
        </a:defRPr>
      </a:lvl8pPr>
      <a:lvl9pPr marL="1828800" algn="ctr" rtl="0" fontAlgn="base">
        <a:spcBef>
          <a:spcPct val="0"/>
        </a:spcBef>
        <a:spcAft>
          <a:spcPct val="0"/>
        </a:spcAft>
        <a:defRPr sz="3600">
          <a:solidFill>
            <a:schemeClr val="tx1"/>
          </a:solidFill>
          <a:latin typeface="+mn-lt"/>
          <a:ea typeface="+mn-ea"/>
          <a:cs typeface="+mn-cs"/>
          <a:sym typeface="Gill Sans" pitchFamily="1"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pic>
        <p:nvPicPr>
          <p:cNvPr id="32769" name="Picture 1"/>
          <p:cNvPicPr>
            <a:picLocks noChangeAspect="1" noChangeArrowheads="1"/>
          </p:cNvPicPr>
          <p:nvPr/>
        </p:nvPicPr>
        <p:blipFill>
          <a:blip r:embed="rId13"/>
          <a:srcRect l="2724" t="1051" r="281" b="830"/>
          <a:stretch>
            <a:fillRect/>
          </a:stretch>
        </p:blipFill>
        <p:spPr bwMode="auto">
          <a:xfrm>
            <a:off x="0" y="0"/>
            <a:ext cx="1808163" cy="7102475"/>
          </a:xfrm>
          <a:prstGeom prst="rect">
            <a:avLst/>
          </a:prstGeom>
          <a:noFill/>
          <a:ln w="9525" cap="flat">
            <a:noFill/>
            <a:miter lim="800000"/>
            <a:headEnd/>
            <a:tailEnd/>
          </a:ln>
        </p:spPr>
      </p:pic>
      <p:pic>
        <p:nvPicPr>
          <p:cNvPr id="32770" name="Picture 2"/>
          <p:cNvPicPr>
            <a:picLocks noChangeAspect="1" noChangeArrowheads="1"/>
          </p:cNvPicPr>
          <p:nvPr/>
        </p:nvPicPr>
        <p:blipFill>
          <a:blip r:embed="rId14"/>
          <a:srcRect/>
          <a:stretch>
            <a:fillRect/>
          </a:stretch>
        </p:blipFill>
        <p:spPr bwMode="auto">
          <a:xfrm>
            <a:off x="11890375" y="157163"/>
            <a:ext cx="903288" cy="747712"/>
          </a:xfrm>
          <a:prstGeom prst="rect">
            <a:avLst/>
          </a:prstGeom>
          <a:noFill/>
          <a:ln w="9525" cap="flat">
            <a:noFill/>
            <a:miter lim="800000"/>
            <a:headEnd/>
            <a:tailEnd/>
          </a:ln>
        </p:spPr>
      </p:pic>
      <p:pic>
        <p:nvPicPr>
          <p:cNvPr id="32771" name="Picture 3"/>
          <p:cNvPicPr>
            <a:picLocks noChangeAspect="1" noChangeArrowheads="1"/>
          </p:cNvPicPr>
          <p:nvPr/>
        </p:nvPicPr>
        <p:blipFill>
          <a:blip r:embed="rId15"/>
          <a:srcRect/>
          <a:stretch>
            <a:fillRect/>
          </a:stretch>
        </p:blipFill>
        <p:spPr bwMode="auto">
          <a:xfrm>
            <a:off x="1990725" y="968375"/>
            <a:ext cx="10525125" cy="401638"/>
          </a:xfrm>
          <a:prstGeom prst="rect">
            <a:avLst/>
          </a:prstGeom>
          <a:noFill/>
          <a:ln w="9525" cap="flat">
            <a:noFill/>
            <a:miter lim="800000"/>
            <a:headEnd/>
            <a:tailEnd/>
          </a:ln>
        </p:spPr>
      </p:pic>
      <p:sp>
        <p:nvSpPr>
          <p:cNvPr id="32772" name="Rectangle 4"/>
          <p:cNvSpPr>
            <a:spLocks noGrp="1" noChangeArrowheads="1"/>
          </p:cNvSpPr>
          <p:nvPr>
            <p:ph type="title"/>
          </p:nvPr>
        </p:nvSpPr>
        <p:spPr bwMode="auto">
          <a:xfrm>
            <a:off x="1682750" y="0"/>
            <a:ext cx="10212388" cy="1268413"/>
          </a:xfrm>
          <a:prstGeom prst="rect">
            <a:avLst/>
          </a:prstGeom>
          <a:noFill/>
          <a:ln w="9525">
            <a:noFill/>
            <a:miter lim="800000"/>
            <a:headEnd/>
            <a:tailEnd/>
          </a:ln>
          <a:effectLst/>
        </p:spPr>
        <p:txBody>
          <a:bodyPr vert="horz" wrap="square" lIns="38100" tIns="38100" rIns="38100" bIns="38100" numCol="1" anchor="ctr" anchorCtr="0" compatLnSpc="1">
            <a:prstTxWarp prst="textNoShape">
              <a:avLst/>
            </a:prstTxWarp>
          </a:bodyPr>
          <a:lstStyle/>
          <a:p>
            <a:pPr lvl="0"/>
            <a:r>
              <a:rPr lang="en-US">
                <a:sym typeface="Arial" pitchFamily="1" charset="0"/>
              </a:rPr>
              <a:t>Click to edit Master title style</a:t>
            </a:r>
          </a:p>
        </p:txBody>
      </p:sp>
      <p:sp>
        <p:nvSpPr>
          <p:cNvPr id="32773" name="Rectangle 5"/>
          <p:cNvSpPr>
            <a:spLocks noGrp="1" noChangeArrowheads="1"/>
          </p:cNvSpPr>
          <p:nvPr>
            <p:ph type="body" idx="1"/>
          </p:nvPr>
        </p:nvSpPr>
        <p:spPr bwMode="auto">
          <a:xfrm>
            <a:off x="1392238" y="1489075"/>
            <a:ext cx="11503025" cy="8264525"/>
          </a:xfrm>
          <a:prstGeom prst="rect">
            <a:avLst/>
          </a:prstGeom>
          <a:noFill/>
          <a:ln w="9525">
            <a:noFill/>
            <a:miter lim="800000"/>
            <a:headEnd/>
            <a:tailEnd/>
          </a:ln>
          <a:effectLst/>
        </p:spPr>
        <p:txBody>
          <a:bodyPr vert="horz" wrap="square" lIns="38100" tIns="38100" rIns="38100" bIns="38100" numCol="1" anchor="t" anchorCtr="0" compatLnSpc="1">
            <a:prstTxWarp prst="textNoShape">
              <a:avLst/>
            </a:prstTxWarp>
          </a:bodyPr>
          <a:lstStyle/>
          <a:p>
            <a:pPr lvl="0"/>
            <a:r>
              <a:rPr lang="en-US">
                <a:sym typeface="Arial" pitchFamily="1" charset="0"/>
              </a:rPr>
              <a:t>Click to edit Master text styles</a:t>
            </a:r>
          </a:p>
          <a:p>
            <a:pPr lvl="1"/>
            <a:r>
              <a:rPr lang="en-US">
                <a:sym typeface="Arial" pitchFamily="1" charset="0"/>
              </a:rPr>
              <a:t>Second level</a:t>
            </a:r>
          </a:p>
          <a:p>
            <a:pPr lvl="2"/>
            <a:r>
              <a:rPr lang="en-US">
                <a:sym typeface="Arial" pitchFamily="1" charset="0"/>
              </a:rPr>
              <a:t>Third level</a:t>
            </a:r>
          </a:p>
          <a:p>
            <a:pPr lvl="3"/>
            <a:r>
              <a:rPr lang="en-US">
                <a:sym typeface="Arial" pitchFamily="1" charset="0"/>
              </a:rPr>
              <a:t>Fourth level</a:t>
            </a:r>
          </a:p>
          <a:p>
            <a:pPr lvl="4"/>
            <a:r>
              <a:rPr lang="en-US">
                <a:sym typeface="Arial" pitchFamily="1" charset="0"/>
              </a:rPr>
              <a:t>Fifth level</a:t>
            </a:r>
          </a:p>
        </p:txBody>
      </p:sp>
      <p:sp>
        <p:nvSpPr>
          <p:cNvPr id="32774" name="Text Box 6"/>
          <p:cNvSpPr txBox="1">
            <a:spLocks noGrp="1" noChangeArrowheads="1"/>
          </p:cNvSpPr>
          <p:nvPr>
            <p:ph type="sldNum" sz="quarter" idx="4"/>
          </p:nvPr>
        </p:nvSpPr>
        <p:spPr bwMode="auto">
          <a:xfrm>
            <a:off x="12331700" y="9474200"/>
            <a:ext cx="285750" cy="2794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lgn="r">
              <a:defRPr sz="1400">
                <a:solidFill>
                  <a:schemeClr val="tx1"/>
                </a:solidFill>
                <a:latin typeface="+mn-lt"/>
                <a:ea typeface="Arial" pitchFamily="1" charset="0"/>
                <a:cs typeface="Arial" pitchFamily="1" charset="0"/>
                <a:sym typeface="Arial" pitchFamily="1" charset="0"/>
              </a:defRPr>
            </a:lvl1pPr>
          </a:lstStyle>
          <a:p>
            <a:fld id="{52463CC2-11D2-324E-A6A9-3C632B4E60AF}"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041" r:id="rId1"/>
    <p:sldLayoutId id="2147484042" r:id="rId2"/>
    <p:sldLayoutId id="2147484043" r:id="rId3"/>
    <p:sldLayoutId id="2147484044" r:id="rId4"/>
    <p:sldLayoutId id="2147484045" r:id="rId5"/>
    <p:sldLayoutId id="2147484046" r:id="rId6"/>
    <p:sldLayoutId id="2147484047" r:id="rId7"/>
    <p:sldLayoutId id="2147484048" r:id="rId8"/>
    <p:sldLayoutId id="2147484049" r:id="rId9"/>
    <p:sldLayoutId id="2147484050" r:id="rId10"/>
    <p:sldLayoutId id="2147484051" r:id="rId11"/>
  </p:sldLayoutIdLst>
  <p:transition/>
  <p:hf hdr="0" ftr="0" dt="0"/>
  <p:txStyles>
    <p:titleStyle>
      <a:lvl1pPr algn="ctr" rtl="0" fontAlgn="base">
        <a:spcBef>
          <a:spcPct val="0"/>
        </a:spcBef>
        <a:spcAft>
          <a:spcPct val="0"/>
        </a:spcAft>
        <a:defRPr sz="3600" b="1">
          <a:solidFill>
            <a:srgbClr val="0033CC"/>
          </a:solidFill>
          <a:effectLst>
            <a:outerShdw blurRad="38100" dist="38100" dir="2700000" algn="tl">
              <a:srgbClr val="DDDDDD"/>
            </a:outerShdw>
          </a:effectLst>
          <a:latin typeface="+mj-lt"/>
          <a:ea typeface="+mj-ea"/>
          <a:cs typeface="+mj-cs"/>
          <a:sym typeface="Arial" pitchFamily="1" charset="0"/>
        </a:defRPr>
      </a:lvl1pPr>
      <a:lvl2pPr algn="ctr" rtl="0" fontAlgn="base">
        <a:spcBef>
          <a:spcPct val="0"/>
        </a:spcBef>
        <a:spcAft>
          <a:spcPct val="0"/>
        </a:spcAft>
        <a:defRPr sz="3600" b="1">
          <a:solidFill>
            <a:srgbClr val="0033CC"/>
          </a:solidFill>
          <a:effectLst>
            <a:outerShdw blurRad="38100" dist="38100" dir="2700000" algn="tl">
              <a:srgbClr val="DDDDDD"/>
            </a:outerShdw>
          </a:effectLst>
          <a:latin typeface="Arial" pitchFamily="1" charset="0"/>
          <a:ea typeface="ヒラギノ角ゴ ProN W6" pitchFamily="1" charset="-128"/>
          <a:cs typeface="ヒラギノ角ゴ ProN W6" pitchFamily="1" charset="-128"/>
          <a:sym typeface="Arial" pitchFamily="1" charset="0"/>
        </a:defRPr>
      </a:lvl2pPr>
      <a:lvl3pPr algn="ctr" rtl="0" fontAlgn="base">
        <a:spcBef>
          <a:spcPct val="0"/>
        </a:spcBef>
        <a:spcAft>
          <a:spcPct val="0"/>
        </a:spcAft>
        <a:defRPr sz="3600" b="1">
          <a:solidFill>
            <a:srgbClr val="0033CC"/>
          </a:solidFill>
          <a:effectLst>
            <a:outerShdw blurRad="38100" dist="38100" dir="2700000" algn="tl">
              <a:srgbClr val="DDDDDD"/>
            </a:outerShdw>
          </a:effectLst>
          <a:latin typeface="Arial" pitchFamily="1" charset="0"/>
          <a:ea typeface="ヒラギノ角ゴ ProN W6" pitchFamily="1" charset="-128"/>
          <a:cs typeface="ヒラギノ角ゴ ProN W6" pitchFamily="1" charset="-128"/>
          <a:sym typeface="Arial" pitchFamily="1" charset="0"/>
        </a:defRPr>
      </a:lvl3pPr>
      <a:lvl4pPr algn="ctr" rtl="0" fontAlgn="base">
        <a:spcBef>
          <a:spcPct val="0"/>
        </a:spcBef>
        <a:spcAft>
          <a:spcPct val="0"/>
        </a:spcAft>
        <a:defRPr sz="3600" b="1">
          <a:solidFill>
            <a:srgbClr val="0033CC"/>
          </a:solidFill>
          <a:effectLst>
            <a:outerShdw blurRad="38100" dist="38100" dir="2700000" algn="tl">
              <a:srgbClr val="DDDDDD"/>
            </a:outerShdw>
          </a:effectLst>
          <a:latin typeface="Arial" pitchFamily="1" charset="0"/>
          <a:ea typeface="ヒラギノ角ゴ ProN W6" pitchFamily="1" charset="-128"/>
          <a:cs typeface="ヒラギノ角ゴ ProN W6" pitchFamily="1" charset="-128"/>
          <a:sym typeface="Arial" pitchFamily="1" charset="0"/>
        </a:defRPr>
      </a:lvl4pPr>
      <a:lvl5pPr algn="ctr" rtl="0" fontAlgn="base">
        <a:spcBef>
          <a:spcPct val="0"/>
        </a:spcBef>
        <a:spcAft>
          <a:spcPct val="0"/>
        </a:spcAft>
        <a:defRPr sz="3600" b="1">
          <a:solidFill>
            <a:srgbClr val="0033CC"/>
          </a:solidFill>
          <a:effectLst>
            <a:outerShdw blurRad="38100" dist="38100" dir="2700000" algn="tl">
              <a:srgbClr val="DDDDDD"/>
            </a:outerShdw>
          </a:effectLst>
          <a:latin typeface="Arial" pitchFamily="1" charset="0"/>
          <a:ea typeface="ヒラギノ角ゴ ProN W6" pitchFamily="1" charset="-128"/>
          <a:cs typeface="ヒラギノ角ゴ ProN W6" pitchFamily="1" charset="-128"/>
          <a:sym typeface="Arial" pitchFamily="1" charset="0"/>
        </a:defRPr>
      </a:lvl5pPr>
      <a:lvl6pPr marL="457200" algn="ctr" rtl="0" fontAlgn="base">
        <a:spcBef>
          <a:spcPct val="0"/>
        </a:spcBef>
        <a:spcAft>
          <a:spcPct val="0"/>
        </a:spcAft>
        <a:defRPr sz="3600" b="1">
          <a:solidFill>
            <a:srgbClr val="0033CC"/>
          </a:solidFill>
          <a:effectLst>
            <a:outerShdw blurRad="38100" dist="38100" dir="2700000" algn="tl">
              <a:srgbClr val="DDDDDD"/>
            </a:outerShdw>
          </a:effectLst>
          <a:latin typeface="Arial" pitchFamily="1" charset="0"/>
          <a:ea typeface="ヒラギノ角ゴ ProN W6" pitchFamily="1" charset="-128"/>
          <a:cs typeface="ヒラギノ角ゴ ProN W6" pitchFamily="1" charset="-128"/>
          <a:sym typeface="Arial" pitchFamily="1" charset="0"/>
        </a:defRPr>
      </a:lvl6pPr>
      <a:lvl7pPr marL="914400" algn="ctr" rtl="0" fontAlgn="base">
        <a:spcBef>
          <a:spcPct val="0"/>
        </a:spcBef>
        <a:spcAft>
          <a:spcPct val="0"/>
        </a:spcAft>
        <a:defRPr sz="3600" b="1">
          <a:solidFill>
            <a:srgbClr val="0033CC"/>
          </a:solidFill>
          <a:effectLst>
            <a:outerShdw blurRad="38100" dist="38100" dir="2700000" algn="tl">
              <a:srgbClr val="DDDDDD"/>
            </a:outerShdw>
          </a:effectLst>
          <a:latin typeface="Arial" pitchFamily="1" charset="0"/>
          <a:ea typeface="ヒラギノ角ゴ ProN W6" pitchFamily="1" charset="-128"/>
          <a:cs typeface="ヒラギノ角ゴ ProN W6" pitchFamily="1" charset="-128"/>
          <a:sym typeface="Arial" pitchFamily="1" charset="0"/>
        </a:defRPr>
      </a:lvl7pPr>
      <a:lvl8pPr marL="1371600" algn="ctr" rtl="0" fontAlgn="base">
        <a:spcBef>
          <a:spcPct val="0"/>
        </a:spcBef>
        <a:spcAft>
          <a:spcPct val="0"/>
        </a:spcAft>
        <a:defRPr sz="3600" b="1">
          <a:solidFill>
            <a:srgbClr val="0033CC"/>
          </a:solidFill>
          <a:effectLst>
            <a:outerShdw blurRad="38100" dist="38100" dir="2700000" algn="tl">
              <a:srgbClr val="DDDDDD"/>
            </a:outerShdw>
          </a:effectLst>
          <a:latin typeface="Arial" pitchFamily="1" charset="0"/>
          <a:ea typeface="ヒラギノ角ゴ ProN W6" pitchFamily="1" charset="-128"/>
          <a:cs typeface="ヒラギノ角ゴ ProN W6" pitchFamily="1" charset="-128"/>
          <a:sym typeface="Arial" pitchFamily="1" charset="0"/>
        </a:defRPr>
      </a:lvl8pPr>
      <a:lvl9pPr marL="1828800" algn="ctr" rtl="0" fontAlgn="base">
        <a:spcBef>
          <a:spcPct val="0"/>
        </a:spcBef>
        <a:spcAft>
          <a:spcPct val="0"/>
        </a:spcAft>
        <a:defRPr sz="3600" b="1">
          <a:solidFill>
            <a:srgbClr val="0033CC"/>
          </a:solidFill>
          <a:effectLst>
            <a:outerShdw blurRad="38100" dist="38100" dir="2700000" algn="tl">
              <a:srgbClr val="DDDDDD"/>
            </a:outerShdw>
          </a:effectLst>
          <a:latin typeface="Arial" pitchFamily="1" charset="0"/>
          <a:ea typeface="ヒラギノ角ゴ ProN W6" pitchFamily="1" charset="-128"/>
          <a:cs typeface="ヒラギノ角ゴ ProN W6" pitchFamily="1" charset="-128"/>
          <a:sym typeface="Arial" pitchFamily="1" charset="0"/>
        </a:defRPr>
      </a:lvl9pPr>
    </p:titleStyle>
    <p:bodyStyle>
      <a:lvl1pPr marL="231775" indent="-231775" algn="l" rtl="0" fontAlgn="base">
        <a:spcBef>
          <a:spcPts val="700"/>
        </a:spcBef>
        <a:spcAft>
          <a:spcPct val="0"/>
        </a:spcAft>
        <a:buClr>
          <a:srgbClr val="950103"/>
        </a:buClr>
        <a:buSzPct val="75000"/>
        <a:buFont typeface="Zapf Dingbats" pitchFamily="1" charset="2"/>
        <a:buChar char="✦"/>
        <a:defRPr sz="2800">
          <a:solidFill>
            <a:schemeClr val="tx1"/>
          </a:solidFill>
          <a:latin typeface="+mn-lt"/>
          <a:ea typeface="+mn-ea"/>
          <a:cs typeface="+mn-cs"/>
          <a:sym typeface="Arial" pitchFamily="1" charset="0"/>
        </a:defRPr>
      </a:lvl1pPr>
      <a:lvl2pPr marL="592138" indent="-284163" algn="l" rtl="0" fontAlgn="base">
        <a:spcBef>
          <a:spcPts val="600"/>
        </a:spcBef>
        <a:spcAft>
          <a:spcPct val="0"/>
        </a:spcAft>
        <a:buClr>
          <a:srgbClr val="270094"/>
        </a:buClr>
        <a:buSzPct val="75000"/>
        <a:buFont typeface="Zapf Dingbats" pitchFamily="1" charset="2"/>
        <a:buChar char="❑"/>
        <a:defRPr sz="2400" i="1">
          <a:solidFill>
            <a:schemeClr val="tx1"/>
          </a:solidFill>
          <a:latin typeface="+mn-lt"/>
          <a:ea typeface="+mn-ea"/>
          <a:cs typeface="+mn-cs"/>
          <a:sym typeface="Arial" pitchFamily="1" charset="0"/>
        </a:defRPr>
      </a:lvl2pPr>
      <a:lvl3pPr marL="935038" indent="-228600" algn="l" rtl="0" fontAlgn="base">
        <a:spcBef>
          <a:spcPts val="500"/>
        </a:spcBef>
        <a:spcAft>
          <a:spcPct val="0"/>
        </a:spcAft>
        <a:buClr>
          <a:srgbClr val="359E11"/>
        </a:buClr>
        <a:buSzPct val="75000"/>
        <a:buFont typeface="Symbol" pitchFamily="1" charset="2"/>
        <a:buChar char="♦"/>
        <a:defRPr sz="2200" i="1">
          <a:solidFill>
            <a:schemeClr val="tx1"/>
          </a:solidFill>
          <a:latin typeface="+mn-lt"/>
          <a:ea typeface="+mn-ea"/>
          <a:cs typeface="+mn-cs"/>
          <a:sym typeface="Arial" pitchFamily="1" charset="0"/>
        </a:defRPr>
      </a:lvl3pPr>
      <a:lvl4pPr marL="1333500" indent="-285750" algn="l" rtl="0" fontAlgn="base">
        <a:spcBef>
          <a:spcPts val="500"/>
        </a:spcBef>
        <a:spcAft>
          <a:spcPct val="0"/>
        </a:spcAft>
        <a:buClr>
          <a:srgbClr val="000000"/>
        </a:buClr>
        <a:buSzPct val="100000"/>
        <a:buFont typeface="Wingdings" pitchFamily="1" charset="2"/>
        <a:buChar char="Ø"/>
        <a:defRPr i="1">
          <a:solidFill>
            <a:schemeClr val="tx1"/>
          </a:solidFill>
          <a:latin typeface="+mn-lt"/>
          <a:ea typeface="+mn-ea"/>
          <a:cs typeface="+mn-cs"/>
          <a:sym typeface="Arial" pitchFamily="1" charset="0"/>
        </a:defRPr>
      </a:lvl4pPr>
      <a:lvl5pPr marL="1619250" indent="-171450" algn="l" rtl="0" fontAlgn="base">
        <a:spcBef>
          <a:spcPts val="400"/>
        </a:spcBef>
        <a:spcAft>
          <a:spcPct val="0"/>
        </a:spcAft>
        <a:buClr>
          <a:srgbClr val="000000"/>
        </a:buClr>
        <a:buSzPct val="100000"/>
        <a:buFont typeface="Wingdings" pitchFamily="1" charset="2"/>
        <a:buChar char="Ø"/>
        <a:defRPr sz="1600" i="1">
          <a:solidFill>
            <a:schemeClr val="tx1"/>
          </a:solidFill>
          <a:latin typeface="+mn-lt"/>
          <a:ea typeface="+mn-ea"/>
          <a:cs typeface="+mn-cs"/>
          <a:sym typeface="Arial" pitchFamily="1" charset="0"/>
        </a:defRPr>
      </a:lvl5pPr>
      <a:lvl6pPr marL="2076450" indent="-171450" algn="l" rtl="0" fontAlgn="base">
        <a:spcBef>
          <a:spcPts val="400"/>
        </a:spcBef>
        <a:spcAft>
          <a:spcPct val="0"/>
        </a:spcAft>
        <a:buClr>
          <a:srgbClr val="000000"/>
        </a:buClr>
        <a:buSzPct val="100000"/>
        <a:buFont typeface="Wingdings" pitchFamily="1" charset="2"/>
        <a:buChar char="Ø"/>
        <a:defRPr sz="1600" i="1">
          <a:solidFill>
            <a:schemeClr val="tx1"/>
          </a:solidFill>
          <a:latin typeface="+mn-lt"/>
          <a:ea typeface="+mn-ea"/>
          <a:cs typeface="+mn-cs"/>
          <a:sym typeface="Arial" pitchFamily="1" charset="0"/>
        </a:defRPr>
      </a:lvl6pPr>
      <a:lvl7pPr marL="2533650" indent="-171450" algn="l" rtl="0" fontAlgn="base">
        <a:spcBef>
          <a:spcPts val="400"/>
        </a:spcBef>
        <a:spcAft>
          <a:spcPct val="0"/>
        </a:spcAft>
        <a:buClr>
          <a:srgbClr val="000000"/>
        </a:buClr>
        <a:buSzPct val="100000"/>
        <a:buFont typeface="Wingdings" pitchFamily="1" charset="2"/>
        <a:buChar char="Ø"/>
        <a:defRPr sz="1600" i="1">
          <a:solidFill>
            <a:schemeClr val="tx1"/>
          </a:solidFill>
          <a:latin typeface="+mn-lt"/>
          <a:ea typeface="+mn-ea"/>
          <a:cs typeface="+mn-cs"/>
          <a:sym typeface="Arial" pitchFamily="1" charset="0"/>
        </a:defRPr>
      </a:lvl7pPr>
      <a:lvl8pPr marL="2990850" indent="-171450" algn="l" rtl="0" fontAlgn="base">
        <a:spcBef>
          <a:spcPts val="400"/>
        </a:spcBef>
        <a:spcAft>
          <a:spcPct val="0"/>
        </a:spcAft>
        <a:buClr>
          <a:srgbClr val="000000"/>
        </a:buClr>
        <a:buSzPct val="100000"/>
        <a:buFont typeface="Wingdings" pitchFamily="1" charset="2"/>
        <a:buChar char="Ø"/>
        <a:defRPr sz="1600" i="1">
          <a:solidFill>
            <a:schemeClr val="tx1"/>
          </a:solidFill>
          <a:latin typeface="+mn-lt"/>
          <a:ea typeface="+mn-ea"/>
          <a:cs typeface="+mn-cs"/>
          <a:sym typeface="Arial" pitchFamily="1" charset="0"/>
        </a:defRPr>
      </a:lvl8pPr>
      <a:lvl9pPr marL="3448050" indent="-171450" algn="l" rtl="0" fontAlgn="base">
        <a:spcBef>
          <a:spcPts val="400"/>
        </a:spcBef>
        <a:spcAft>
          <a:spcPct val="0"/>
        </a:spcAft>
        <a:buClr>
          <a:srgbClr val="000000"/>
        </a:buClr>
        <a:buSzPct val="100000"/>
        <a:buFont typeface="Wingdings" pitchFamily="1" charset="2"/>
        <a:buChar char="Ø"/>
        <a:defRPr sz="1600" i="1">
          <a:solidFill>
            <a:schemeClr val="tx1"/>
          </a:solidFill>
          <a:latin typeface="+mn-lt"/>
          <a:ea typeface="+mn-ea"/>
          <a:cs typeface="+mn-cs"/>
          <a:sym typeface="Arial" pitchFamily="1"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4052" r:id="rId1"/>
    <p:sldLayoutId id="2147484053" r:id="rId2"/>
    <p:sldLayoutId id="2147484054" r:id="rId3"/>
    <p:sldLayoutId id="2147484055" r:id="rId4"/>
    <p:sldLayoutId id="2147484056" r:id="rId5"/>
    <p:sldLayoutId id="2147484057" r:id="rId6"/>
    <p:sldLayoutId id="2147484058" r:id="rId7"/>
    <p:sldLayoutId id="2147484059" r:id="rId8"/>
    <p:sldLayoutId id="2147484060" r:id="rId9"/>
    <p:sldLayoutId id="2147484061" r:id="rId10"/>
    <p:sldLayoutId id="2147484062" r:id="rId11"/>
  </p:sldLayoutIdLst>
  <p:transition/>
  <p:hf hdr="0" ftr="0" dt="0"/>
  <p:txStyles>
    <p:titleStyle>
      <a:lvl1pPr algn="ctr" rtl="0" fontAlgn="base">
        <a:spcBef>
          <a:spcPct val="0"/>
        </a:spcBef>
        <a:spcAft>
          <a:spcPct val="0"/>
        </a:spcAft>
        <a:defRPr sz="8400">
          <a:solidFill>
            <a:schemeClr val="tx1"/>
          </a:solidFill>
          <a:latin typeface="+mj-lt"/>
          <a:ea typeface="+mj-ea"/>
          <a:cs typeface="+mj-cs"/>
          <a:sym typeface="Gill Sans" pitchFamily="1" charset="0"/>
        </a:defRPr>
      </a:lvl1pPr>
      <a:lvl2pPr algn="ctr" rtl="0" fontAlgn="base">
        <a:spcBef>
          <a:spcPct val="0"/>
        </a:spcBef>
        <a:spcAft>
          <a:spcPct val="0"/>
        </a:spcAft>
        <a:defRPr sz="8400">
          <a:solidFill>
            <a:schemeClr val="tx1"/>
          </a:solidFill>
          <a:latin typeface="Gill Sans" pitchFamily="1" charset="0"/>
          <a:ea typeface="ヒラギノ角ゴ ProN W3" pitchFamily="1" charset="-128"/>
          <a:cs typeface="ヒラギノ角ゴ ProN W3" pitchFamily="1" charset="-128"/>
          <a:sym typeface="Gill Sans" pitchFamily="1" charset="0"/>
        </a:defRPr>
      </a:lvl2pPr>
      <a:lvl3pPr algn="ctr" rtl="0" fontAlgn="base">
        <a:spcBef>
          <a:spcPct val="0"/>
        </a:spcBef>
        <a:spcAft>
          <a:spcPct val="0"/>
        </a:spcAft>
        <a:defRPr sz="8400">
          <a:solidFill>
            <a:schemeClr val="tx1"/>
          </a:solidFill>
          <a:latin typeface="Gill Sans" pitchFamily="1" charset="0"/>
          <a:ea typeface="ヒラギノ角ゴ ProN W3" pitchFamily="1" charset="-128"/>
          <a:cs typeface="ヒラギノ角ゴ ProN W3" pitchFamily="1" charset="-128"/>
          <a:sym typeface="Gill Sans" pitchFamily="1" charset="0"/>
        </a:defRPr>
      </a:lvl3pPr>
      <a:lvl4pPr algn="ctr" rtl="0" fontAlgn="base">
        <a:spcBef>
          <a:spcPct val="0"/>
        </a:spcBef>
        <a:spcAft>
          <a:spcPct val="0"/>
        </a:spcAft>
        <a:defRPr sz="8400">
          <a:solidFill>
            <a:schemeClr val="tx1"/>
          </a:solidFill>
          <a:latin typeface="Gill Sans" pitchFamily="1" charset="0"/>
          <a:ea typeface="ヒラギノ角ゴ ProN W3" pitchFamily="1" charset="-128"/>
          <a:cs typeface="ヒラギノ角ゴ ProN W3" pitchFamily="1" charset="-128"/>
          <a:sym typeface="Gill Sans" pitchFamily="1" charset="0"/>
        </a:defRPr>
      </a:lvl4pPr>
      <a:lvl5pPr algn="ctr" rtl="0" fontAlgn="base">
        <a:spcBef>
          <a:spcPct val="0"/>
        </a:spcBef>
        <a:spcAft>
          <a:spcPct val="0"/>
        </a:spcAft>
        <a:defRPr sz="8400">
          <a:solidFill>
            <a:schemeClr val="tx1"/>
          </a:solidFill>
          <a:latin typeface="Gill Sans" pitchFamily="1" charset="0"/>
          <a:ea typeface="ヒラギノ角ゴ ProN W3" pitchFamily="1" charset="-128"/>
          <a:cs typeface="ヒラギノ角ゴ ProN W3" pitchFamily="1" charset="-128"/>
          <a:sym typeface="Gill Sans" pitchFamily="1" charset="0"/>
        </a:defRPr>
      </a:lvl5pPr>
      <a:lvl6pPr marL="457200" algn="ctr" rtl="0" fontAlgn="base">
        <a:spcBef>
          <a:spcPct val="0"/>
        </a:spcBef>
        <a:spcAft>
          <a:spcPct val="0"/>
        </a:spcAft>
        <a:defRPr sz="8400">
          <a:solidFill>
            <a:schemeClr val="tx1"/>
          </a:solidFill>
          <a:latin typeface="Gill Sans" pitchFamily="1" charset="0"/>
          <a:ea typeface="ヒラギノ角ゴ ProN W3" pitchFamily="1" charset="-128"/>
          <a:cs typeface="ヒラギノ角ゴ ProN W3" pitchFamily="1" charset="-128"/>
          <a:sym typeface="Gill Sans" pitchFamily="1" charset="0"/>
        </a:defRPr>
      </a:lvl6pPr>
      <a:lvl7pPr marL="914400" algn="ctr" rtl="0" fontAlgn="base">
        <a:spcBef>
          <a:spcPct val="0"/>
        </a:spcBef>
        <a:spcAft>
          <a:spcPct val="0"/>
        </a:spcAft>
        <a:defRPr sz="8400">
          <a:solidFill>
            <a:schemeClr val="tx1"/>
          </a:solidFill>
          <a:latin typeface="Gill Sans" pitchFamily="1" charset="0"/>
          <a:ea typeface="ヒラギノ角ゴ ProN W3" pitchFamily="1" charset="-128"/>
          <a:cs typeface="ヒラギノ角ゴ ProN W3" pitchFamily="1" charset="-128"/>
          <a:sym typeface="Gill Sans" pitchFamily="1" charset="0"/>
        </a:defRPr>
      </a:lvl7pPr>
      <a:lvl8pPr marL="1371600" algn="ctr" rtl="0" fontAlgn="base">
        <a:spcBef>
          <a:spcPct val="0"/>
        </a:spcBef>
        <a:spcAft>
          <a:spcPct val="0"/>
        </a:spcAft>
        <a:defRPr sz="8400">
          <a:solidFill>
            <a:schemeClr val="tx1"/>
          </a:solidFill>
          <a:latin typeface="Gill Sans" pitchFamily="1" charset="0"/>
          <a:ea typeface="ヒラギノ角ゴ ProN W3" pitchFamily="1" charset="-128"/>
          <a:cs typeface="ヒラギノ角ゴ ProN W3" pitchFamily="1" charset="-128"/>
          <a:sym typeface="Gill Sans" pitchFamily="1" charset="0"/>
        </a:defRPr>
      </a:lvl8pPr>
      <a:lvl9pPr marL="1828800" algn="ctr" rtl="0" fontAlgn="base">
        <a:spcBef>
          <a:spcPct val="0"/>
        </a:spcBef>
        <a:spcAft>
          <a:spcPct val="0"/>
        </a:spcAft>
        <a:defRPr sz="8400">
          <a:solidFill>
            <a:schemeClr val="tx1"/>
          </a:solidFill>
          <a:latin typeface="Gill Sans" pitchFamily="1" charset="0"/>
          <a:ea typeface="ヒラギノ角ゴ ProN W3" pitchFamily="1" charset="-128"/>
          <a:cs typeface="ヒラギノ角ゴ ProN W3" pitchFamily="1" charset="-128"/>
          <a:sym typeface="Gill Sans" pitchFamily="1" charset="0"/>
        </a:defRPr>
      </a:lvl9pPr>
    </p:titleStyle>
    <p:bodyStyle>
      <a:lvl1pPr marL="889000" indent="-571500" algn="l" rtl="0" fontAlgn="base">
        <a:spcBef>
          <a:spcPts val="2400"/>
        </a:spcBef>
        <a:spcAft>
          <a:spcPct val="0"/>
        </a:spcAft>
        <a:buSzPct val="171000"/>
        <a:buFont typeface="Gill Sans" pitchFamily="1" charset="0"/>
        <a:buChar char="•"/>
        <a:defRPr sz="4200">
          <a:solidFill>
            <a:schemeClr val="tx1"/>
          </a:solidFill>
          <a:latin typeface="+mn-lt"/>
          <a:ea typeface="+mn-ea"/>
          <a:cs typeface="+mn-cs"/>
          <a:sym typeface="Gill Sans" pitchFamily="1" charset="0"/>
        </a:defRPr>
      </a:lvl1pPr>
      <a:lvl2pPr marL="1333500" indent="-571500" algn="l" rtl="0" fontAlgn="base">
        <a:spcBef>
          <a:spcPts val="2400"/>
        </a:spcBef>
        <a:spcAft>
          <a:spcPct val="0"/>
        </a:spcAft>
        <a:buSzPct val="171000"/>
        <a:buFont typeface="Gill Sans" pitchFamily="1" charset="0"/>
        <a:buChar char="•"/>
        <a:defRPr sz="4200">
          <a:solidFill>
            <a:schemeClr val="tx1"/>
          </a:solidFill>
          <a:latin typeface="+mn-lt"/>
          <a:ea typeface="+mn-ea"/>
          <a:cs typeface="+mn-cs"/>
          <a:sym typeface="Gill Sans" pitchFamily="1" charset="0"/>
        </a:defRPr>
      </a:lvl2pPr>
      <a:lvl3pPr marL="1778000" indent="-571500" algn="l" rtl="0" fontAlgn="base">
        <a:spcBef>
          <a:spcPts val="2400"/>
        </a:spcBef>
        <a:spcAft>
          <a:spcPct val="0"/>
        </a:spcAft>
        <a:buSzPct val="171000"/>
        <a:buFont typeface="Gill Sans" pitchFamily="1" charset="0"/>
        <a:buChar char="•"/>
        <a:defRPr sz="4200">
          <a:solidFill>
            <a:schemeClr val="tx1"/>
          </a:solidFill>
          <a:latin typeface="+mn-lt"/>
          <a:ea typeface="+mn-ea"/>
          <a:cs typeface="+mn-cs"/>
          <a:sym typeface="Gill Sans" pitchFamily="1" charset="0"/>
        </a:defRPr>
      </a:lvl3pPr>
      <a:lvl4pPr marL="2222500" indent="-571500" algn="l" rtl="0" fontAlgn="base">
        <a:spcBef>
          <a:spcPts val="2400"/>
        </a:spcBef>
        <a:spcAft>
          <a:spcPct val="0"/>
        </a:spcAft>
        <a:buSzPct val="171000"/>
        <a:buFont typeface="Gill Sans" pitchFamily="1" charset="0"/>
        <a:buChar char="•"/>
        <a:defRPr sz="4200">
          <a:solidFill>
            <a:schemeClr val="tx1"/>
          </a:solidFill>
          <a:latin typeface="+mn-lt"/>
          <a:ea typeface="+mn-ea"/>
          <a:cs typeface="+mn-cs"/>
          <a:sym typeface="Gill Sans" pitchFamily="1" charset="0"/>
        </a:defRPr>
      </a:lvl4pPr>
      <a:lvl5pPr marL="2667000" indent="-571500" algn="l" rtl="0" fontAlgn="base">
        <a:spcBef>
          <a:spcPts val="2400"/>
        </a:spcBef>
        <a:spcAft>
          <a:spcPct val="0"/>
        </a:spcAft>
        <a:buSzPct val="171000"/>
        <a:buFont typeface="Gill Sans" pitchFamily="1" charset="0"/>
        <a:buChar char="•"/>
        <a:defRPr sz="4200">
          <a:solidFill>
            <a:schemeClr val="tx1"/>
          </a:solidFill>
          <a:latin typeface="+mn-lt"/>
          <a:ea typeface="+mn-ea"/>
          <a:cs typeface="+mn-cs"/>
          <a:sym typeface="Gill Sans" pitchFamily="1" charset="0"/>
        </a:defRPr>
      </a:lvl5pPr>
      <a:lvl6pPr marL="3124200" indent="-571500" algn="l" rtl="0" fontAlgn="base">
        <a:spcBef>
          <a:spcPts val="2400"/>
        </a:spcBef>
        <a:spcAft>
          <a:spcPct val="0"/>
        </a:spcAft>
        <a:buSzPct val="171000"/>
        <a:buFont typeface="Gill Sans" pitchFamily="1" charset="0"/>
        <a:buChar char="•"/>
        <a:defRPr sz="4200">
          <a:solidFill>
            <a:schemeClr val="tx1"/>
          </a:solidFill>
          <a:latin typeface="+mn-lt"/>
          <a:ea typeface="+mn-ea"/>
          <a:cs typeface="+mn-cs"/>
          <a:sym typeface="Gill Sans" pitchFamily="1" charset="0"/>
        </a:defRPr>
      </a:lvl6pPr>
      <a:lvl7pPr marL="3581400" indent="-571500" algn="l" rtl="0" fontAlgn="base">
        <a:spcBef>
          <a:spcPts val="2400"/>
        </a:spcBef>
        <a:spcAft>
          <a:spcPct val="0"/>
        </a:spcAft>
        <a:buSzPct val="171000"/>
        <a:buFont typeface="Gill Sans" pitchFamily="1" charset="0"/>
        <a:buChar char="•"/>
        <a:defRPr sz="4200">
          <a:solidFill>
            <a:schemeClr val="tx1"/>
          </a:solidFill>
          <a:latin typeface="+mn-lt"/>
          <a:ea typeface="+mn-ea"/>
          <a:cs typeface="+mn-cs"/>
          <a:sym typeface="Gill Sans" pitchFamily="1" charset="0"/>
        </a:defRPr>
      </a:lvl7pPr>
      <a:lvl8pPr marL="4038600" indent="-571500" algn="l" rtl="0" fontAlgn="base">
        <a:spcBef>
          <a:spcPts val="2400"/>
        </a:spcBef>
        <a:spcAft>
          <a:spcPct val="0"/>
        </a:spcAft>
        <a:buSzPct val="171000"/>
        <a:buFont typeface="Gill Sans" pitchFamily="1" charset="0"/>
        <a:buChar char="•"/>
        <a:defRPr sz="4200">
          <a:solidFill>
            <a:schemeClr val="tx1"/>
          </a:solidFill>
          <a:latin typeface="+mn-lt"/>
          <a:ea typeface="+mn-ea"/>
          <a:cs typeface="+mn-cs"/>
          <a:sym typeface="Gill Sans" pitchFamily="1" charset="0"/>
        </a:defRPr>
      </a:lvl8pPr>
      <a:lvl9pPr marL="4495800" indent="-571500" algn="l" rtl="0" fontAlgn="base">
        <a:spcBef>
          <a:spcPts val="2400"/>
        </a:spcBef>
        <a:spcAft>
          <a:spcPct val="0"/>
        </a:spcAft>
        <a:buSzPct val="171000"/>
        <a:buFont typeface="Gill Sans" pitchFamily="1" charset="0"/>
        <a:buChar char="•"/>
        <a:defRPr sz="4200">
          <a:solidFill>
            <a:schemeClr val="tx1"/>
          </a:solidFill>
          <a:latin typeface="+mn-lt"/>
          <a:ea typeface="+mn-ea"/>
          <a:cs typeface="+mn-cs"/>
          <a:sym typeface="Gill Sans" pitchFamily="1"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pic>
        <p:nvPicPr>
          <p:cNvPr id="34817" name="Picture 1"/>
          <p:cNvPicPr>
            <a:picLocks noChangeAspect="1" noChangeArrowheads="1"/>
          </p:cNvPicPr>
          <p:nvPr/>
        </p:nvPicPr>
        <p:blipFill>
          <a:blip r:embed="rId13"/>
          <a:srcRect l="2724" t="1051" r="281" b="830"/>
          <a:stretch>
            <a:fillRect/>
          </a:stretch>
        </p:blipFill>
        <p:spPr bwMode="auto">
          <a:xfrm>
            <a:off x="0" y="0"/>
            <a:ext cx="1808163" cy="7102475"/>
          </a:xfrm>
          <a:prstGeom prst="rect">
            <a:avLst/>
          </a:prstGeom>
          <a:noFill/>
          <a:ln w="9525" cap="flat">
            <a:noFill/>
            <a:miter lim="800000"/>
            <a:headEnd/>
            <a:tailEnd/>
          </a:ln>
        </p:spPr>
      </p:pic>
      <p:pic>
        <p:nvPicPr>
          <p:cNvPr id="34818" name="Picture 2"/>
          <p:cNvPicPr>
            <a:picLocks noChangeAspect="1" noChangeArrowheads="1"/>
          </p:cNvPicPr>
          <p:nvPr/>
        </p:nvPicPr>
        <p:blipFill>
          <a:blip r:embed="rId14"/>
          <a:srcRect/>
          <a:stretch>
            <a:fillRect/>
          </a:stretch>
        </p:blipFill>
        <p:spPr bwMode="auto">
          <a:xfrm>
            <a:off x="11890375" y="157163"/>
            <a:ext cx="903288" cy="747712"/>
          </a:xfrm>
          <a:prstGeom prst="rect">
            <a:avLst/>
          </a:prstGeom>
          <a:noFill/>
          <a:ln w="9525" cap="flat">
            <a:noFill/>
            <a:miter lim="800000"/>
            <a:headEnd/>
            <a:tailEnd/>
          </a:ln>
        </p:spPr>
      </p:pic>
      <p:pic>
        <p:nvPicPr>
          <p:cNvPr id="34819" name="Picture 3"/>
          <p:cNvPicPr>
            <a:picLocks noChangeAspect="1" noChangeArrowheads="1"/>
          </p:cNvPicPr>
          <p:nvPr/>
        </p:nvPicPr>
        <p:blipFill>
          <a:blip r:embed="rId15"/>
          <a:srcRect/>
          <a:stretch>
            <a:fillRect/>
          </a:stretch>
        </p:blipFill>
        <p:spPr bwMode="auto">
          <a:xfrm>
            <a:off x="1990725" y="968375"/>
            <a:ext cx="10525125" cy="401638"/>
          </a:xfrm>
          <a:prstGeom prst="rect">
            <a:avLst/>
          </a:prstGeom>
          <a:noFill/>
          <a:ln w="9525" cap="flat">
            <a:noFill/>
            <a:miter lim="800000"/>
            <a:headEnd/>
            <a:tailEnd/>
          </a:ln>
        </p:spPr>
      </p:pic>
      <p:sp>
        <p:nvSpPr>
          <p:cNvPr id="34820" name="Rectangle 4"/>
          <p:cNvSpPr>
            <a:spLocks noGrp="1" noChangeArrowheads="1"/>
          </p:cNvSpPr>
          <p:nvPr>
            <p:ph type="title"/>
          </p:nvPr>
        </p:nvSpPr>
        <p:spPr bwMode="auto">
          <a:xfrm>
            <a:off x="1682750" y="0"/>
            <a:ext cx="10212388" cy="1268413"/>
          </a:xfrm>
          <a:prstGeom prst="rect">
            <a:avLst/>
          </a:prstGeom>
          <a:noFill/>
          <a:ln w="9525">
            <a:noFill/>
            <a:miter lim="800000"/>
            <a:headEnd/>
            <a:tailEnd/>
          </a:ln>
          <a:effectLst/>
        </p:spPr>
        <p:txBody>
          <a:bodyPr vert="horz" wrap="square" lIns="38100" tIns="38100" rIns="38100" bIns="38100" numCol="1" anchor="ctr" anchorCtr="0" compatLnSpc="1">
            <a:prstTxWarp prst="textNoShape">
              <a:avLst/>
            </a:prstTxWarp>
          </a:bodyPr>
          <a:lstStyle/>
          <a:p>
            <a:pPr lvl="0"/>
            <a:r>
              <a:rPr lang="en-US">
                <a:sym typeface="Arial" pitchFamily="1" charset="0"/>
              </a:rPr>
              <a:t>Click to edit Master title style</a:t>
            </a:r>
          </a:p>
        </p:txBody>
      </p:sp>
      <p:sp>
        <p:nvSpPr>
          <p:cNvPr id="34821" name="Rectangle 5"/>
          <p:cNvSpPr>
            <a:spLocks noGrp="1" noChangeArrowheads="1"/>
          </p:cNvSpPr>
          <p:nvPr>
            <p:ph type="body" idx="1"/>
          </p:nvPr>
        </p:nvSpPr>
        <p:spPr bwMode="auto">
          <a:xfrm>
            <a:off x="1392238" y="1489075"/>
            <a:ext cx="11503025" cy="8264525"/>
          </a:xfrm>
          <a:prstGeom prst="rect">
            <a:avLst/>
          </a:prstGeom>
          <a:noFill/>
          <a:ln w="9525">
            <a:noFill/>
            <a:miter lim="800000"/>
            <a:headEnd/>
            <a:tailEnd/>
          </a:ln>
          <a:effectLst/>
        </p:spPr>
        <p:txBody>
          <a:bodyPr vert="horz" wrap="square" lIns="38100" tIns="38100" rIns="38100" bIns="38100" numCol="1" anchor="t" anchorCtr="0" compatLnSpc="1">
            <a:prstTxWarp prst="textNoShape">
              <a:avLst/>
            </a:prstTxWarp>
          </a:bodyPr>
          <a:lstStyle/>
          <a:p>
            <a:pPr lvl="0"/>
            <a:r>
              <a:rPr lang="en-US">
                <a:sym typeface="Arial" pitchFamily="1" charset="0"/>
              </a:rPr>
              <a:t>Click to edit Master text styles</a:t>
            </a:r>
          </a:p>
          <a:p>
            <a:pPr lvl="1"/>
            <a:r>
              <a:rPr lang="en-US">
                <a:sym typeface="Arial" pitchFamily="1" charset="0"/>
              </a:rPr>
              <a:t>Second level</a:t>
            </a:r>
          </a:p>
          <a:p>
            <a:pPr lvl="2"/>
            <a:r>
              <a:rPr lang="en-US">
                <a:sym typeface="Arial" pitchFamily="1" charset="0"/>
              </a:rPr>
              <a:t>Third level</a:t>
            </a:r>
          </a:p>
          <a:p>
            <a:pPr lvl="3"/>
            <a:r>
              <a:rPr lang="en-US">
                <a:sym typeface="Arial" pitchFamily="1" charset="0"/>
              </a:rPr>
              <a:t>Fourth level</a:t>
            </a:r>
          </a:p>
          <a:p>
            <a:pPr lvl="4"/>
            <a:r>
              <a:rPr lang="en-US">
                <a:sym typeface="Arial" pitchFamily="1" charset="0"/>
              </a:rPr>
              <a:t>Fifth level</a:t>
            </a:r>
          </a:p>
        </p:txBody>
      </p:sp>
      <p:sp>
        <p:nvSpPr>
          <p:cNvPr id="34822" name="Text Box 6"/>
          <p:cNvSpPr txBox="1">
            <a:spLocks noGrp="1" noChangeArrowheads="1"/>
          </p:cNvSpPr>
          <p:nvPr>
            <p:ph type="sldNum" sz="quarter" idx="4"/>
          </p:nvPr>
        </p:nvSpPr>
        <p:spPr bwMode="auto">
          <a:xfrm>
            <a:off x="12331700" y="9474200"/>
            <a:ext cx="285750" cy="2794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lgn="r">
              <a:defRPr sz="1400">
                <a:solidFill>
                  <a:schemeClr val="tx1"/>
                </a:solidFill>
                <a:latin typeface="+mn-lt"/>
                <a:ea typeface="Arial" pitchFamily="1" charset="0"/>
                <a:cs typeface="Arial" pitchFamily="1" charset="0"/>
                <a:sym typeface="Arial" pitchFamily="1" charset="0"/>
              </a:defRPr>
            </a:lvl1pPr>
          </a:lstStyle>
          <a:p>
            <a:fld id="{7B24D7A5-EFD9-2A46-9C3D-BE2A9FBB4A4F}"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063" r:id="rId1"/>
    <p:sldLayoutId id="2147484064" r:id="rId2"/>
    <p:sldLayoutId id="2147484065" r:id="rId3"/>
    <p:sldLayoutId id="2147484066" r:id="rId4"/>
    <p:sldLayoutId id="2147484067" r:id="rId5"/>
    <p:sldLayoutId id="2147484068" r:id="rId6"/>
    <p:sldLayoutId id="2147484069" r:id="rId7"/>
    <p:sldLayoutId id="2147484070" r:id="rId8"/>
    <p:sldLayoutId id="2147484071" r:id="rId9"/>
    <p:sldLayoutId id="2147484072" r:id="rId10"/>
    <p:sldLayoutId id="2147484073" r:id="rId11"/>
  </p:sldLayoutIdLst>
  <p:transition/>
  <p:hf hdr="0" ftr="0" dt="0"/>
  <p:txStyles>
    <p:titleStyle>
      <a:lvl1pPr algn="ctr" rtl="0" fontAlgn="base">
        <a:spcBef>
          <a:spcPct val="0"/>
        </a:spcBef>
        <a:spcAft>
          <a:spcPct val="0"/>
        </a:spcAft>
        <a:defRPr sz="3600" b="1">
          <a:solidFill>
            <a:srgbClr val="0033CC"/>
          </a:solidFill>
          <a:effectLst>
            <a:outerShdw blurRad="38100" dist="38100" dir="2700000" algn="tl">
              <a:srgbClr val="DDDDDD"/>
            </a:outerShdw>
          </a:effectLst>
          <a:latin typeface="+mj-lt"/>
          <a:ea typeface="+mj-ea"/>
          <a:cs typeface="+mj-cs"/>
          <a:sym typeface="Arial" pitchFamily="1" charset="0"/>
        </a:defRPr>
      </a:lvl1pPr>
      <a:lvl2pPr algn="ctr" rtl="0" fontAlgn="base">
        <a:spcBef>
          <a:spcPct val="0"/>
        </a:spcBef>
        <a:spcAft>
          <a:spcPct val="0"/>
        </a:spcAft>
        <a:defRPr sz="3600" b="1">
          <a:solidFill>
            <a:srgbClr val="0033CC"/>
          </a:solidFill>
          <a:effectLst>
            <a:outerShdw blurRad="38100" dist="38100" dir="2700000" algn="tl">
              <a:srgbClr val="DDDDDD"/>
            </a:outerShdw>
          </a:effectLst>
          <a:latin typeface="Arial" pitchFamily="1" charset="0"/>
          <a:ea typeface="ヒラギノ角ゴ ProN W6" pitchFamily="1" charset="-128"/>
          <a:cs typeface="ヒラギノ角ゴ ProN W6" pitchFamily="1" charset="-128"/>
          <a:sym typeface="Arial" pitchFamily="1" charset="0"/>
        </a:defRPr>
      </a:lvl2pPr>
      <a:lvl3pPr algn="ctr" rtl="0" fontAlgn="base">
        <a:spcBef>
          <a:spcPct val="0"/>
        </a:spcBef>
        <a:spcAft>
          <a:spcPct val="0"/>
        </a:spcAft>
        <a:defRPr sz="3600" b="1">
          <a:solidFill>
            <a:srgbClr val="0033CC"/>
          </a:solidFill>
          <a:effectLst>
            <a:outerShdw blurRad="38100" dist="38100" dir="2700000" algn="tl">
              <a:srgbClr val="DDDDDD"/>
            </a:outerShdw>
          </a:effectLst>
          <a:latin typeface="Arial" pitchFamily="1" charset="0"/>
          <a:ea typeface="ヒラギノ角ゴ ProN W6" pitchFamily="1" charset="-128"/>
          <a:cs typeface="ヒラギノ角ゴ ProN W6" pitchFamily="1" charset="-128"/>
          <a:sym typeface="Arial" pitchFamily="1" charset="0"/>
        </a:defRPr>
      </a:lvl3pPr>
      <a:lvl4pPr algn="ctr" rtl="0" fontAlgn="base">
        <a:spcBef>
          <a:spcPct val="0"/>
        </a:spcBef>
        <a:spcAft>
          <a:spcPct val="0"/>
        </a:spcAft>
        <a:defRPr sz="3600" b="1">
          <a:solidFill>
            <a:srgbClr val="0033CC"/>
          </a:solidFill>
          <a:effectLst>
            <a:outerShdw blurRad="38100" dist="38100" dir="2700000" algn="tl">
              <a:srgbClr val="DDDDDD"/>
            </a:outerShdw>
          </a:effectLst>
          <a:latin typeface="Arial" pitchFamily="1" charset="0"/>
          <a:ea typeface="ヒラギノ角ゴ ProN W6" pitchFamily="1" charset="-128"/>
          <a:cs typeface="ヒラギノ角ゴ ProN W6" pitchFamily="1" charset="-128"/>
          <a:sym typeface="Arial" pitchFamily="1" charset="0"/>
        </a:defRPr>
      </a:lvl4pPr>
      <a:lvl5pPr algn="ctr" rtl="0" fontAlgn="base">
        <a:spcBef>
          <a:spcPct val="0"/>
        </a:spcBef>
        <a:spcAft>
          <a:spcPct val="0"/>
        </a:spcAft>
        <a:defRPr sz="3600" b="1">
          <a:solidFill>
            <a:srgbClr val="0033CC"/>
          </a:solidFill>
          <a:effectLst>
            <a:outerShdw blurRad="38100" dist="38100" dir="2700000" algn="tl">
              <a:srgbClr val="DDDDDD"/>
            </a:outerShdw>
          </a:effectLst>
          <a:latin typeface="Arial" pitchFamily="1" charset="0"/>
          <a:ea typeface="ヒラギノ角ゴ ProN W6" pitchFamily="1" charset="-128"/>
          <a:cs typeface="ヒラギノ角ゴ ProN W6" pitchFamily="1" charset="-128"/>
          <a:sym typeface="Arial" pitchFamily="1" charset="0"/>
        </a:defRPr>
      </a:lvl5pPr>
      <a:lvl6pPr marL="457200" algn="ctr" rtl="0" fontAlgn="base">
        <a:spcBef>
          <a:spcPct val="0"/>
        </a:spcBef>
        <a:spcAft>
          <a:spcPct val="0"/>
        </a:spcAft>
        <a:defRPr sz="3600" b="1">
          <a:solidFill>
            <a:srgbClr val="0033CC"/>
          </a:solidFill>
          <a:effectLst>
            <a:outerShdw blurRad="38100" dist="38100" dir="2700000" algn="tl">
              <a:srgbClr val="DDDDDD"/>
            </a:outerShdw>
          </a:effectLst>
          <a:latin typeface="Arial" pitchFamily="1" charset="0"/>
          <a:ea typeface="ヒラギノ角ゴ ProN W6" pitchFamily="1" charset="-128"/>
          <a:cs typeface="ヒラギノ角ゴ ProN W6" pitchFamily="1" charset="-128"/>
          <a:sym typeface="Arial" pitchFamily="1" charset="0"/>
        </a:defRPr>
      </a:lvl6pPr>
      <a:lvl7pPr marL="914400" algn="ctr" rtl="0" fontAlgn="base">
        <a:spcBef>
          <a:spcPct val="0"/>
        </a:spcBef>
        <a:spcAft>
          <a:spcPct val="0"/>
        </a:spcAft>
        <a:defRPr sz="3600" b="1">
          <a:solidFill>
            <a:srgbClr val="0033CC"/>
          </a:solidFill>
          <a:effectLst>
            <a:outerShdw blurRad="38100" dist="38100" dir="2700000" algn="tl">
              <a:srgbClr val="DDDDDD"/>
            </a:outerShdw>
          </a:effectLst>
          <a:latin typeface="Arial" pitchFamily="1" charset="0"/>
          <a:ea typeface="ヒラギノ角ゴ ProN W6" pitchFamily="1" charset="-128"/>
          <a:cs typeface="ヒラギノ角ゴ ProN W6" pitchFamily="1" charset="-128"/>
          <a:sym typeface="Arial" pitchFamily="1" charset="0"/>
        </a:defRPr>
      </a:lvl7pPr>
      <a:lvl8pPr marL="1371600" algn="ctr" rtl="0" fontAlgn="base">
        <a:spcBef>
          <a:spcPct val="0"/>
        </a:spcBef>
        <a:spcAft>
          <a:spcPct val="0"/>
        </a:spcAft>
        <a:defRPr sz="3600" b="1">
          <a:solidFill>
            <a:srgbClr val="0033CC"/>
          </a:solidFill>
          <a:effectLst>
            <a:outerShdw blurRad="38100" dist="38100" dir="2700000" algn="tl">
              <a:srgbClr val="DDDDDD"/>
            </a:outerShdw>
          </a:effectLst>
          <a:latin typeface="Arial" pitchFamily="1" charset="0"/>
          <a:ea typeface="ヒラギノ角ゴ ProN W6" pitchFamily="1" charset="-128"/>
          <a:cs typeface="ヒラギノ角ゴ ProN W6" pitchFamily="1" charset="-128"/>
          <a:sym typeface="Arial" pitchFamily="1" charset="0"/>
        </a:defRPr>
      </a:lvl8pPr>
      <a:lvl9pPr marL="1828800" algn="ctr" rtl="0" fontAlgn="base">
        <a:spcBef>
          <a:spcPct val="0"/>
        </a:spcBef>
        <a:spcAft>
          <a:spcPct val="0"/>
        </a:spcAft>
        <a:defRPr sz="3600" b="1">
          <a:solidFill>
            <a:srgbClr val="0033CC"/>
          </a:solidFill>
          <a:effectLst>
            <a:outerShdw blurRad="38100" dist="38100" dir="2700000" algn="tl">
              <a:srgbClr val="DDDDDD"/>
            </a:outerShdw>
          </a:effectLst>
          <a:latin typeface="Arial" pitchFamily="1" charset="0"/>
          <a:ea typeface="ヒラギノ角ゴ ProN W6" pitchFamily="1" charset="-128"/>
          <a:cs typeface="ヒラギノ角ゴ ProN W6" pitchFamily="1" charset="-128"/>
          <a:sym typeface="Arial" pitchFamily="1" charset="0"/>
        </a:defRPr>
      </a:lvl9pPr>
    </p:titleStyle>
    <p:bodyStyle>
      <a:lvl1pPr marL="231775" indent="-231775" algn="l" rtl="0" fontAlgn="base">
        <a:spcBef>
          <a:spcPts val="700"/>
        </a:spcBef>
        <a:spcAft>
          <a:spcPct val="0"/>
        </a:spcAft>
        <a:buClr>
          <a:srgbClr val="950103"/>
        </a:buClr>
        <a:buSzPct val="75000"/>
        <a:buFont typeface="Zapf Dingbats" pitchFamily="1" charset="2"/>
        <a:buChar char="✦"/>
        <a:defRPr sz="2800">
          <a:solidFill>
            <a:schemeClr val="tx1"/>
          </a:solidFill>
          <a:latin typeface="+mn-lt"/>
          <a:ea typeface="+mn-ea"/>
          <a:cs typeface="+mn-cs"/>
          <a:sym typeface="Arial" pitchFamily="1" charset="0"/>
        </a:defRPr>
      </a:lvl1pPr>
      <a:lvl2pPr marL="592138" indent="-284163" algn="l" rtl="0" fontAlgn="base">
        <a:spcBef>
          <a:spcPts val="600"/>
        </a:spcBef>
        <a:spcAft>
          <a:spcPct val="0"/>
        </a:spcAft>
        <a:buClr>
          <a:srgbClr val="270094"/>
        </a:buClr>
        <a:buSzPct val="75000"/>
        <a:buFont typeface="Zapf Dingbats" pitchFamily="1" charset="2"/>
        <a:buChar char="❑"/>
        <a:defRPr sz="2400" i="1">
          <a:solidFill>
            <a:schemeClr val="tx1"/>
          </a:solidFill>
          <a:latin typeface="+mn-lt"/>
          <a:ea typeface="+mn-ea"/>
          <a:cs typeface="+mn-cs"/>
          <a:sym typeface="Arial" pitchFamily="1" charset="0"/>
        </a:defRPr>
      </a:lvl2pPr>
      <a:lvl3pPr marL="935038" indent="-228600" algn="l" rtl="0" fontAlgn="base">
        <a:spcBef>
          <a:spcPts val="500"/>
        </a:spcBef>
        <a:spcAft>
          <a:spcPct val="0"/>
        </a:spcAft>
        <a:buClr>
          <a:srgbClr val="359E11"/>
        </a:buClr>
        <a:buSzPct val="75000"/>
        <a:buFont typeface="Symbol" pitchFamily="1" charset="2"/>
        <a:buChar char="♦"/>
        <a:defRPr sz="2200" i="1">
          <a:solidFill>
            <a:schemeClr val="tx1"/>
          </a:solidFill>
          <a:latin typeface="+mn-lt"/>
          <a:ea typeface="+mn-ea"/>
          <a:cs typeface="+mn-cs"/>
          <a:sym typeface="Arial" pitchFamily="1" charset="0"/>
        </a:defRPr>
      </a:lvl3pPr>
      <a:lvl4pPr marL="1333500" indent="-285750" algn="l" rtl="0" fontAlgn="base">
        <a:spcBef>
          <a:spcPts val="500"/>
        </a:spcBef>
        <a:spcAft>
          <a:spcPct val="0"/>
        </a:spcAft>
        <a:buClr>
          <a:srgbClr val="000000"/>
        </a:buClr>
        <a:buSzPct val="100000"/>
        <a:buFont typeface="Wingdings" pitchFamily="1" charset="2"/>
        <a:buChar char="Ø"/>
        <a:defRPr i="1">
          <a:solidFill>
            <a:schemeClr val="tx1"/>
          </a:solidFill>
          <a:latin typeface="+mn-lt"/>
          <a:ea typeface="+mn-ea"/>
          <a:cs typeface="+mn-cs"/>
          <a:sym typeface="Arial" pitchFamily="1" charset="0"/>
        </a:defRPr>
      </a:lvl4pPr>
      <a:lvl5pPr marL="1619250" indent="-171450" algn="l" rtl="0" fontAlgn="base">
        <a:spcBef>
          <a:spcPts val="400"/>
        </a:spcBef>
        <a:spcAft>
          <a:spcPct val="0"/>
        </a:spcAft>
        <a:buClr>
          <a:srgbClr val="000000"/>
        </a:buClr>
        <a:buSzPct val="100000"/>
        <a:buFont typeface="Wingdings" pitchFamily="1" charset="2"/>
        <a:buChar char="Ø"/>
        <a:defRPr sz="1600" i="1">
          <a:solidFill>
            <a:schemeClr val="tx1"/>
          </a:solidFill>
          <a:latin typeface="+mn-lt"/>
          <a:ea typeface="+mn-ea"/>
          <a:cs typeface="+mn-cs"/>
          <a:sym typeface="Arial" pitchFamily="1" charset="0"/>
        </a:defRPr>
      </a:lvl5pPr>
      <a:lvl6pPr marL="2076450" indent="-171450" algn="l" rtl="0" fontAlgn="base">
        <a:spcBef>
          <a:spcPts val="400"/>
        </a:spcBef>
        <a:spcAft>
          <a:spcPct val="0"/>
        </a:spcAft>
        <a:buClr>
          <a:srgbClr val="000000"/>
        </a:buClr>
        <a:buSzPct val="100000"/>
        <a:buFont typeface="Wingdings" pitchFamily="1" charset="2"/>
        <a:buChar char="Ø"/>
        <a:defRPr sz="1600" i="1">
          <a:solidFill>
            <a:schemeClr val="tx1"/>
          </a:solidFill>
          <a:latin typeface="+mn-lt"/>
          <a:ea typeface="+mn-ea"/>
          <a:cs typeface="+mn-cs"/>
          <a:sym typeface="Arial" pitchFamily="1" charset="0"/>
        </a:defRPr>
      </a:lvl6pPr>
      <a:lvl7pPr marL="2533650" indent="-171450" algn="l" rtl="0" fontAlgn="base">
        <a:spcBef>
          <a:spcPts val="400"/>
        </a:spcBef>
        <a:spcAft>
          <a:spcPct val="0"/>
        </a:spcAft>
        <a:buClr>
          <a:srgbClr val="000000"/>
        </a:buClr>
        <a:buSzPct val="100000"/>
        <a:buFont typeface="Wingdings" pitchFamily="1" charset="2"/>
        <a:buChar char="Ø"/>
        <a:defRPr sz="1600" i="1">
          <a:solidFill>
            <a:schemeClr val="tx1"/>
          </a:solidFill>
          <a:latin typeface="+mn-lt"/>
          <a:ea typeface="+mn-ea"/>
          <a:cs typeface="+mn-cs"/>
          <a:sym typeface="Arial" pitchFamily="1" charset="0"/>
        </a:defRPr>
      </a:lvl7pPr>
      <a:lvl8pPr marL="2990850" indent="-171450" algn="l" rtl="0" fontAlgn="base">
        <a:spcBef>
          <a:spcPts val="400"/>
        </a:spcBef>
        <a:spcAft>
          <a:spcPct val="0"/>
        </a:spcAft>
        <a:buClr>
          <a:srgbClr val="000000"/>
        </a:buClr>
        <a:buSzPct val="100000"/>
        <a:buFont typeface="Wingdings" pitchFamily="1" charset="2"/>
        <a:buChar char="Ø"/>
        <a:defRPr sz="1600" i="1">
          <a:solidFill>
            <a:schemeClr val="tx1"/>
          </a:solidFill>
          <a:latin typeface="+mn-lt"/>
          <a:ea typeface="+mn-ea"/>
          <a:cs typeface="+mn-cs"/>
          <a:sym typeface="Arial" pitchFamily="1" charset="0"/>
        </a:defRPr>
      </a:lvl8pPr>
      <a:lvl9pPr marL="3448050" indent="-171450" algn="l" rtl="0" fontAlgn="base">
        <a:spcBef>
          <a:spcPts val="400"/>
        </a:spcBef>
        <a:spcAft>
          <a:spcPct val="0"/>
        </a:spcAft>
        <a:buClr>
          <a:srgbClr val="000000"/>
        </a:buClr>
        <a:buSzPct val="100000"/>
        <a:buFont typeface="Wingdings" pitchFamily="1" charset="2"/>
        <a:buChar char="Ø"/>
        <a:defRPr sz="1600" i="1">
          <a:solidFill>
            <a:schemeClr val="tx1"/>
          </a:solidFill>
          <a:latin typeface="+mn-lt"/>
          <a:ea typeface="+mn-ea"/>
          <a:cs typeface="+mn-cs"/>
          <a:sym typeface="Arial" pitchFamily="1"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pic>
        <p:nvPicPr>
          <p:cNvPr id="35841" name="Picture 1"/>
          <p:cNvPicPr>
            <a:picLocks noChangeAspect="1" noChangeArrowheads="1"/>
          </p:cNvPicPr>
          <p:nvPr/>
        </p:nvPicPr>
        <p:blipFill>
          <a:blip r:embed="rId13"/>
          <a:srcRect l="2724" t="1051" r="281" b="830"/>
          <a:stretch>
            <a:fillRect/>
          </a:stretch>
        </p:blipFill>
        <p:spPr bwMode="auto">
          <a:xfrm>
            <a:off x="0" y="0"/>
            <a:ext cx="1808163" cy="7102475"/>
          </a:xfrm>
          <a:prstGeom prst="rect">
            <a:avLst/>
          </a:prstGeom>
          <a:noFill/>
          <a:ln w="9525" cap="flat">
            <a:noFill/>
            <a:miter lim="800000"/>
            <a:headEnd/>
            <a:tailEnd/>
          </a:ln>
        </p:spPr>
      </p:pic>
      <p:pic>
        <p:nvPicPr>
          <p:cNvPr id="35842" name="Picture 2"/>
          <p:cNvPicPr>
            <a:picLocks noChangeAspect="1" noChangeArrowheads="1"/>
          </p:cNvPicPr>
          <p:nvPr/>
        </p:nvPicPr>
        <p:blipFill>
          <a:blip r:embed="rId14"/>
          <a:srcRect/>
          <a:stretch>
            <a:fillRect/>
          </a:stretch>
        </p:blipFill>
        <p:spPr bwMode="auto">
          <a:xfrm>
            <a:off x="11890375" y="157163"/>
            <a:ext cx="903288" cy="747712"/>
          </a:xfrm>
          <a:prstGeom prst="rect">
            <a:avLst/>
          </a:prstGeom>
          <a:noFill/>
          <a:ln w="9525" cap="flat">
            <a:noFill/>
            <a:miter lim="800000"/>
            <a:headEnd/>
            <a:tailEnd/>
          </a:ln>
        </p:spPr>
      </p:pic>
      <p:pic>
        <p:nvPicPr>
          <p:cNvPr id="35843" name="Picture 3"/>
          <p:cNvPicPr>
            <a:picLocks noChangeAspect="1" noChangeArrowheads="1"/>
          </p:cNvPicPr>
          <p:nvPr/>
        </p:nvPicPr>
        <p:blipFill>
          <a:blip r:embed="rId15"/>
          <a:srcRect/>
          <a:stretch>
            <a:fillRect/>
          </a:stretch>
        </p:blipFill>
        <p:spPr bwMode="auto">
          <a:xfrm>
            <a:off x="1990725" y="968375"/>
            <a:ext cx="10525125" cy="401638"/>
          </a:xfrm>
          <a:prstGeom prst="rect">
            <a:avLst/>
          </a:prstGeom>
          <a:noFill/>
          <a:ln w="9525" cap="flat">
            <a:noFill/>
            <a:miter lim="800000"/>
            <a:headEnd/>
            <a:tailEnd/>
          </a:ln>
        </p:spPr>
      </p:pic>
      <p:sp>
        <p:nvSpPr>
          <p:cNvPr id="35844" name="Rectangle 4"/>
          <p:cNvSpPr>
            <a:spLocks noGrp="1" noChangeArrowheads="1"/>
          </p:cNvSpPr>
          <p:nvPr>
            <p:ph type="title"/>
          </p:nvPr>
        </p:nvSpPr>
        <p:spPr bwMode="auto">
          <a:xfrm>
            <a:off x="1682750" y="0"/>
            <a:ext cx="10212388" cy="1268413"/>
          </a:xfrm>
          <a:prstGeom prst="rect">
            <a:avLst/>
          </a:prstGeom>
          <a:noFill/>
          <a:ln w="9525">
            <a:noFill/>
            <a:miter lim="800000"/>
            <a:headEnd/>
            <a:tailEnd/>
          </a:ln>
          <a:effectLst/>
        </p:spPr>
        <p:txBody>
          <a:bodyPr vert="horz" wrap="square" lIns="38100" tIns="38100" rIns="38100" bIns="38100" numCol="1" anchor="ctr" anchorCtr="0" compatLnSpc="1">
            <a:prstTxWarp prst="textNoShape">
              <a:avLst/>
            </a:prstTxWarp>
          </a:bodyPr>
          <a:lstStyle/>
          <a:p>
            <a:pPr lvl="0"/>
            <a:r>
              <a:rPr lang="en-US">
                <a:sym typeface="Arial" pitchFamily="1" charset="0"/>
              </a:rPr>
              <a:t>Click to edit Master title style</a:t>
            </a:r>
          </a:p>
        </p:txBody>
      </p:sp>
      <p:sp>
        <p:nvSpPr>
          <p:cNvPr id="35845" name="Rectangle 5"/>
          <p:cNvSpPr>
            <a:spLocks noGrp="1" noChangeArrowheads="1"/>
          </p:cNvSpPr>
          <p:nvPr>
            <p:ph type="body" idx="1"/>
          </p:nvPr>
        </p:nvSpPr>
        <p:spPr bwMode="auto">
          <a:xfrm>
            <a:off x="1392238" y="1489075"/>
            <a:ext cx="11503025" cy="8264525"/>
          </a:xfrm>
          <a:prstGeom prst="rect">
            <a:avLst/>
          </a:prstGeom>
          <a:noFill/>
          <a:ln w="9525">
            <a:noFill/>
            <a:miter lim="800000"/>
            <a:headEnd/>
            <a:tailEnd/>
          </a:ln>
          <a:effectLst/>
        </p:spPr>
        <p:txBody>
          <a:bodyPr vert="horz" wrap="square" lIns="38100" tIns="38100" rIns="38100" bIns="38100" numCol="1" anchor="t" anchorCtr="0" compatLnSpc="1">
            <a:prstTxWarp prst="textNoShape">
              <a:avLst/>
            </a:prstTxWarp>
          </a:bodyPr>
          <a:lstStyle/>
          <a:p>
            <a:pPr lvl="0"/>
            <a:r>
              <a:rPr lang="en-US">
                <a:sym typeface="Arial" pitchFamily="1" charset="0"/>
              </a:rPr>
              <a:t>Click to edit Master text styles</a:t>
            </a:r>
          </a:p>
          <a:p>
            <a:pPr lvl="1"/>
            <a:r>
              <a:rPr lang="en-US">
                <a:sym typeface="Arial" pitchFamily="1" charset="0"/>
              </a:rPr>
              <a:t>Second level</a:t>
            </a:r>
          </a:p>
          <a:p>
            <a:pPr lvl="2"/>
            <a:r>
              <a:rPr lang="en-US">
                <a:sym typeface="Arial" pitchFamily="1" charset="0"/>
              </a:rPr>
              <a:t>Third level</a:t>
            </a:r>
          </a:p>
          <a:p>
            <a:pPr lvl="3"/>
            <a:r>
              <a:rPr lang="en-US">
                <a:sym typeface="Arial" pitchFamily="1" charset="0"/>
              </a:rPr>
              <a:t>Fourth level</a:t>
            </a:r>
          </a:p>
          <a:p>
            <a:pPr lvl="4"/>
            <a:r>
              <a:rPr lang="en-US">
                <a:sym typeface="Arial" pitchFamily="1" charset="0"/>
              </a:rPr>
              <a:t>Fifth level</a:t>
            </a:r>
          </a:p>
        </p:txBody>
      </p:sp>
      <p:sp>
        <p:nvSpPr>
          <p:cNvPr id="35846" name="Text Box 6"/>
          <p:cNvSpPr txBox="1">
            <a:spLocks noGrp="1" noChangeArrowheads="1"/>
          </p:cNvSpPr>
          <p:nvPr>
            <p:ph type="sldNum" sz="quarter" idx="4"/>
          </p:nvPr>
        </p:nvSpPr>
        <p:spPr bwMode="auto">
          <a:xfrm>
            <a:off x="12331700" y="9474200"/>
            <a:ext cx="285750" cy="2794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lgn="r">
              <a:defRPr sz="1400">
                <a:solidFill>
                  <a:schemeClr val="tx1"/>
                </a:solidFill>
                <a:latin typeface="+mn-lt"/>
                <a:ea typeface="Arial" pitchFamily="1" charset="0"/>
                <a:cs typeface="Arial" pitchFamily="1" charset="0"/>
                <a:sym typeface="Arial" pitchFamily="1" charset="0"/>
              </a:defRPr>
            </a:lvl1pPr>
          </a:lstStyle>
          <a:p>
            <a:fld id="{AA62ADD4-71C4-224D-90D2-62D824F7D04D}"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074" r:id="rId1"/>
    <p:sldLayoutId id="2147484075" r:id="rId2"/>
    <p:sldLayoutId id="2147484076" r:id="rId3"/>
    <p:sldLayoutId id="2147484077" r:id="rId4"/>
    <p:sldLayoutId id="2147484078" r:id="rId5"/>
    <p:sldLayoutId id="2147484079" r:id="rId6"/>
    <p:sldLayoutId id="2147484080" r:id="rId7"/>
    <p:sldLayoutId id="2147484081" r:id="rId8"/>
    <p:sldLayoutId id="2147484082" r:id="rId9"/>
    <p:sldLayoutId id="2147484083" r:id="rId10"/>
    <p:sldLayoutId id="2147484084" r:id="rId11"/>
  </p:sldLayoutIdLst>
  <p:transition/>
  <p:hf hdr="0" ftr="0" dt="0"/>
  <p:txStyles>
    <p:titleStyle>
      <a:lvl1pPr algn="ctr" rtl="0" fontAlgn="base">
        <a:spcBef>
          <a:spcPct val="0"/>
        </a:spcBef>
        <a:spcAft>
          <a:spcPct val="0"/>
        </a:spcAft>
        <a:defRPr sz="3600" b="1">
          <a:solidFill>
            <a:srgbClr val="0033CC"/>
          </a:solidFill>
          <a:effectLst>
            <a:outerShdw blurRad="38100" dist="38100" dir="2700000" algn="tl">
              <a:srgbClr val="DDDDDD"/>
            </a:outerShdw>
          </a:effectLst>
          <a:latin typeface="+mj-lt"/>
          <a:ea typeface="+mj-ea"/>
          <a:cs typeface="+mj-cs"/>
          <a:sym typeface="Arial" pitchFamily="1" charset="0"/>
        </a:defRPr>
      </a:lvl1pPr>
      <a:lvl2pPr algn="ctr" rtl="0" fontAlgn="base">
        <a:spcBef>
          <a:spcPct val="0"/>
        </a:spcBef>
        <a:spcAft>
          <a:spcPct val="0"/>
        </a:spcAft>
        <a:defRPr sz="3600" b="1">
          <a:solidFill>
            <a:srgbClr val="0033CC"/>
          </a:solidFill>
          <a:effectLst>
            <a:outerShdw blurRad="38100" dist="38100" dir="2700000" algn="tl">
              <a:srgbClr val="DDDDDD"/>
            </a:outerShdw>
          </a:effectLst>
          <a:latin typeface="Arial" pitchFamily="1" charset="0"/>
          <a:ea typeface="ヒラギノ角ゴ ProN W6" pitchFamily="1" charset="-128"/>
          <a:cs typeface="ヒラギノ角ゴ ProN W6" pitchFamily="1" charset="-128"/>
          <a:sym typeface="Arial" pitchFamily="1" charset="0"/>
        </a:defRPr>
      </a:lvl2pPr>
      <a:lvl3pPr algn="ctr" rtl="0" fontAlgn="base">
        <a:spcBef>
          <a:spcPct val="0"/>
        </a:spcBef>
        <a:spcAft>
          <a:spcPct val="0"/>
        </a:spcAft>
        <a:defRPr sz="3600" b="1">
          <a:solidFill>
            <a:srgbClr val="0033CC"/>
          </a:solidFill>
          <a:effectLst>
            <a:outerShdw blurRad="38100" dist="38100" dir="2700000" algn="tl">
              <a:srgbClr val="DDDDDD"/>
            </a:outerShdw>
          </a:effectLst>
          <a:latin typeface="Arial" pitchFamily="1" charset="0"/>
          <a:ea typeface="ヒラギノ角ゴ ProN W6" pitchFamily="1" charset="-128"/>
          <a:cs typeface="ヒラギノ角ゴ ProN W6" pitchFamily="1" charset="-128"/>
          <a:sym typeface="Arial" pitchFamily="1" charset="0"/>
        </a:defRPr>
      </a:lvl3pPr>
      <a:lvl4pPr algn="ctr" rtl="0" fontAlgn="base">
        <a:spcBef>
          <a:spcPct val="0"/>
        </a:spcBef>
        <a:spcAft>
          <a:spcPct val="0"/>
        </a:spcAft>
        <a:defRPr sz="3600" b="1">
          <a:solidFill>
            <a:srgbClr val="0033CC"/>
          </a:solidFill>
          <a:effectLst>
            <a:outerShdw blurRad="38100" dist="38100" dir="2700000" algn="tl">
              <a:srgbClr val="DDDDDD"/>
            </a:outerShdw>
          </a:effectLst>
          <a:latin typeface="Arial" pitchFamily="1" charset="0"/>
          <a:ea typeface="ヒラギノ角ゴ ProN W6" pitchFamily="1" charset="-128"/>
          <a:cs typeface="ヒラギノ角ゴ ProN W6" pitchFamily="1" charset="-128"/>
          <a:sym typeface="Arial" pitchFamily="1" charset="0"/>
        </a:defRPr>
      </a:lvl4pPr>
      <a:lvl5pPr algn="ctr" rtl="0" fontAlgn="base">
        <a:spcBef>
          <a:spcPct val="0"/>
        </a:spcBef>
        <a:spcAft>
          <a:spcPct val="0"/>
        </a:spcAft>
        <a:defRPr sz="3600" b="1">
          <a:solidFill>
            <a:srgbClr val="0033CC"/>
          </a:solidFill>
          <a:effectLst>
            <a:outerShdw blurRad="38100" dist="38100" dir="2700000" algn="tl">
              <a:srgbClr val="DDDDDD"/>
            </a:outerShdw>
          </a:effectLst>
          <a:latin typeface="Arial" pitchFamily="1" charset="0"/>
          <a:ea typeface="ヒラギノ角ゴ ProN W6" pitchFamily="1" charset="-128"/>
          <a:cs typeface="ヒラギノ角ゴ ProN W6" pitchFamily="1" charset="-128"/>
          <a:sym typeface="Arial" pitchFamily="1" charset="0"/>
        </a:defRPr>
      </a:lvl5pPr>
      <a:lvl6pPr marL="457200" algn="ctr" rtl="0" fontAlgn="base">
        <a:spcBef>
          <a:spcPct val="0"/>
        </a:spcBef>
        <a:spcAft>
          <a:spcPct val="0"/>
        </a:spcAft>
        <a:defRPr sz="3600" b="1">
          <a:solidFill>
            <a:srgbClr val="0033CC"/>
          </a:solidFill>
          <a:effectLst>
            <a:outerShdw blurRad="38100" dist="38100" dir="2700000" algn="tl">
              <a:srgbClr val="DDDDDD"/>
            </a:outerShdw>
          </a:effectLst>
          <a:latin typeface="Arial" pitchFamily="1" charset="0"/>
          <a:ea typeface="ヒラギノ角ゴ ProN W6" pitchFamily="1" charset="-128"/>
          <a:cs typeface="ヒラギノ角ゴ ProN W6" pitchFamily="1" charset="-128"/>
          <a:sym typeface="Arial" pitchFamily="1" charset="0"/>
        </a:defRPr>
      </a:lvl6pPr>
      <a:lvl7pPr marL="914400" algn="ctr" rtl="0" fontAlgn="base">
        <a:spcBef>
          <a:spcPct val="0"/>
        </a:spcBef>
        <a:spcAft>
          <a:spcPct val="0"/>
        </a:spcAft>
        <a:defRPr sz="3600" b="1">
          <a:solidFill>
            <a:srgbClr val="0033CC"/>
          </a:solidFill>
          <a:effectLst>
            <a:outerShdw blurRad="38100" dist="38100" dir="2700000" algn="tl">
              <a:srgbClr val="DDDDDD"/>
            </a:outerShdw>
          </a:effectLst>
          <a:latin typeface="Arial" pitchFamily="1" charset="0"/>
          <a:ea typeface="ヒラギノ角ゴ ProN W6" pitchFamily="1" charset="-128"/>
          <a:cs typeface="ヒラギノ角ゴ ProN W6" pitchFamily="1" charset="-128"/>
          <a:sym typeface="Arial" pitchFamily="1" charset="0"/>
        </a:defRPr>
      </a:lvl7pPr>
      <a:lvl8pPr marL="1371600" algn="ctr" rtl="0" fontAlgn="base">
        <a:spcBef>
          <a:spcPct val="0"/>
        </a:spcBef>
        <a:spcAft>
          <a:spcPct val="0"/>
        </a:spcAft>
        <a:defRPr sz="3600" b="1">
          <a:solidFill>
            <a:srgbClr val="0033CC"/>
          </a:solidFill>
          <a:effectLst>
            <a:outerShdw blurRad="38100" dist="38100" dir="2700000" algn="tl">
              <a:srgbClr val="DDDDDD"/>
            </a:outerShdw>
          </a:effectLst>
          <a:latin typeface="Arial" pitchFamily="1" charset="0"/>
          <a:ea typeface="ヒラギノ角ゴ ProN W6" pitchFamily="1" charset="-128"/>
          <a:cs typeface="ヒラギノ角ゴ ProN W6" pitchFamily="1" charset="-128"/>
          <a:sym typeface="Arial" pitchFamily="1" charset="0"/>
        </a:defRPr>
      </a:lvl8pPr>
      <a:lvl9pPr marL="1828800" algn="ctr" rtl="0" fontAlgn="base">
        <a:spcBef>
          <a:spcPct val="0"/>
        </a:spcBef>
        <a:spcAft>
          <a:spcPct val="0"/>
        </a:spcAft>
        <a:defRPr sz="3600" b="1">
          <a:solidFill>
            <a:srgbClr val="0033CC"/>
          </a:solidFill>
          <a:effectLst>
            <a:outerShdw blurRad="38100" dist="38100" dir="2700000" algn="tl">
              <a:srgbClr val="DDDDDD"/>
            </a:outerShdw>
          </a:effectLst>
          <a:latin typeface="Arial" pitchFamily="1" charset="0"/>
          <a:ea typeface="ヒラギノ角ゴ ProN W6" pitchFamily="1" charset="-128"/>
          <a:cs typeface="ヒラギノ角ゴ ProN W6" pitchFamily="1" charset="-128"/>
          <a:sym typeface="Arial" pitchFamily="1" charset="0"/>
        </a:defRPr>
      </a:lvl9pPr>
    </p:titleStyle>
    <p:bodyStyle>
      <a:lvl1pPr marL="231775" indent="-231775" algn="l" rtl="0" fontAlgn="base">
        <a:spcBef>
          <a:spcPts val="700"/>
        </a:spcBef>
        <a:spcAft>
          <a:spcPct val="0"/>
        </a:spcAft>
        <a:buClr>
          <a:srgbClr val="950103"/>
        </a:buClr>
        <a:buSzPct val="75000"/>
        <a:buFont typeface="Zapf Dingbats" pitchFamily="1" charset="2"/>
        <a:buChar char="✦"/>
        <a:defRPr sz="2800">
          <a:solidFill>
            <a:schemeClr val="tx1"/>
          </a:solidFill>
          <a:latin typeface="+mn-lt"/>
          <a:ea typeface="+mn-ea"/>
          <a:cs typeface="+mn-cs"/>
          <a:sym typeface="Arial" pitchFamily="1" charset="0"/>
        </a:defRPr>
      </a:lvl1pPr>
      <a:lvl2pPr marL="592138" indent="-284163" algn="l" rtl="0" fontAlgn="base">
        <a:spcBef>
          <a:spcPts val="600"/>
        </a:spcBef>
        <a:spcAft>
          <a:spcPct val="0"/>
        </a:spcAft>
        <a:buClr>
          <a:srgbClr val="270094"/>
        </a:buClr>
        <a:buSzPct val="75000"/>
        <a:buFont typeface="Zapf Dingbats" pitchFamily="1" charset="2"/>
        <a:buChar char="❑"/>
        <a:defRPr sz="2400" i="1">
          <a:solidFill>
            <a:schemeClr val="tx1"/>
          </a:solidFill>
          <a:latin typeface="+mn-lt"/>
          <a:ea typeface="+mn-ea"/>
          <a:cs typeface="+mn-cs"/>
          <a:sym typeface="Arial" pitchFamily="1" charset="0"/>
        </a:defRPr>
      </a:lvl2pPr>
      <a:lvl3pPr marL="935038" indent="-228600" algn="l" rtl="0" fontAlgn="base">
        <a:spcBef>
          <a:spcPts val="500"/>
        </a:spcBef>
        <a:spcAft>
          <a:spcPct val="0"/>
        </a:spcAft>
        <a:buClr>
          <a:srgbClr val="359E11"/>
        </a:buClr>
        <a:buSzPct val="75000"/>
        <a:buFont typeface="Symbol" pitchFamily="1" charset="2"/>
        <a:buChar char="♦"/>
        <a:defRPr sz="2200" i="1">
          <a:solidFill>
            <a:schemeClr val="tx1"/>
          </a:solidFill>
          <a:latin typeface="+mn-lt"/>
          <a:ea typeface="+mn-ea"/>
          <a:cs typeface="+mn-cs"/>
          <a:sym typeface="Arial" pitchFamily="1" charset="0"/>
        </a:defRPr>
      </a:lvl3pPr>
      <a:lvl4pPr marL="1333500" indent="-285750" algn="l" rtl="0" fontAlgn="base">
        <a:spcBef>
          <a:spcPts val="500"/>
        </a:spcBef>
        <a:spcAft>
          <a:spcPct val="0"/>
        </a:spcAft>
        <a:buClr>
          <a:srgbClr val="000000"/>
        </a:buClr>
        <a:buSzPct val="100000"/>
        <a:buFont typeface="Wingdings" pitchFamily="1" charset="2"/>
        <a:buChar char="Ø"/>
        <a:defRPr i="1">
          <a:solidFill>
            <a:schemeClr val="tx1"/>
          </a:solidFill>
          <a:latin typeface="+mn-lt"/>
          <a:ea typeface="+mn-ea"/>
          <a:cs typeface="+mn-cs"/>
          <a:sym typeface="Arial" pitchFamily="1" charset="0"/>
        </a:defRPr>
      </a:lvl4pPr>
      <a:lvl5pPr marL="1619250" indent="-171450" algn="l" rtl="0" fontAlgn="base">
        <a:spcBef>
          <a:spcPts val="400"/>
        </a:spcBef>
        <a:spcAft>
          <a:spcPct val="0"/>
        </a:spcAft>
        <a:buClr>
          <a:srgbClr val="000000"/>
        </a:buClr>
        <a:buSzPct val="100000"/>
        <a:buFont typeface="Wingdings" pitchFamily="1" charset="2"/>
        <a:buChar char="Ø"/>
        <a:defRPr sz="1600" i="1">
          <a:solidFill>
            <a:schemeClr val="tx1"/>
          </a:solidFill>
          <a:latin typeface="+mn-lt"/>
          <a:ea typeface="+mn-ea"/>
          <a:cs typeface="+mn-cs"/>
          <a:sym typeface="Arial" pitchFamily="1" charset="0"/>
        </a:defRPr>
      </a:lvl5pPr>
      <a:lvl6pPr marL="2076450" indent="-171450" algn="l" rtl="0" fontAlgn="base">
        <a:spcBef>
          <a:spcPts val="400"/>
        </a:spcBef>
        <a:spcAft>
          <a:spcPct val="0"/>
        </a:spcAft>
        <a:buClr>
          <a:srgbClr val="000000"/>
        </a:buClr>
        <a:buSzPct val="100000"/>
        <a:buFont typeface="Wingdings" pitchFamily="1" charset="2"/>
        <a:buChar char="Ø"/>
        <a:defRPr sz="1600" i="1">
          <a:solidFill>
            <a:schemeClr val="tx1"/>
          </a:solidFill>
          <a:latin typeface="+mn-lt"/>
          <a:ea typeface="+mn-ea"/>
          <a:cs typeface="+mn-cs"/>
          <a:sym typeface="Arial" pitchFamily="1" charset="0"/>
        </a:defRPr>
      </a:lvl6pPr>
      <a:lvl7pPr marL="2533650" indent="-171450" algn="l" rtl="0" fontAlgn="base">
        <a:spcBef>
          <a:spcPts val="400"/>
        </a:spcBef>
        <a:spcAft>
          <a:spcPct val="0"/>
        </a:spcAft>
        <a:buClr>
          <a:srgbClr val="000000"/>
        </a:buClr>
        <a:buSzPct val="100000"/>
        <a:buFont typeface="Wingdings" pitchFamily="1" charset="2"/>
        <a:buChar char="Ø"/>
        <a:defRPr sz="1600" i="1">
          <a:solidFill>
            <a:schemeClr val="tx1"/>
          </a:solidFill>
          <a:latin typeface="+mn-lt"/>
          <a:ea typeface="+mn-ea"/>
          <a:cs typeface="+mn-cs"/>
          <a:sym typeface="Arial" pitchFamily="1" charset="0"/>
        </a:defRPr>
      </a:lvl7pPr>
      <a:lvl8pPr marL="2990850" indent="-171450" algn="l" rtl="0" fontAlgn="base">
        <a:spcBef>
          <a:spcPts val="400"/>
        </a:spcBef>
        <a:spcAft>
          <a:spcPct val="0"/>
        </a:spcAft>
        <a:buClr>
          <a:srgbClr val="000000"/>
        </a:buClr>
        <a:buSzPct val="100000"/>
        <a:buFont typeface="Wingdings" pitchFamily="1" charset="2"/>
        <a:buChar char="Ø"/>
        <a:defRPr sz="1600" i="1">
          <a:solidFill>
            <a:schemeClr val="tx1"/>
          </a:solidFill>
          <a:latin typeface="+mn-lt"/>
          <a:ea typeface="+mn-ea"/>
          <a:cs typeface="+mn-cs"/>
          <a:sym typeface="Arial" pitchFamily="1" charset="0"/>
        </a:defRPr>
      </a:lvl8pPr>
      <a:lvl9pPr marL="3448050" indent="-171450" algn="l" rtl="0" fontAlgn="base">
        <a:spcBef>
          <a:spcPts val="400"/>
        </a:spcBef>
        <a:spcAft>
          <a:spcPct val="0"/>
        </a:spcAft>
        <a:buClr>
          <a:srgbClr val="000000"/>
        </a:buClr>
        <a:buSzPct val="100000"/>
        <a:buFont typeface="Wingdings" pitchFamily="1" charset="2"/>
        <a:buChar char="Ø"/>
        <a:defRPr sz="1600" i="1">
          <a:solidFill>
            <a:schemeClr val="tx1"/>
          </a:solidFill>
          <a:latin typeface="+mn-lt"/>
          <a:ea typeface="+mn-ea"/>
          <a:cs typeface="+mn-cs"/>
          <a:sym typeface="Arial" pitchFamily="1"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pic>
        <p:nvPicPr>
          <p:cNvPr id="36865" name="Picture 1"/>
          <p:cNvPicPr>
            <a:picLocks noChangeAspect="1" noChangeArrowheads="1"/>
          </p:cNvPicPr>
          <p:nvPr/>
        </p:nvPicPr>
        <p:blipFill>
          <a:blip r:embed="rId13"/>
          <a:srcRect l="2724" t="1051" r="281" b="830"/>
          <a:stretch>
            <a:fillRect/>
          </a:stretch>
        </p:blipFill>
        <p:spPr bwMode="auto">
          <a:xfrm>
            <a:off x="0" y="0"/>
            <a:ext cx="1808163" cy="7102475"/>
          </a:xfrm>
          <a:prstGeom prst="rect">
            <a:avLst/>
          </a:prstGeom>
          <a:noFill/>
          <a:ln w="9525" cap="flat">
            <a:noFill/>
            <a:miter lim="800000"/>
            <a:headEnd/>
            <a:tailEnd/>
          </a:ln>
        </p:spPr>
      </p:pic>
      <p:pic>
        <p:nvPicPr>
          <p:cNvPr id="36866" name="Picture 2"/>
          <p:cNvPicPr>
            <a:picLocks noChangeAspect="1" noChangeArrowheads="1"/>
          </p:cNvPicPr>
          <p:nvPr/>
        </p:nvPicPr>
        <p:blipFill>
          <a:blip r:embed="rId14"/>
          <a:srcRect/>
          <a:stretch>
            <a:fillRect/>
          </a:stretch>
        </p:blipFill>
        <p:spPr bwMode="auto">
          <a:xfrm>
            <a:off x="11890375" y="157163"/>
            <a:ext cx="903288" cy="747712"/>
          </a:xfrm>
          <a:prstGeom prst="rect">
            <a:avLst/>
          </a:prstGeom>
          <a:noFill/>
          <a:ln w="9525" cap="flat">
            <a:noFill/>
            <a:miter lim="800000"/>
            <a:headEnd/>
            <a:tailEnd/>
          </a:ln>
        </p:spPr>
      </p:pic>
      <p:pic>
        <p:nvPicPr>
          <p:cNvPr id="36867" name="Picture 3"/>
          <p:cNvPicPr>
            <a:picLocks noChangeAspect="1" noChangeArrowheads="1"/>
          </p:cNvPicPr>
          <p:nvPr/>
        </p:nvPicPr>
        <p:blipFill>
          <a:blip r:embed="rId15"/>
          <a:srcRect/>
          <a:stretch>
            <a:fillRect/>
          </a:stretch>
        </p:blipFill>
        <p:spPr bwMode="auto">
          <a:xfrm>
            <a:off x="1990725" y="968375"/>
            <a:ext cx="10525125" cy="401638"/>
          </a:xfrm>
          <a:prstGeom prst="rect">
            <a:avLst/>
          </a:prstGeom>
          <a:noFill/>
          <a:ln w="9525" cap="flat">
            <a:noFill/>
            <a:miter lim="800000"/>
            <a:headEnd/>
            <a:tailEnd/>
          </a:ln>
        </p:spPr>
      </p:pic>
      <p:sp>
        <p:nvSpPr>
          <p:cNvPr id="36868" name="Rectangle 4"/>
          <p:cNvSpPr>
            <a:spLocks noGrp="1" noChangeArrowheads="1"/>
          </p:cNvSpPr>
          <p:nvPr>
            <p:ph type="title"/>
          </p:nvPr>
        </p:nvSpPr>
        <p:spPr bwMode="auto">
          <a:xfrm>
            <a:off x="1682750" y="0"/>
            <a:ext cx="10212388" cy="1268413"/>
          </a:xfrm>
          <a:prstGeom prst="rect">
            <a:avLst/>
          </a:prstGeom>
          <a:noFill/>
          <a:ln w="9525">
            <a:noFill/>
            <a:miter lim="800000"/>
            <a:headEnd/>
            <a:tailEnd/>
          </a:ln>
          <a:effectLst/>
        </p:spPr>
        <p:txBody>
          <a:bodyPr vert="horz" wrap="square" lIns="38100" tIns="38100" rIns="38100" bIns="38100" numCol="1" anchor="ctr" anchorCtr="0" compatLnSpc="1">
            <a:prstTxWarp prst="textNoShape">
              <a:avLst/>
            </a:prstTxWarp>
          </a:bodyPr>
          <a:lstStyle/>
          <a:p>
            <a:pPr lvl="0"/>
            <a:r>
              <a:rPr lang="en-US">
                <a:sym typeface="Arial" pitchFamily="1" charset="0"/>
              </a:rPr>
              <a:t>Click to edit Master title style</a:t>
            </a:r>
          </a:p>
        </p:txBody>
      </p:sp>
      <p:sp>
        <p:nvSpPr>
          <p:cNvPr id="36869" name="Rectangle 5"/>
          <p:cNvSpPr>
            <a:spLocks noGrp="1" noChangeArrowheads="1"/>
          </p:cNvSpPr>
          <p:nvPr>
            <p:ph type="body" idx="1"/>
          </p:nvPr>
        </p:nvSpPr>
        <p:spPr bwMode="auto">
          <a:xfrm>
            <a:off x="1392238" y="1489075"/>
            <a:ext cx="11503025" cy="8264525"/>
          </a:xfrm>
          <a:prstGeom prst="rect">
            <a:avLst/>
          </a:prstGeom>
          <a:noFill/>
          <a:ln w="9525">
            <a:noFill/>
            <a:miter lim="800000"/>
            <a:headEnd/>
            <a:tailEnd/>
          </a:ln>
          <a:effectLst/>
        </p:spPr>
        <p:txBody>
          <a:bodyPr vert="horz" wrap="square" lIns="38100" tIns="38100" rIns="38100" bIns="38100" numCol="1" anchor="t" anchorCtr="0" compatLnSpc="1">
            <a:prstTxWarp prst="textNoShape">
              <a:avLst/>
            </a:prstTxWarp>
          </a:bodyPr>
          <a:lstStyle/>
          <a:p>
            <a:pPr lvl="0"/>
            <a:r>
              <a:rPr lang="en-US">
                <a:sym typeface="Arial" pitchFamily="1" charset="0"/>
              </a:rPr>
              <a:t>Click to edit Master text styles</a:t>
            </a:r>
          </a:p>
          <a:p>
            <a:pPr lvl="1"/>
            <a:r>
              <a:rPr lang="en-US">
                <a:sym typeface="Arial" pitchFamily="1" charset="0"/>
              </a:rPr>
              <a:t>Second level</a:t>
            </a:r>
          </a:p>
          <a:p>
            <a:pPr lvl="2"/>
            <a:r>
              <a:rPr lang="en-US">
                <a:sym typeface="Arial" pitchFamily="1" charset="0"/>
              </a:rPr>
              <a:t>Third level</a:t>
            </a:r>
          </a:p>
          <a:p>
            <a:pPr lvl="3"/>
            <a:r>
              <a:rPr lang="en-US">
                <a:sym typeface="Arial" pitchFamily="1" charset="0"/>
              </a:rPr>
              <a:t>Fourth level</a:t>
            </a:r>
          </a:p>
          <a:p>
            <a:pPr lvl="4"/>
            <a:r>
              <a:rPr lang="en-US">
                <a:sym typeface="Arial" pitchFamily="1" charset="0"/>
              </a:rPr>
              <a:t>Fifth level</a:t>
            </a:r>
          </a:p>
        </p:txBody>
      </p:sp>
      <p:sp>
        <p:nvSpPr>
          <p:cNvPr id="36870" name="Text Box 6"/>
          <p:cNvSpPr txBox="1">
            <a:spLocks noGrp="1" noChangeArrowheads="1"/>
          </p:cNvSpPr>
          <p:nvPr>
            <p:ph type="sldNum" sz="quarter" idx="4"/>
          </p:nvPr>
        </p:nvSpPr>
        <p:spPr bwMode="auto">
          <a:xfrm>
            <a:off x="12331700" y="9474200"/>
            <a:ext cx="285750" cy="2794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lgn="r">
              <a:defRPr sz="1400">
                <a:solidFill>
                  <a:schemeClr val="tx1"/>
                </a:solidFill>
                <a:latin typeface="+mn-lt"/>
                <a:ea typeface="Arial" pitchFamily="1" charset="0"/>
                <a:cs typeface="Arial" pitchFamily="1" charset="0"/>
                <a:sym typeface="Arial" pitchFamily="1" charset="0"/>
              </a:defRPr>
            </a:lvl1pPr>
          </a:lstStyle>
          <a:p>
            <a:fld id="{D185E9FC-8E63-2542-9817-766B09648DDC}"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085" r:id="rId1"/>
    <p:sldLayoutId id="2147484086" r:id="rId2"/>
    <p:sldLayoutId id="2147484087" r:id="rId3"/>
    <p:sldLayoutId id="2147484088" r:id="rId4"/>
    <p:sldLayoutId id="2147484089" r:id="rId5"/>
    <p:sldLayoutId id="2147484090" r:id="rId6"/>
    <p:sldLayoutId id="2147484091" r:id="rId7"/>
    <p:sldLayoutId id="2147484092" r:id="rId8"/>
    <p:sldLayoutId id="2147484093" r:id="rId9"/>
    <p:sldLayoutId id="2147484094" r:id="rId10"/>
    <p:sldLayoutId id="2147484095" r:id="rId11"/>
  </p:sldLayoutIdLst>
  <p:transition/>
  <p:hf hdr="0" ftr="0" dt="0"/>
  <p:txStyles>
    <p:titleStyle>
      <a:lvl1pPr algn="ctr" rtl="0" fontAlgn="base">
        <a:spcBef>
          <a:spcPct val="0"/>
        </a:spcBef>
        <a:spcAft>
          <a:spcPct val="0"/>
        </a:spcAft>
        <a:defRPr sz="3600" b="1">
          <a:solidFill>
            <a:srgbClr val="0033CC"/>
          </a:solidFill>
          <a:effectLst>
            <a:outerShdw blurRad="38100" dist="38100" dir="2700000" algn="tl">
              <a:srgbClr val="DDDDDD"/>
            </a:outerShdw>
          </a:effectLst>
          <a:latin typeface="+mj-lt"/>
          <a:ea typeface="+mj-ea"/>
          <a:cs typeface="+mj-cs"/>
          <a:sym typeface="Arial" pitchFamily="1" charset="0"/>
        </a:defRPr>
      </a:lvl1pPr>
      <a:lvl2pPr algn="ctr" rtl="0" fontAlgn="base">
        <a:spcBef>
          <a:spcPct val="0"/>
        </a:spcBef>
        <a:spcAft>
          <a:spcPct val="0"/>
        </a:spcAft>
        <a:defRPr sz="3600" b="1">
          <a:solidFill>
            <a:srgbClr val="0033CC"/>
          </a:solidFill>
          <a:effectLst>
            <a:outerShdw blurRad="38100" dist="38100" dir="2700000" algn="tl">
              <a:srgbClr val="DDDDDD"/>
            </a:outerShdw>
          </a:effectLst>
          <a:latin typeface="Arial" pitchFamily="1" charset="0"/>
          <a:ea typeface="ヒラギノ角ゴ ProN W6" pitchFamily="1" charset="-128"/>
          <a:cs typeface="ヒラギノ角ゴ ProN W6" pitchFamily="1" charset="-128"/>
          <a:sym typeface="Arial" pitchFamily="1" charset="0"/>
        </a:defRPr>
      </a:lvl2pPr>
      <a:lvl3pPr algn="ctr" rtl="0" fontAlgn="base">
        <a:spcBef>
          <a:spcPct val="0"/>
        </a:spcBef>
        <a:spcAft>
          <a:spcPct val="0"/>
        </a:spcAft>
        <a:defRPr sz="3600" b="1">
          <a:solidFill>
            <a:srgbClr val="0033CC"/>
          </a:solidFill>
          <a:effectLst>
            <a:outerShdw blurRad="38100" dist="38100" dir="2700000" algn="tl">
              <a:srgbClr val="DDDDDD"/>
            </a:outerShdw>
          </a:effectLst>
          <a:latin typeface="Arial" pitchFamily="1" charset="0"/>
          <a:ea typeface="ヒラギノ角ゴ ProN W6" pitchFamily="1" charset="-128"/>
          <a:cs typeface="ヒラギノ角ゴ ProN W6" pitchFamily="1" charset="-128"/>
          <a:sym typeface="Arial" pitchFamily="1" charset="0"/>
        </a:defRPr>
      </a:lvl3pPr>
      <a:lvl4pPr algn="ctr" rtl="0" fontAlgn="base">
        <a:spcBef>
          <a:spcPct val="0"/>
        </a:spcBef>
        <a:spcAft>
          <a:spcPct val="0"/>
        </a:spcAft>
        <a:defRPr sz="3600" b="1">
          <a:solidFill>
            <a:srgbClr val="0033CC"/>
          </a:solidFill>
          <a:effectLst>
            <a:outerShdw blurRad="38100" dist="38100" dir="2700000" algn="tl">
              <a:srgbClr val="DDDDDD"/>
            </a:outerShdw>
          </a:effectLst>
          <a:latin typeface="Arial" pitchFamily="1" charset="0"/>
          <a:ea typeface="ヒラギノ角ゴ ProN W6" pitchFamily="1" charset="-128"/>
          <a:cs typeface="ヒラギノ角ゴ ProN W6" pitchFamily="1" charset="-128"/>
          <a:sym typeface="Arial" pitchFamily="1" charset="0"/>
        </a:defRPr>
      </a:lvl4pPr>
      <a:lvl5pPr algn="ctr" rtl="0" fontAlgn="base">
        <a:spcBef>
          <a:spcPct val="0"/>
        </a:spcBef>
        <a:spcAft>
          <a:spcPct val="0"/>
        </a:spcAft>
        <a:defRPr sz="3600" b="1">
          <a:solidFill>
            <a:srgbClr val="0033CC"/>
          </a:solidFill>
          <a:effectLst>
            <a:outerShdw blurRad="38100" dist="38100" dir="2700000" algn="tl">
              <a:srgbClr val="DDDDDD"/>
            </a:outerShdw>
          </a:effectLst>
          <a:latin typeface="Arial" pitchFamily="1" charset="0"/>
          <a:ea typeface="ヒラギノ角ゴ ProN W6" pitchFamily="1" charset="-128"/>
          <a:cs typeface="ヒラギノ角ゴ ProN W6" pitchFamily="1" charset="-128"/>
          <a:sym typeface="Arial" pitchFamily="1" charset="0"/>
        </a:defRPr>
      </a:lvl5pPr>
      <a:lvl6pPr marL="457200" algn="ctr" rtl="0" fontAlgn="base">
        <a:spcBef>
          <a:spcPct val="0"/>
        </a:spcBef>
        <a:spcAft>
          <a:spcPct val="0"/>
        </a:spcAft>
        <a:defRPr sz="3600" b="1">
          <a:solidFill>
            <a:srgbClr val="0033CC"/>
          </a:solidFill>
          <a:effectLst>
            <a:outerShdw blurRad="38100" dist="38100" dir="2700000" algn="tl">
              <a:srgbClr val="DDDDDD"/>
            </a:outerShdw>
          </a:effectLst>
          <a:latin typeface="Arial" pitchFamily="1" charset="0"/>
          <a:ea typeface="ヒラギノ角ゴ ProN W6" pitchFamily="1" charset="-128"/>
          <a:cs typeface="ヒラギノ角ゴ ProN W6" pitchFamily="1" charset="-128"/>
          <a:sym typeface="Arial" pitchFamily="1" charset="0"/>
        </a:defRPr>
      </a:lvl6pPr>
      <a:lvl7pPr marL="914400" algn="ctr" rtl="0" fontAlgn="base">
        <a:spcBef>
          <a:spcPct val="0"/>
        </a:spcBef>
        <a:spcAft>
          <a:spcPct val="0"/>
        </a:spcAft>
        <a:defRPr sz="3600" b="1">
          <a:solidFill>
            <a:srgbClr val="0033CC"/>
          </a:solidFill>
          <a:effectLst>
            <a:outerShdw blurRad="38100" dist="38100" dir="2700000" algn="tl">
              <a:srgbClr val="DDDDDD"/>
            </a:outerShdw>
          </a:effectLst>
          <a:latin typeface="Arial" pitchFamily="1" charset="0"/>
          <a:ea typeface="ヒラギノ角ゴ ProN W6" pitchFamily="1" charset="-128"/>
          <a:cs typeface="ヒラギノ角ゴ ProN W6" pitchFamily="1" charset="-128"/>
          <a:sym typeface="Arial" pitchFamily="1" charset="0"/>
        </a:defRPr>
      </a:lvl7pPr>
      <a:lvl8pPr marL="1371600" algn="ctr" rtl="0" fontAlgn="base">
        <a:spcBef>
          <a:spcPct val="0"/>
        </a:spcBef>
        <a:spcAft>
          <a:spcPct val="0"/>
        </a:spcAft>
        <a:defRPr sz="3600" b="1">
          <a:solidFill>
            <a:srgbClr val="0033CC"/>
          </a:solidFill>
          <a:effectLst>
            <a:outerShdw blurRad="38100" dist="38100" dir="2700000" algn="tl">
              <a:srgbClr val="DDDDDD"/>
            </a:outerShdw>
          </a:effectLst>
          <a:latin typeface="Arial" pitchFamily="1" charset="0"/>
          <a:ea typeface="ヒラギノ角ゴ ProN W6" pitchFamily="1" charset="-128"/>
          <a:cs typeface="ヒラギノ角ゴ ProN W6" pitchFamily="1" charset="-128"/>
          <a:sym typeface="Arial" pitchFamily="1" charset="0"/>
        </a:defRPr>
      </a:lvl8pPr>
      <a:lvl9pPr marL="1828800" algn="ctr" rtl="0" fontAlgn="base">
        <a:spcBef>
          <a:spcPct val="0"/>
        </a:spcBef>
        <a:spcAft>
          <a:spcPct val="0"/>
        </a:spcAft>
        <a:defRPr sz="3600" b="1">
          <a:solidFill>
            <a:srgbClr val="0033CC"/>
          </a:solidFill>
          <a:effectLst>
            <a:outerShdw blurRad="38100" dist="38100" dir="2700000" algn="tl">
              <a:srgbClr val="DDDDDD"/>
            </a:outerShdw>
          </a:effectLst>
          <a:latin typeface="Arial" pitchFamily="1" charset="0"/>
          <a:ea typeface="ヒラギノ角ゴ ProN W6" pitchFamily="1" charset="-128"/>
          <a:cs typeface="ヒラギノ角ゴ ProN W6" pitchFamily="1" charset="-128"/>
          <a:sym typeface="Arial" pitchFamily="1" charset="0"/>
        </a:defRPr>
      </a:lvl9pPr>
    </p:titleStyle>
    <p:bodyStyle>
      <a:lvl1pPr marL="231775" indent="-231775" algn="l" rtl="0" fontAlgn="base">
        <a:spcBef>
          <a:spcPts val="700"/>
        </a:spcBef>
        <a:spcAft>
          <a:spcPct val="0"/>
        </a:spcAft>
        <a:buClr>
          <a:srgbClr val="950103"/>
        </a:buClr>
        <a:buSzPct val="75000"/>
        <a:buFont typeface="Zapf Dingbats" pitchFamily="1" charset="2"/>
        <a:buChar char="✦"/>
        <a:defRPr sz="2800">
          <a:solidFill>
            <a:schemeClr val="tx1"/>
          </a:solidFill>
          <a:latin typeface="+mn-lt"/>
          <a:ea typeface="+mn-ea"/>
          <a:cs typeface="+mn-cs"/>
          <a:sym typeface="Arial" pitchFamily="1" charset="0"/>
        </a:defRPr>
      </a:lvl1pPr>
      <a:lvl2pPr marL="592138" indent="-284163" algn="l" rtl="0" fontAlgn="base">
        <a:spcBef>
          <a:spcPts val="600"/>
        </a:spcBef>
        <a:spcAft>
          <a:spcPct val="0"/>
        </a:spcAft>
        <a:buClr>
          <a:srgbClr val="270094"/>
        </a:buClr>
        <a:buSzPct val="75000"/>
        <a:buFont typeface="Zapf Dingbats" pitchFamily="1" charset="2"/>
        <a:buChar char="❑"/>
        <a:defRPr sz="2400" i="1">
          <a:solidFill>
            <a:schemeClr val="tx1"/>
          </a:solidFill>
          <a:latin typeface="+mn-lt"/>
          <a:ea typeface="+mn-ea"/>
          <a:cs typeface="+mn-cs"/>
          <a:sym typeface="Arial" pitchFamily="1" charset="0"/>
        </a:defRPr>
      </a:lvl2pPr>
      <a:lvl3pPr marL="935038" indent="-228600" algn="l" rtl="0" fontAlgn="base">
        <a:spcBef>
          <a:spcPts val="500"/>
        </a:spcBef>
        <a:spcAft>
          <a:spcPct val="0"/>
        </a:spcAft>
        <a:buClr>
          <a:srgbClr val="359E11"/>
        </a:buClr>
        <a:buSzPct val="75000"/>
        <a:buFont typeface="Symbol" pitchFamily="1" charset="2"/>
        <a:buChar char="♦"/>
        <a:defRPr sz="2200" i="1">
          <a:solidFill>
            <a:schemeClr val="tx1"/>
          </a:solidFill>
          <a:latin typeface="+mn-lt"/>
          <a:ea typeface="+mn-ea"/>
          <a:cs typeface="+mn-cs"/>
          <a:sym typeface="Arial" pitchFamily="1" charset="0"/>
        </a:defRPr>
      </a:lvl3pPr>
      <a:lvl4pPr marL="1333500" indent="-285750" algn="l" rtl="0" fontAlgn="base">
        <a:spcBef>
          <a:spcPts val="500"/>
        </a:spcBef>
        <a:spcAft>
          <a:spcPct val="0"/>
        </a:spcAft>
        <a:buClr>
          <a:srgbClr val="000000"/>
        </a:buClr>
        <a:buSzPct val="100000"/>
        <a:buFont typeface="Wingdings" pitchFamily="1" charset="2"/>
        <a:buChar char="Ø"/>
        <a:defRPr i="1">
          <a:solidFill>
            <a:schemeClr val="tx1"/>
          </a:solidFill>
          <a:latin typeface="+mn-lt"/>
          <a:ea typeface="+mn-ea"/>
          <a:cs typeface="+mn-cs"/>
          <a:sym typeface="Arial" pitchFamily="1" charset="0"/>
        </a:defRPr>
      </a:lvl4pPr>
      <a:lvl5pPr marL="1619250" indent="-171450" algn="l" rtl="0" fontAlgn="base">
        <a:spcBef>
          <a:spcPts val="400"/>
        </a:spcBef>
        <a:spcAft>
          <a:spcPct val="0"/>
        </a:spcAft>
        <a:buClr>
          <a:srgbClr val="000000"/>
        </a:buClr>
        <a:buSzPct val="100000"/>
        <a:buFont typeface="Wingdings" pitchFamily="1" charset="2"/>
        <a:buChar char="Ø"/>
        <a:defRPr sz="1600" i="1">
          <a:solidFill>
            <a:schemeClr val="tx1"/>
          </a:solidFill>
          <a:latin typeface="+mn-lt"/>
          <a:ea typeface="+mn-ea"/>
          <a:cs typeface="+mn-cs"/>
          <a:sym typeface="Arial" pitchFamily="1" charset="0"/>
        </a:defRPr>
      </a:lvl5pPr>
      <a:lvl6pPr marL="2076450" indent="-171450" algn="l" rtl="0" fontAlgn="base">
        <a:spcBef>
          <a:spcPts val="400"/>
        </a:spcBef>
        <a:spcAft>
          <a:spcPct val="0"/>
        </a:spcAft>
        <a:buClr>
          <a:srgbClr val="000000"/>
        </a:buClr>
        <a:buSzPct val="100000"/>
        <a:buFont typeface="Wingdings" pitchFamily="1" charset="2"/>
        <a:buChar char="Ø"/>
        <a:defRPr sz="1600" i="1">
          <a:solidFill>
            <a:schemeClr val="tx1"/>
          </a:solidFill>
          <a:latin typeface="+mn-lt"/>
          <a:ea typeface="+mn-ea"/>
          <a:cs typeface="+mn-cs"/>
          <a:sym typeface="Arial" pitchFamily="1" charset="0"/>
        </a:defRPr>
      </a:lvl6pPr>
      <a:lvl7pPr marL="2533650" indent="-171450" algn="l" rtl="0" fontAlgn="base">
        <a:spcBef>
          <a:spcPts val="400"/>
        </a:spcBef>
        <a:spcAft>
          <a:spcPct val="0"/>
        </a:spcAft>
        <a:buClr>
          <a:srgbClr val="000000"/>
        </a:buClr>
        <a:buSzPct val="100000"/>
        <a:buFont typeface="Wingdings" pitchFamily="1" charset="2"/>
        <a:buChar char="Ø"/>
        <a:defRPr sz="1600" i="1">
          <a:solidFill>
            <a:schemeClr val="tx1"/>
          </a:solidFill>
          <a:latin typeface="+mn-lt"/>
          <a:ea typeface="+mn-ea"/>
          <a:cs typeface="+mn-cs"/>
          <a:sym typeface="Arial" pitchFamily="1" charset="0"/>
        </a:defRPr>
      </a:lvl7pPr>
      <a:lvl8pPr marL="2990850" indent="-171450" algn="l" rtl="0" fontAlgn="base">
        <a:spcBef>
          <a:spcPts val="400"/>
        </a:spcBef>
        <a:spcAft>
          <a:spcPct val="0"/>
        </a:spcAft>
        <a:buClr>
          <a:srgbClr val="000000"/>
        </a:buClr>
        <a:buSzPct val="100000"/>
        <a:buFont typeface="Wingdings" pitchFamily="1" charset="2"/>
        <a:buChar char="Ø"/>
        <a:defRPr sz="1600" i="1">
          <a:solidFill>
            <a:schemeClr val="tx1"/>
          </a:solidFill>
          <a:latin typeface="+mn-lt"/>
          <a:ea typeface="+mn-ea"/>
          <a:cs typeface="+mn-cs"/>
          <a:sym typeface="Arial" pitchFamily="1" charset="0"/>
        </a:defRPr>
      </a:lvl8pPr>
      <a:lvl9pPr marL="3448050" indent="-171450" algn="l" rtl="0" fontAlgn="base">
        <a:spcBef>
          <a:spcPts val="400"/>
        </a:spcBef>
        <a:spcAft>
          <a:spcPct val="0"/>
        </a:spcAft>
        <a:buClr>
          <a:srgbClr val="000000"/>
        </a:buClr>
        <a:buSzPct val="100000"/>
        <a:buFont typeface="Wingdings" pitchFamily="1" charset="2"/>
        <a:buChar char="Ø"/>
        <a:defRPr sz="1600" i="1">
          <a:solidFill>
            <a:schemeClr val="tx1"/>
          </a:solidFill>
          <a:latin typeface="+mn-lt"/>
          <a:ea typeface="+mn-ea"/>
          <a:cs typeface="+mn-cs"/>
          <a:sym typeface="Arial" pitchFamily="1"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3073" name="Rectangle 1"/>
          <p:cNvSpPr>
            <a:spLocks noGrp="1" noChangeArrowheads="1"/>
          </p:cNvSpPr>
          <p:nvPr>
            <p:ph type="title"/>
          </p:nvPr>
        </p:nvSpPr>
        <p:spPr bwMode="auto">
          <a:xfrm>
            <a:off x="1270000" y="254000"/>
            <a:ext cx="10464800" cy="2438400"/>
          </a:xfrm>
          <a:prstGeom prst="rect">
            <a:avLst/>
          </a:prstGeom>
          <a:noFill/>
          <a:ln w="12700">
            <a:noFill/>
            <a:miter lim="800000"/>
            <a:headEnd/>
            <a:tailEnd/>
          </a:ln>
          <a:effectLst/>
        </p:spPr>
        <p:txBody>
          <a:bodyPr vert="horz" wrap="square" lIns="50800" tIns="50800" rIns="50800" bIns="50800" numCol="1" anchor="ctr" anchorCtr="0" compatLnSpc="1">
            <a:prstTxWarp prst="textNoShape">
              <a:avLst/>
            </a:prstTxWarp>
          </a:bodyPr>
          <a:lstStyle/>
          <a:p>
            <a:pPr lvl="0"/>
            <a:r>
              <a:rPr lang="en-US">
                <a:sym typeface="Gill Sans" pitchFamily="1" charset="0"/>
              </a:rPr>
              <a:t>Click to edit Master title style</a:t>
            </a:r>
          </a:p>
        </p:txBody>
      </p:sp>
      <p:sp>
        <p:nvSpPr>
          <p:cNvPr id="3074" name="Rectangle 2"/>
          <p:cNvSpPr>
            <a:spLocks noGrp="1" noChangeArrowheads="1"/>
          </p:cNvSpPr>
          <p:nvPr>
            <p:ph type="body" idx="1"/>
          </p:nvPr>
        </p:nvSpPr>
        <p:spPr bwMode="auto">
          <a:xfrm>
            <a:off x="1270000" y="2768600"/>
            <a:ext cx="10464800" cy="5715000"/>
          </a:xfrm>
          <a:prstGeom prst="rect">
            <a:avLst/>
          </a:prstGeom>
          <a:noFill/>
          <a:ln w="12700">
            <a:noFill/>
            <a:miter lim="800000"/>
            <a:headEnd/>
            <a:tailEnd/>
          </a:ln>
          <a:effectLst/>
        </p:spPr>
        <p:txBody>
          <a:bodyPr vert="horz" wrap="square" lIns="50800" tIns="50800" rIns="50800" bIns="50800" numCol="1" anchor="ctr" anchorCtr="0" compatLnSpc="1">
            <a:prstTxWarp prst="textNoShape">
              <a:avLst/>
            </a:prstTxWarp>
          </a:bodyPr>
          <a:lstStyle/>
          <a:p>
            <a:pPr lvl="0"/>
            <a:r>
              <a:rPr lang="en-US">
                <a:sym typeface="Gill Sans" pitchFamily="1" charset="0"/>
              </a:rPr>
              <a:t>Click to edit Master text styles</a:t>
            </a:r>
          </a:p>
          <a:p>
            <a:pPr lvl="1"/>
            <a:r>
              <a:rPr lang="en-US">
                <a:sym typeface="Gill Sans" pitchFamily="1" charset="0"/>
              </a:rPr>
              <a:t>Second level</a:t>
            </a:r>
          </a:p>
          <a:p>
            <a:pPr lvl="2"/>
            <a:r>
              <a:rPr lang="en-US">
                <a:sym typeface="Gill Sans" pitchFamily="1" charset="0"/>
              </a:rPr>
              <a:t>Third level</a:t>
            </a:r>
          </a:p>
          <a:p>
            <a:pPr lvl="3"/>
            <a:r>
              <a:rPr lang="en-US">
                <a:sym typeface="Gill Sans" pitchFamily="1" charset="0"/>
              </a:rPr>
              <a:t>Fourth level</a:t>
            </a:r>
          </a:p>
          <a:p>
            <a:pPr lvl="4"/>
            <a:r>
              <a:rPr lang="en-US">
                <a:sym typeface="Gill Sans" pitchFamily="1" charset="0"/>
              </a:rPr>
              <a:t>Fifth level</a:t>
            </a:r>
          </a:p>
        </p:txBody>
      </p:sp>
    </p:spTree>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ransition/>
  <p:hf hdr="0" ftr="0" dt="0"/>
  <p:txStyles>
    <p:titleStyle>
      <a:lvl1pPr algn="ctr" rtl="0" fontAlgn="base">
        <a:spcBef>
          <a:spcPct val="0"/>
        </a:spcBef>
        <a:spcAft>
          <a:spcPct val="0"/>
        </a:spcAft>
        <a:defRPr sz="8400">
          <a:solidFill>
            <a:schemeClr val="tx1"/>
          </a:solidFill>
          <a:latin typeface="+mj-lt"/>
          <a:ea typeface="+mj-ea"/>
          <a:cs typeface="+mj-cs"/>
          <a:sym typeface="Gill Sans" pitchFamily="1" charset="0"/>
        </a:defRPr>
      </a:lvl1pPr>
      <a:lvl2pPr algn="ctr" rtl="0" fontAlgn="base">
        <a:spcBef>
          <a:spcPct val="0"/>
        </a:spcBef>
        <a:spcAft>
          <a:spcPct val="0"/>
        </a:spcAft>
        <a:defRPr sz="8400">
          <a:solidFill>
            <a:schemeClr val="tx1"/>
          </a:solidFill>
          <a:latin typeface="Gill Sans" pitchFamily="1" charset="0"/>
          <a:ea typeface="ヒラギノ角ゴ ProN W3" pitchFamily="1" charset="-128"/>
          <a:cs typeface="ヒラギノ角ゴ ProN W3" pitchFamily="1" charset="-128"/>
          <a:sym typeface="Gill Sans" pitchFamily="1" charset="0"/>
        </a:defRPr>
      </a:lvl2pPr>
      <a:lvl3pPr algn="ctr" rtl="0" fontAlgn="base">
        <a:spcBef>
          <a:spcPct val="0"/>
        </a:spcBef>
        <a:spcAft>
          <a:spcPct val="0"/>
        </a:spcAft>
        <a:defRPr sz="8400">
          <a:solidFill>
            <a:schemeClr val="tx1"/>
          </a:solidFill>
          <a:latin typeface="Gill Sans" pitchFamily="1" charset="0"/>
          <a:ea typeface="ヒラギノ角ゴ ProN W3" pitchFamily="1" charset="-128"/>
          <a:cs typeface="ヒラギノ角ゴ ProN W3" pitchFamily="1" charset="-128"/>
          <a:sym typeface="Gill Sans" pitchFamily="1" charset="0"/>
        </a:defRPr>
      </a:lvl3pPr>
      <a:lvl4pPr algn="ctr" rtl="0" fontAlgn="base">
        <a:spcBef>
          <a:spcPct val="0"/>
        </a:spcBef>
        <a:spcAft>
          <a:spcPct val="0"/>
        </a:spcAft>
        <a:defRPr sz="8400">
          <a:solidFill>
            <a:schemeClr val="tx1"/>
          </a:solidFill>
          <a:latin typeface="Gill Sans" pitchFamily="1" charset="0"/>
          <a:ea typeface="ヒラギノ角ゴ ProN W3" pitchFamily="1" charset="-128"/>
          <a:cs typeface="ヒラギノ角ゴ ProN W3" pitchFamily="1" charset="-128"/>
          <a:sym typeface="Gill Sans" pitchFamily="1" charset="0"/>
        </a:defRPr>
      </a:lvl4pPr>
      <a:lvl5pPr algn="ctr" rtl="0" fontAlgn="base">
        <a:spcBef>
          <a:spcPct val="0"/>
        </a:spcBef>
        <a:spcAft>
          <a:spcPct val="0"/>
        </a:spcAft>
        <a:defRPr sz="8400">
          <a:solidFill>
            <a:schemeClr val="tx1"/>
          </a:solidFill>
          <a:latin typeface="Gill Sans" pitchFamily="1" charset="0"/>
          <a:ea typeface="ヒラギノ角ゴ ProN W3" pitchFamily="1" charset="-128"/>
          <a:cs typeface="ヒラギノ角ゴ ProN W3" pitchFamily="1" charset="-128"/>
          <a:sym typeface="Gill Sans" pitchFamily="1" charset="0"/>
        </a:defRPr>
      </a:lvl5pPr>
      <a:lvl6pPr marL="457200" algn="ctr" rtl="0" fontAlgn="base">
        <a:spcBef>
          <a:spcPct val="0"/>
        </a:spcBef>
        <a:spcAft>
          <a:spcPct val="0"/>
        </a:spcAft>
        <a:defRPr sz="8400">
          <a:solidFill>
            <a:schemeClr val="tx1"/>
          </a:solidFill>
          <a:latin typeface="Gill Sans" pitchFamily="1" charset="0"/>
          <a:ea typeface="ヒラギノ角ゴ ProN W3" pitchFamily="1" charset="-128"/>
          <a:cs typeface="ヒラギノ角ゴ ProN W3" pitchFamily="1" charset="-128"/>
          <a:sym typeface="Gill Sans" pitchFamily="1" charset="0"/>
        </a:defRPr>
      </a:lvl6pPr>
      <a:lvl7pPr marL="914400" algn="ctr" rtl="0" fontAlgn="base">
        <a:spcBef>
          <a:spcPct val="0"/>
        </a:spcBef>
        <a:spcAft>
          <a:spcPct val="0"/>
        </a:spcAft>
        <a:defRPr sz="8400">
          <a:solidFill>
            <a:schemeClr val="tx1"/>
          </a:solidFill>
          <a:latin typeface="Gill Sans" pitchFamily="1" charset="0"/>
          <a:ea typeface="ヒラギノ角ゴ ProN W3" pitchFamily="1" charset="-128"/>
          <a:cs typeface="ヒラギノ角ゴ ProN W3" pitchFamily="1" charset="-128"/>
          <a:sym typeface="Gill Sans" pitchFamily="1" charset="0"/>
        </a:defRPr>
      </a:lvl7pPr>
      <a:lvl8pPr marL="1371600" algn="ctr" rtl="0" fontAlgn="base">
        <a:spcBef>
          <a:spcPct val="0"/>
        </a:spcBef>
        <a:spcAft>
          <a:spcPct val="0"/>
        </a:spcAft>
        <a:defRPr sz="8400">
          <a:solidFill>
            <a:schemeClr val="tx1"/>
          </a:solidFill>
          <a:latin typeface="Gill Sans" pitchFamily="1" charset="0"/>
          <a:ea typeface="ヒラギノ角ゴ ProN W3" pitchFamily="1" charset="-128"/>
          <a:cs typeface="ヒラギノ角ゴ ProN W3" pitchFamily="1" charset="-128"/>
          <a:sym typeface="Gill Sans" pitchFamily="1" charset="0"/>
        </a:defRPr>
      </a:lvl8pPr>
      <a:lvl9pPr marL="1828800" algn="ctr" rtl="0" fontAlgn="base">
        <a:spcBef>
          <a:spcPct val="0"/>
        </a:spcBef>
        <a:spcAft>
          <a:spcPct val="0"/>
        </a:spcAft>
        <a:defRPr sz="8400">
          <a:solidFill>
            <a:schemeClr val="tx1"/>
          </a:solidFill>
          <a:latin typeface="Gill Sans" pitchFamily="1" charset="0"/>
          <a:ea typeface="ヒラギノ角ゴ ProN W3" pitchFamily="1" charset="-128"/>
          <a:cs typeface="ヒラギノ角ゴ ProN W3" pitchFamily="1" charset="-128"/>
          <a:sym typeface="Gill Sans" pitchFamily="1" charset="0"/>
        </a:defRPr>
      </a:lvl9pPr>
    </p:titleStyle>
    <p:bodyStyle>
      <a:lvl1pPr marL="838200" indent="-571500" algn="l" rtl="0" fontAlgn="base">
        <a:spcBef>
          <a:spcPts val="2400"/>
        </a:spcBef>
        <a:spcAft>
          <a:spcPct val="0"/>
        </a:spcAft>
        <a:buSzPct val="171000"/>
        <a:buFont typeface="Gill Sans" pitchFamily="1" charset="0"/>
        <a:buChar char="•"/>
        <a:defRPr sz="4200">
          <a:solidFill>
            <a:schemeClr val="tx1"/>
          </a:solidFill>
          <a:latin typeface="+mn-lt"/>
          <a:ea typeface="+mn-ea"/>
          <a:cs typeface="+mn-cs"/>
          <a:sym typeface="Gill Sans" pitchFamily="1" charset="0"/>
        </a:defRPr>
      </a:lvl1pPr>
      <a:lvl2pPr marL="1282700" indent="-571500" algn="l" rtl="0" fontAlgn="base">
        <a:spcBef>
          <a:spcPts val="2400"/>
        </a:spcBef>
        <a:spcAft>
          <a:spcPct val="0"/>
        </a:spcAft>
        <a:buSzPct val="171000"/>
        <a:buFont typeface="Gill Sans" pitchFamily="1" charset="0"/>
        <a:buChar char="•"/>
        <a:defRPr sz="4200">
          <a:solidFill>
            <a:schemeClr val="tx1"/>
          </a:solidFill>
          <a:latin typeface="+mn-lt"/>
          <a:ea typeface="+mn-ea"/>
          <a:cs typeface="+mn-cs"/>
          <a:sym typeface="Gill Sans" pitchFamily="1" charset="0"/>
        </a:defRPr>
      </a:lvl2pPr>
      <a:lvl3pPr marL="1727200" indent="-571500" algn="l" rtl="0" fontAlgn="base">
        <a:spcBef>
          <a:spcPts val="2400"/>
        </a:spcBef>
        <a:spcAft>
          <a:spcPct val="0"/>
        </a:spcAft>
        <a:buSzPct val="171000"/>
        <a:buFont typeface="Gill Sans" pitchFamily="1" charset="0"/>
        <a:buChar char="•"/>
        <a:defRPr sz="4200">
          <a:solidFill>
            <a:schemeClr val="tx1"/>
          </a:solidFill>
          <a:latin typeface="+mn-lt"/>
          <a:ea typeface="+mn-ea"/>
          <a:cs typeface="+mn-cs"/>
          <a:sym typeface="Gill Sans" pitchFamily="1" charset="0"/>
        </a:defRPr>
      </a:lvl3pPr>
      <a:lvl4pPr marL="2171700" indent="-571500" algn="l" rtl="0" fontAlgn="base">
        <a:spcBef>
          <a:spcPts val="2400"/>
        </a:spcBef>
        <a:spcAft>
          <a:spcPct val="0"/>
        </a:spcAft>
        <a:buSzPct val="171000"/>
        <a:buFont typeface="Gill Sans" pitchFamily="1" charset="0"/>
        <a:buChar char="•"/>
        <a:defRPr sz="4200">
          <a:solidFill>
            <a:schemeClr val="tx1"/>
          </a:solidFill>
          <a:latin typeface="+mn-lt"/>
          <a:ea typeface="+mn-ea"/>
          <a:cs typeface="+mn-cs"/>
          <a:sym typeface="Gill Sans" pitchFamily="1" charset="0"/>
        </a:defRPr>
      </a:lvl4pPr>
      <a:lvl5pPr marL="2616200" indent="-571500" algn="l" rtl="0" fontAlgn="base">
        <a:spcBef>
          <a:spcPts val="2400"/>
        </a:spcBef>
        <a:spcAft>
          <a:spcPct val="0"/>
        </a:spcAft>
        <a:buSzPct val="171000"/>
        <a:buFont typeface="Gill Sans" pitchFamily="1" charset="0"/>
        <a:buChar char="•"/>
        <a:defRPr sz="4200">
          <a:solidFill>
            <a:schemeClr val="tx1"/>
          </a:solidFill>
          <a:latin typeface="+mn-lt"/>
          <a:ea typeface="+mn-ea"/>
          <a:cs typeface="+mn-cs"/>
          <a:sym typeface="Gill Sans" pitchFamily="1" charset="0"/>
        </a:defRPr>
      </a:lvl5pPr>
      <a:lvl6pPr marL="3073400" indent="-571500" algn="l" rtl="0" fontAlgn="base">
        <a:spcBef>
          <a:spcPts val="2400"/>
        </a:spcBef>
        <a:spcAft>
          <a:spcPct val="0"/>
        </a:spcAft>
        <a:buSzPct val="171000"/>
        <a:buFont typeface="Gill Sans" pitchFamily="1" charset="0"/>
        <a:buChar char="•"/>
        <a:defRPr sz="4200">
          <a:solidFill>
            <a:schemeClr val="tx1"/>
          </a:solidFill>
          <a:latin typeface="+mn-lt"/>
          <a:ea typeface="+mn-ea"/>
          <a:cs typeface="+mn-cs"/>
          <a:sym typeface="Gill Sans" pitchFamily="1" charset="0"/>
        </a:defRPr>
      </a:lvl6pPr>
      <a:lvl7pPr marL="3530600" indent="-571500" algn="l" rtl="0" fontAlgn="base">
        <a:spcBef>
          <a:spcPts val="2400"/>
        </a:spcBef>
        <a:spcAft>
          <a:spcPct val="0"/>
        </a:spcAft>
        <a:buSzPct val="171000"/>
        <a:buFont typeface="Gill Sans" pitchFamily="1" charset="0"/>
        <a:buChar char="•"/>
        <a:defRPr sz="4200">
          <a:solidFill>
            <a:schemeClr val="tx1"/>
          </a:solidFill>
          <a:latin typeface="+mn-lt"/>
          <a:ea typeface="+mn-ea"/>
          <a:cs typeface="+mn-cs"/>
          <a:sym typeface="Gill Sans" pitchFamily="1" charset="0"/>
        </a:defRPr>
      </a:lvl7pPr>
      <a:lvl8pPr marL="3987800" indent="-571500" algn="l" rtl="0" fontAlgn="base">
        <a:spcBef>
          <a:spcPts val="2400"/>
        </a:spcBef>
        <a:spcAft>
          <a:spcPct val="0"/>
        </a:spcAft>
        <a:buSzPct val="171000"/>
        <a:buFont typeface="Gill Sans" pitchFamily="1" charset="0"/>
        <a:buChar char="•"/>
        <a:defRPr sz="4200">
          <a:solidFill>
            <a:schemeClr val="tx1"/>
          </a:solidFill>
          <a:latin typeface="+mn-lt"/>
          <a:ea typeface="+mn-ea"/>
          <a:cs typeface="+mn-cs"/>
          <a:sym typeface="Gill Sans" pitchFamily="1" charset="0"/>
        </a:defRPr>
      </a:lvl8pPr>
      <a:lvl9pPr marL="4445000" indent="-571500" algn="l" rtl="0" fontAlgn="base">
        <a:spcBef>
          <a:spcPts val="2400"/>
        </a:spcBef>
        <a:spcAft>
          <a:spcPct val="0"/>
        </a:spcAft>
        <a:buSzPct val="171000"/>
        <a:buFont typeface="Gill Sans" pitchFamily="1" charset="0"/>
        <a:buChar char="•"/>
        <a:defRPr sz="4200">
          <a:solidFill>
            <a:schemeClr val="tx1"/>
          </a:solidFill>
          <a:latin typeface="+mn-lt"/>
          <a:ea typeface="+mn-ea"/>
          <a:cs typeface="+mn-cs"/>
          <a:sym typeface="Gill Sans" pitchFamily="1"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pic>
        <p:nvPicPr>
          <p:cNvPr id="37889" name="Picture 1"/>
          <p:cNvPicPr>
            <a:picLocks noChangeAspect="1" noChangeArrowheads="1"/>
          </p:cNvPicPr>
          <p:nvPr/>
        </p:nvPicPr>
        <p:blipFill>
          <a:blip r:embed="rId13"/>
          <a:srcRect l="2724" t="1051" r="281" b="830"/>
          <a:stretch>
            <a:fillRect/>
          </a:stretch>
        </p:blipFill>
        <p:spPr bwMode="auto">
          <a:xfrm>
            <a:off x="0" y="0"/>
            <a:ext cx="1808163" cy="7102475"/>
          </a:xfrm>
          <a:prstGeom prst="rect">
            <a:avLst/>
          </a:prstGeom>
          <a:noFill/>
          <a:ln w="9525" cap="flat">
            <a:noFill/>
            <a:miter lim="800000"/>
            <a:headEnd/>
            <a:tailEnd/>
          </a:ln>
        </p:spPr>
      </p:pic>
      <p:pic>
        <p:nvPicPr>
          <p:cNvPr id="37890" name="Picture 2"/>
          <p:cNvPicPr>
            <a:picLocks noChangeAspect="1" noChangeArrowheads="1"/>
          </p:cNvPicPr>
          <p:nvPr/>
        </p:nvPicPr>
        <p:blipFill>
          <a:blip r:embed="rId14"/>
          <a:srcRect/>
          <a:stretch>
            <a:fillRect/>
          </a:stretch>
        </p:blipFill>
        <p:spPr bwMode="auto">
          <a:xfrm>
            <a:off x="11890375" y="157163"/>
            <a:ext cx="903288" cy="747712"/>
          </a:xfrm>
          <a:prstGeom prst="rect">
            <a:avLst/>
          </a:prstGeom>
          <a:noFill/>
          <a:ln w="9525" cap="flat">
            <a:noFill/>
            <a:miter lim="800000"/>
            <a:headEnd/>
            <a:tailEnd/>
          </a:ln>
        </p:spPr>
      </p:pic>
      <p:pic>
        <p:nvPicPr>
          <p:cNvPr id="37891" name="Picture 3"/>
          <p:cNvPicPr>
            <a:picLocks noChangeAspect="1" noChangeArrowheads="1"/>
          </p:cNvPicPr>
          <p:nvPr/>
        </p:nvPicPr>
        <p:blipFill>
          <a:blip r:embed="rId15"/>
          <a:srcRect/>
          <a:stretch>
            <a:fillRect/>
          </a:stretch>
        </p:blipFill>
        <p:spPr bwMode="auto">
          <a:xfrm>
            <a:off x="1990725" y="968375"/>
            <a:ext cx="10525125" cy="401638"/>
          </a:xfrm>
          <a:prstGeom prst="rect">
            <a:avLst/>
          </a:prstGeom>
          <a:noFill/>
          <a:ln w="9525" cap="flat">
            <a:noFill/>
            <a:miter lim="800000"/>
            <a:headEnd/>
            <a:tailEnd/>
          </a:ln>
        </p:spPr>
      </p:pic>
      <p:sp>
        <p:nvSpPr>
          <p:cNvPr id="37892" name="Rectangle 4"/>
          <p:cNvSpPr>
            <a:spLocks noGrp="1" noChangeArrowheads="1"/>
          </p:cNvSpPr>
          <p:nvPr>
            <p:ph type="title"/>
          </p:nvPr>
        </p:nvSpPr>
        <p:spPr bwMode="auto">
          <a:xfrm>
            <a:off x="1682750" y="0"/>
            <a:ext cx="10212388" cy="1268413"/>
          </a:xfrm>
          <a:prstGeom prst="rect">
            <a:avLst/>
          </a:prstGeom>
          <a:noFill/>
          <a:ln w="9525">
            <a:noFill/>
            <a:miter lim="800000"/>
            <a:headEnd/>
            <a:tailEnd/>
          </a:ln>
          <a:effectLst/>
        </p:spPr>
        <p:txBody>
          <a:bodyPr vert="horz" wrap="square" lIns="38100" tIns="38100" rIns="38100" bIns="38100" numCol="1" anchor="ctr" anchorCtr="0" compatLnSpc="1">
            <a:prstTxWarp prst="textNoShape">
              <a:avLst/>
            </a:prstTxWarp>
          </a:bodyPr>
          <a:lstStyle/>
          <a:p>
            <a:pPr lvl="0"/>
            <a:r>
              <a:rPr lang="en-US">
                <a:sym typeface="Arial" pitchFamily="1" charset="0"/>
              </a:rPr>
              <a:t>Click to edit Master title style</a:t>
            </a:r>
          </a:p>
        </p:txBody>
      </p:sp>
      <p:sp>
        <p:nvSpPr>
          <p:cNvPr id="37893" name="Rectangle 5"/>
          <p:cNvSpPr>
            <a:spLocks noGrp="1" noChangeArrowheads="1"/>
          </p:cNvSpPr>
          <p:nvPr>
            <p:ph type="body" idx="1"/>
          </p:nvPr>
        </p:nvSpPr>
        <p:spPr bwMode="auto">
          <a:xfrm>
            <a:off x="1392238" y="1489075"/>
            <a:ext cx="11503025" cy="8264525"/>
          </a:xfrm>
          <a:prstGeom prst="rect">
            <a:avLst/>
          </a:prstGeom>
          <a:noFill/>
          <a:ln w="9525">
            <a:noFill/>
            <a:miter lim="800000"/>
            <a:headEnd/>
            <a:tailEnd/>
          </a:ln>
          <a:effectLst/>
        </p:spPr>
        <p:txBody>
          <a:bodyPr vert="horz" wrap="square" lIns="38100" tIns="38100" rIns="38100" bIns="38100" numCol="1" anchor="t" anchorCtr="0" compatLnSpc="1">
            <a:prstTxWarp prst="textNoShape">
              <a:avLst/>
            </a:prstTxWarp>
          </a:bodyPr>
          <a:lstStyle/>
          <a:p>
            <a:pPr lvl="0"/>
            <a:r>
              <a:rPr lang="en-US">
                <a:sym typeface="Arial" pitchFamily="1" charset="0"/>
              </a:rPr>
              <a:t>Click to edit Master text styles</a:t>
            </a:r>
          </a:p>
          <a:p>
            <a:pPr lvl="1"/>
            <a:r>
              <a:rPr lang="en-US">
                <a:sym typeface="Arial" pitchFamily="1" charset="0"/>
              </a:rPr>
              <a:t>Second level</a:t>
            </a:r>
          </a:p>
          <a:p>
            <a:pPr lvl="2"/>
            <a:r>
              <a:rPr lang="en-US">
                <a:sym typeface="Arial" pitchFamily="1" charset="0"/>
              </a:rPr>
              <a:t>Third level</a:t>
            </a:r>
          </a:p>
          <a:p>
            <a:pPr lvl="3"/>
            <a:r>
              <a:rPr lang="en-US">
                <a:sym typeface="Arial" pitchFamily="1" charset="0"/>
              </a:rPr>
              <a:t>Fourth level</a:t>
            </a:r>
          </a:p>
          <a:p>
            <a:pPr lvl="4"/>
            <a:r>
              <a:rPr lang="en-US">
                <a:sym typeface="Arial" pitchFamily="1" charset="0"/>
              </a:rPr>
              <a:t>Fifth level</a:t>
            </a:r>
          </a:p>
        </p:txBody>
      </p:sp>
      <p:sp>
        <p:nvSpPr>
          <p:cNvPr id="37894" name="Text Box 6"/>
          <p:cNvSpPr txBox="1">
            <a:spLocks noGrp="1" noChangeArrowheads="1"/>
          </p:cNvSpPr>
          <p:nvPr>
            <p:ph type="sldNum" sz="quarter" idx="4"/>
          </p:nvPr>
        </p:nvSpPr>
        <p:spPr bwMode="auto">
          <a:xfrm>
            <a:off x="12331700" y="9474200"/>
            <a:ext cx="285750" cy="2794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lgn="r">
              <a:defRPr sz="1400">
                <a:solidFill>
                  <a:schemeClr val="tx1"/>
                </a:solidFill>
                <a:latin typeface="+mn-lt"/>
                <a:ea typeface="Arial" pitchFamily="1" charset="0"/>
                <a:cs typeface="Arial" pitchFamily="1" charset="0"/>
                <a:sym typeface="Arial" pitchFamily="1" charset="0"/>
              </a:defRPr>
            </a:lvl1pPr>
          </a:lstStyle>
          <a:p>
            <a:fld id="{90035252-303C-1C4E-B2B4-519F6274E129}"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096" r:id="rId1"/>
    <p:sldLayoutId id="2147484097" r:id="rId2"/>
    <p:sldLayoutId id="2147484098" r:id="rId3"/>
    <p:sldLayoutId id="2147484099" r:id="rId4"/>
    <p:sldLayoutId id="2147484100" r:id="rId5"/>
    <p:sldLayoutId id="2147484101" r:id="rId6"/>
    <p:sldLayoutId id="2147484102" r:id="rId7"/>
    <p:sldLayoutId id="2147484103" r:id="rId8"/>
    <p:sldLayoutId id="2147484104" r:id="rId9"/>
    <p:sldLayoutId id="2147484105" r:id="rId10"/>
    <p:sldLayoutId id="2147484106" r:id="rId11"/>
  </p:sldLayoutIdLst>
  <p:transition/>
  <p:hf hdr="0" ftr="0" dt="0"/>
  <p:txStyles>
    <p:titleStyle>
      <a:lvl1pPr algn="ctr" rtl="0" fontAlgn="base">
        <a:spcBef>
          <a:spcPct val="0"/>
        </a:spcBef>
        <a:spcAft>
          <a:spcPct val="0"/>
        </a:spcAft>
        <a:defRPr sz="3600" b="1">
          <a:solidFill>
            <a:srgbClr val="0033CC"/>
          </a:solidFill>
          <a:effectLst>
            <a:outerShdw blurRad="38100" dist="38100" dir="2700000" algn="tl">
              <a:srgbClr val="DDDDDD"/>
            </a:outerShdw>
          </a:effectLst>
          <a:latin typeface="+mj-lt"/>
          <a:ea typeface="+mj-ea"/>
          <a:cs typeface="+mj-cs"/>
          <a:sym typeface="Arial" pitchFamily="1" charset="0"/>
        </a:defRPr>
      </a:lvl1pPr>
      <a:lvl2pPr algn="ctr" rtl="0" fontAlgn="base">
        <a:spcBef>
          <a:spcPct val="0"/>
        </a:spcBef>
        <a:spcAft>
          <a:spcPct val="0"/>
        </a:spcAft>
        <a:defRPr sz="3600" b="1">
          <a:solidFill>
            <a:srgbClr val="0033CC"/>
          </a:solidFill>
          <a:effectLst>
            <a:outerShdw blurRad="38100" dist="38100" dir="2700000" algn="tl">
              <a:srgbClr val="DDDDDD"/>
            </a:outerShdw>
          </a:effectLst>
          <a:latin typeface="Arial" pitchFamily="1" charset="0"/>
          <a:ea typeface="ヒラギノ角ゴ ProN W6" pitchFamily="1" charset="-128"/>
          <a:cs typeface="ヒラギノ角ゴ ProN W6" pitchFamily="1" charset="-128"/>
          <a:sym typeface="Arial" pitchFamily="1" charset="0"/>
        </a:defRPr>
      </a:lvl2pPr>
      <a:lvl3pPr algn="ctr" rtl="0" fontAlgn="base">
        <a:spcBef>
          <a:spcPct val="0"/>
        </a:spcBef>
        <a:spcAft>
          <a:spcPct val="0"/>
        </a:spcAft>
        <a:defRPr sz="3600" b="1">
          <a:solidFill>
            <a:srgbClr val="0033CC"/>
          </a:solidFill>
          <a:effectLst>
            <a:outerShdw blurRad="38100" dist="38100" dir="2700000" algn="tl">
              <a:srgbClr val="DDDDDD"/>
            </a:outerShdw>
          </a:effectLst>
          <a:latin typeface="Arial" pitchFamily="1" charset="0"/>
          <a:ea typeface="ヒラギノ角ゴ ProN W6" pitchFamily="1" charset="-128"/>
          <a:cs typeface="ヒラギノ角ゴ ProN W6" pitchFamily="1" charset="-128"/>
          <a:sym typeface="Arial" pitchFamily="1" charset="0"/>
        </a:defRPr>
      </a:lvl3pPr>
      <a:lvl4pPr algn="ctr" rtl="0" fontAlgn="base">
        <a:spcBef>
          <a:spcPct val="0"/>
        </a:spcBef>
        <a:spcAft>
          <a:spcPct val="0"/>
        </a:spcAft>
        <a:defRPr sz="3600" b="1">
          <a:solidFill>
            <a:srgbClr val="0033CC"/>
          </a:solidFill>
          <a:effectLst>
            <a:outerShdw blurRad="38100" dist="38100" dir="2700000" algn="tl">
              <a:srgbClr val="DDDDDD"/>
            </a:outerShdw>
          </a:effectLst>
          <a:latin typeface="Arial" pitchFamily="1" charset="0"/>
          <a:ea typeface="ヒラギノ角ゴ ProN W6" pitchFamily="1" charset="-128"/>
          <a:cs typeface="ヒラギノ角ゴ ProN W6" pitchFamily="1" charset="-128"/>
          <a:sym typeface="Arial" pitchFamily="1" charset="0"/>
        </a:defRPr>
      </a:lvl4pPr>
      <a:lvl5pPr algn="ctr" rtl="0" fontAlgn="base">
        <a:spcBef>
          <a:spcPct val="0"/>
        </a:spcBef>
        <a:spcAft>
          <a:spcPct val="0"/>
        </a:spcAft>
        <a:defRPr sz="3600" b="1">
          <a:solidFill>
            <a:srgbClr val="0033CC"/>
          </a:solidFill>
          <a:effectLst>
            <a:outerShdw blurRad="38100" dist="38100" dir="2700000" algn="tl">
              <a:srgbClr val="DDDDDD"/>
            </a:outerShdw>
          </a:effectLst>
          <a:latin typeface="Arial" pitchFamily="1" charset="0"/>
          <a:ea typeface="ヒラギノ角ゴ ProN W6" pitchFamily="1" charset="-128"/>
          <a:cs typeface="ヒラギノ角ゴ ProN W6" pitchFamily="1" charset="-128"/>
          <a:sym typeface="Arial" pitchFamily="1" charset="0"/>
        </a:defRPr>
      </a:lvl5pPr>
      <a:lvl6pPr marL="457200" algn="ctr" rtl="0" fontAlgn="base">
        <a:spcBef>
          <a:spcPct val="0"/>
        </a:spcBef>
        <a:spcAft>
          <a:spcPct val="0"/>
        </a:spcAft>
        <a:defRPr sz="3600" b="1">
          <a:solidFill>
            <a:srgbClr val="0033CC"/>
          </a:solidFill>
          <a:effectLst>
            <a:outerShdw blurRad="38100" dist="38100" dir="2700000" algn="tl">
              <a:srgbClr val="DDDDDD"/>
            </a:outerShdw>
          </a:effectLst>
          <a:latin typeface="Arial" pitchFamily="1" charset="0"/>
          <a:ea typeface="ヒラギノ角ゴ ProN W6" pitchFamily="1" charset="-128"/>
          <a:cs typeface="ヒラギノ角ゴ ProN W6" pitchFamily="1" charset="-128"/>
          <a:sym typeface="Arial" pitchFamily="1" charset="0"/>
        </a:defRPr>
      </a:lvl6pPr>
      <a:lvl7pPr marL="914400" algn="ctr" rtl="0" fontAlgn="base">
        <a:spcBef>
          <a:spcPct val="0"/>
        </a:spcBef>
        <a:spcAft>
          <a:spcPct val="0"/>
        </a:spcAft>
        <a:defRPr sz="3600" b="1">
          <a:solidFill>
            <a:srgbClr val="0033CC"/>
          </a:solidFill>
          <a:effectLst>
            <a:outerShdw blurRad="38100" dist="38100" dir="2700000" algn="tl">
              <a:srgbClr val="DDDDDD"/>
            </a:outerShdw>
          </a:effectLst>
          <a:latin typeface="Arial" pitchFamily="1" charset="0"/>
          <a:ea typeface="ヒラギノ角ゴ ProN W6" pitchFamily="1" charset="-128"/>
          <a:cs typeface="ヒラギノ角ゴ ProN W6" pitchFamily="1" charset="-128"/>
          <a:sym typeface="Arial" pitchFamily="1" charset="0"/>
        </a:defRPr>
      </a:lvl7pPr>
      <a:lvl8pPr marL="1371600" algn="ctr" rtl="0" fontAlgn="base">
        <a:spcBef>
          <a:spcPct val="0"/>
        </a:spcBef>
        <a:spcAft>
          <a:spcPct val="0"/>
        </a:spcAft>
        <a:defRPr sz="3600" b="1">
          <a:solidFill>
            <a:srgbClr val="0033CC"/>
          </a:solidFill>
          <a:effectLst>
            <a:outerShdw blurRad="38100" dist="38100" dir="2700000" algn="tl">
              <a:srgbClr val="DDDDDD"/>
            </a:outerShdw>
          </a:effectLst>
          <a:latin typeface="Arial" pitchFamily="1" charset="0"/>
          <a:ea typeface="ヒラギノ角ゴ ProN W6" pitchFamily="1" charset="-128"/>
          <a:cs typeface="ヒラギノ角ゴ ProN W6" pitchFamily="1" charset="-128"/>
          <a:sym typeface="Arial" pitchFamily="1" charset="0"/>
        </a:defRPr>
      </a:lvl8pPr>
      <a:lvl9pPr marL="1828800" algn="ctr" rtl="0" fontAlgn="base">
        <a:spcBef>
          <a:spcPct val="0"/>
        </a:spcBef>
        <a:spcAft>
          <a:spcPct val="0"/>
        </a:spcAft>
        <a:defRPr sz="3600" b="1">
          <a:solidFill>
            <a:srgbClr val="0033CC"/>
          </a:solidFill>
          <a:effectLst>
            <a:outerShdw blurRad="38100" dist="38100" dir="2700000" algn="tl">
              <a:srgbClr val="DDDDDD"/>
            </a:outerShdw>
          </a:effectLst>
          <a:latin typeface="Arial" pitchFamily="1" charset="0"/>
          <a:ea typeface="ヒラギノ角ゴ ProN W6" pitchFamily="1" charset="-128"/>
          <a:cs typeface="ヒラギノ角ゴ ProN W6" pitchFamily="1" charset="-128"/>
          <a:sym typeface="Arial" pitchFamily="1" charset="0"/>
        </a:defRPr>
      </a:lvl9pPr>
    </p:titleStyle>
    <p:bodyStyle>
      <a:lvl1pPr marL="231775" indent="-231775" algn="l" rtl="0" fontAlgn="base">
        <a:spcBef>
          <a:spcPts val="700"/>
        </a:spcBef>
        <a:spcAft>
          <a:spcPct val="0"/>
        </a:spcAft>
        <a:buClr>
          <a:srgbClr val="950103"/>
        </a:buClr>
        <a:buSzPct val="75000"/>
        <a:buFont typeface="Zapf Dingbats" pitchFamily="1" charset="2"/>
        <a:buChar char="✦"/>
        <a:defRPr sz="2800">
          <a:solidFill>
            <a:schemeClr val="tx1"/>
          </a:solidFill>
          <a:latin typeface="+mn-lt"/>
          <a:ea typeface="+mn-ea"/>
          <a:cs typeface="+mn-cs"/>
          <a:sym typeface="Arial" pitchFamily="1" charset="0"/>
        </a:defRPr>
      </a:lvl1pPr>
      <a:lvl2pPr marL="592138" indent="-284163" algn="l" rtl="0" fontAlgn="base">
        <a:spcBef>
          <a:spcPts val="600"/>
        </a:spcBef>
        <a:spcAft>
          <a:spcPct val="0"/>
        </a:spcAft>
        <a:buClr>
          <a:srgbClr val="270094"/>
        </a:buClr>
        <a:buSzPct val="75000"/>
        <a:buFont typeface="Zapf Dingbats" pitchFamily="1" charset="2"/>
        <a:buChar char="❑"/>
        <a:defRPr sz="2400" i="1">
          <a:solidFill>
            <a:schemeClr val="tx1"/>
          </a:solidFill>
          <a:latin typeface="+mn-lt"/>
          <a:ea typeface="+mn-ea"/>
          <a:cs typeface="+mn-cs"/>
          <a:sym typeface="Arial" pitchFamily="1" charset="0"/>
        </a:defRPr>
      </a:lvl2pPr>
      <a:lvl3pPr marL="935038" indent="-228600" algn="l" rtl="0" fontAlgn="base">
        <a:spcBef>
          <a:spcPts val="500"/>
        </a:spcBef>
        <a:spcAft>
          <a:spcPct val="0"/>
        </a:spcAft>
        <a:buClr>
          <a:srgbClr val="359E11"/>
        </a:buClr>
        <a:buSzPct val="75000"/>
        <a:buFont typeface="Symbol" pitchFamily="1" charset="2"/>
        <a:buChar char="♦"/>
        <a:defRPr sz="2200" i="1">
          <a:solidFill>
            <a:schemeClr val="tx1"/>
          </a:solidFill>
          <a:latin typeface="+mn-lt"/>
          <a:ea typeface="+mn-ea"/>
          <a:cs typeface="+mn-cs"/>
          <a:sym typeface="Arial" pitchFamily="1" charset="0"/>
        </a:defRPr>
      </a:lvl3pPr>
      <a:lvl4pPr marL="1333500" indent="-285750" algn="l" rtl="0" fontAlgn="base">
        <a:spcBef>
          <a:spcPts val="500"/>
        </a:spcBef>
        <a:spcAft>
          <a:spcPct val="0"/>
        </a:spcAft>
        <a:buClr>
          <a:srgbClr val="000000"/>
        </a:buClr>
        <a:buSzPct val="100000"/>
        <a:buFont typeface="Wingdings" pitchFamily="1" charset="2"/>
        <a:buChar char="Ø"/>
        <a:defRPr i="1">
          <a:solidFill>
            <a:schemeClr val="tx1"/>
          </a:solidFill>
          <a:latin typeface="+mn-lt"/>
          <a:ea typeface="+mn-ea"/>
          <a:cs typeface="+mn-cs"/>
          <a:sym typeface="Arial" pitchFamily="1" charset="0"/>
        </a:defRPr>
      </a:lvl4pPr>
      <a:lvl5pPr marL="1619250" indent="-171450" algn="l" rtl="0" fontAlgn="base">
        <a:spcBef>
          <a:spcPts val="400"/>
        </a:spcBef>
        <a:spcAft>
          <a:spcPct val="0"/>
        </a:spcAft>
        <a:buClr>
          <a:srgbClr val="000000"/>
        </a:buClr>
        <a:buSzPct val="100000"/>
        <a:buFont typeface="Wingdings" pitchFamily="1" charset="2"/>
        <a:buChar char="Ø"/>
        <a:defRPr sz="1600" i="1">
          <a:solidFill>
            <a:schemeClr val="tx1"/>
          </a:solidFill>
          <a:latin typeface="+mn-lt"/>
          <a:ea typeface="+mn-ea"/>
          <a:cs typeface="+mn-cs"/>
          <a:sym typeface="Arial" pitchFamily="1" charset="0"/>
        </a:defRPr>
      </a:lvl5pPr>
      <a:lvl6pPr marL="2076450" indent="-171450" algn="l" rtl="0" fontAlgn="base">
        <a:spcBef>
          <a:spcPts val="400"/>
        </a:spcBef>
        <a:spcAft>
          <a:spcPct val="0"/>
        </a:spcAft>
        <a:buClr>
          <a:srgbClr val="000000"/>
        </a:buClr>
        <a:buSzPct val="100000"/>
        <a:buFont typeface="Wingdings" pitchFamily="1" charset="2"/>
        <a:buChar char="Ø"/>
        <a:defRPr sz="1600" i="1">
          <a:solidFill>
            <a:schemeClr val="tx1"/>
          </a:solidFill>
          <a:latin typeface="+mn-lt"/>
          <a:ea typeface="+mn-ea"/>
          <a:cs typeface="+mn-cs"/>
          <a:sym typeface="Arial" pitchFamily="1" charset="0"/>
        </a:defRPr>
      </a:lvl6pPr>
      <a:lvl7pPr marL="2533650" indent="-171450" algn="l" rtl="0" fontAlgn="base">
        <a:spcBef>
          <a:spcPts val="400"/>
        </a:spcBef>
        <a:spcAft>
          <a:spcPct val="0"/>
        </a:spcAft>
        <a:buClr>
          <a:srgbClr val="000000"/>
        </a:buClr>
        <a:buSzPct val="100000"/>
        <a:buFont typeface="Wingdings" pitchFamily="1" charset="2"/>
        <a:buChar char="Ø"/>
        <a:defRPr sz="1600" i="1">
          <a:solidFill>
            <a:schemeClr val="tx1"/>
          </a:solidFill>
          <a:latin typeface="+mn-lt"/>
          <a:ea typeface="+mn-ea"/>
          <a:cs typeface="+mn-cs"/>
          <a:sym typeface="Arial" pitchFamily="1" charset="0"/>
        </a:defRPr>
      </a:lvl7pPr>
      <a:lvl8pPr marL="2990850" indent="-171450" algn="l" rtl="0" fontAlgn="base">
        <a:spcBef>
          <a:spcPts val="400"/>
        </a:spcBef>
        <a:spcAft>
          <a:spcPct val="0"/>
        </a:spcAft>
        <a:buClr>
          <a:srgbClr val="000000"/>
        </a:buClr>
        <a:buSzPct val="100000"/>
        <a:buFont typeface="Wingdings" pitchFamily="1" charset="2"/>
        <a:buChar char="Ø"/>
        <a:defRPr sz="1600" i="1">
          <a:solidFill>
            <a:schemeClr val="tx1"/>
          </a:solidFill>
          <a:latin typeface="+mn-lt"/>
          <a:ea typeface="+mn-ea"/>
          <a:cs typeface="+mn-cs"/>
          <a:sym typeface="Arial" pitchFamily="1" charset="0"/>
        </a:defRPr>
      </a:lvl8pPr>
      <a:lvl9pPr marL="3448050" indent="-171450" algn="l" rtl="0" fontAlgn="base">
        <a:spcBef>
          <a:spcPts val="400"/>
        </a:spcBef>
        <a:spcAft>
          <a:spcPct val="0"/>
        </a:spcAft>
        <a:buClr>
          <a:srgbClr val="000000"/>
        </a:buClr>
        <a:buSzPct val="100000"/>
        <a:buFont typeface="Wingdings" pitchFamily="1" charset="2"/>
        <a:buChar char="Ø"/>
        <a:defRPr sz="1600" i="1">
          <a:solidFill>
            <a:schemeClr val="tx1"/>
          </a:solidFill>
          <a:latin typeface="+mn-lt"/>
          <a:ea typeface="+mn-ea"/>
          <a:cs typeface="+mn-cs"/>
          <a:sym typeface="Arial" pitchFamily="1"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pic>
        <p:nvPicPr>
          <p:cNvPr id="38913" name="Picture 1"/>
          <p:cNvPicPr>
            <a:picLocks noChangeAspect="1" noChangeArrowheads="1"/>
          </p:cNvPicPr>
          <p:nvPr/>
        </p:nvPicPr>
        <p:blipFill>
          <a:blip r:embed="rId13"/>
          <a:srcRect l="2724" t="1051" r="281" b="830"/>
          <a:stretch>
            <a:fillRect/>
          </a:stretch>
        </p:blipFill>
        <p:spPr bwMode="auto">
          <a:xfrm>
            <a:off x="0" y="0"/>
            <a:ext cx="1808163" cy="7102475"/>
          </a:xfrm>
          <a:prstGeom prst="rect">
            <a:avLst/>
          </a:prstGeom>
          <a:noFill/>
          <a:ln w="9525" cap="flat">
            <a:noFill/>
            <a:miter lim="800000"/>
            <a:headEnd/>
            <a:tailEnd/>
          </a:ln>
        </p:spPr>
      </p:pic>
      <p:pic>
        <p:nvPicPr>
          <p:cNvPr id="38914" name="Picture 2"/>
          <p:cNvPicPr>
            <a:picLocks noChangeAspect="1" noChangeArrowheads="1"/>
          </p:cNvPicPr>
          <p:nvPr/>
        </p:nvPicPr>
        <p:blipFill>
          <a:blip r:embed="rId14"/>
          <a:srcRect/>
          <a:stretch>
            <a:fillRect/>
          </a:stretch>
        </p:blipFill>
        <p:spPr bwMode="auto">
          <a:xfrm>
            <a:off x="11890375" y="157163"/>
            <a:ext cx="903288" cy="747712"/>
          </a:xfrm>
          <a:prstGeom prst="rect">
            <a:avLst/>
          </a:prstGeom>
          <a:noFill/>
          <a:ln w="9525" cap="flat">
            <a:noFill/>
            <a:miter lim="800000"/>
            <a:headEnd/>
            <a:tailEnd/>
          </a:ln>
        </p:spPr>
      </p:pic>
      <p:pic>
        <p:nvPicPr>
          <p:cNvPr id="38915" name="Picture 3"/>
          <p:cNvPicPr>
            <a:picLocks noChangeAspect="1" noChangeArrowheads="1"/>
          </p:cNvPicPr>
          <p:nvPr/>
        </p:nvPicPr>
        <p:blipFill>
          <a:blip r:embed="rId15"/>
          <a:srcRect/>
          <a:stretch>
            <a:fillRect/>
          </a:stretch>
        </p:blipFill>
        <p:spPr bwMode="auto">
          <a:xfrm>
            <a:off x="1990725" y="968375"/>
            <a:ext cx="10525125" cy="401638"/>
          </a:xfrm>
          <a:prstGeom prst="rect">
            <a:avLst/>
          </a:prstGeom>
          <a:noFill/>
          <a:ln w="9525" cap="flat">
            <a:noFill/>
            <a:miter lim="800000"/>
            <a:headEnd/>
            <a:tailEnd/>
          </a:ln>
        </p:spPr>
      </p:pic>
      <p:sp>
        <p:nvSpPr>
          <p:cNvPr id="38916" name="Rectangle 4"/>
          <p:cNvSpPr>
            <a:spLocks noGrp="1" noChangeArrowheads="1"/>
          </p:cNvSpPr>
          <p:nvPr>
            <p:ph type="title"/>
          </p:nvPr>
        </p:nvSpPr>
        <p:spPr bwMode="auto">
          <a:xfrm>
            <a:off x="1682750" y="0"/>
            <a:ext cx="10212388" cy="1268413"/>
          </a:xfrm>
          <a:prstGeom prst="rect">
            <a:avLst/>
          </a:prstGeom>
          <a:noFill/>
          <a:ln w="9525">
            <a:noFill/>
            <a:miter lim="800000"/>
            <a:headEnd/>
            <a:tailEnd/>
          </a:ln>
          <a:effectLst/>
        </p:spPr>
        <p:txBody>
          <a:bodyPr vert="horz" wrap="square" lIns="38100" tIns="38100" rIns="38100" bIns="38100" numCol="1" anchor="ctr" anchorCtr="0" compatLnSpc="1">
            <a:prstTxWarp prst="textNoShape">
              <a:avLst/>
            </a:prstTxWarp>
          </a:bodyPr>
          <a:lstStyle/>
          <a:p>
            <a:pPr lvl="0"/>
            <a:r>
              <a:rPr lang="en-US">
                <a:sym typeface="Arial" pitchFamily="1" charset="0"/>
              </a:rPr>
              <a:t>Click to edit Master title style</a:t>
            </a:r>
          </a:p>
        </p:txBody>
      </p:sp>
      <p:sp>
        <p:nvSpPr>
          <p:cNvPr id="38917" name="Rectangle 5"/>
          <p:cNvSpPr>
            <a:spLocks noGrp="1" noChangeArrowheads="1"/>
          </p:cNvSpPr>
          <p:nvPr>
            <p:ph type="body" idx="1"/>
          </p:nvPr>
        </p:nvSpPr>
        <p:spPr bwMode="auto">
          <a:xfrm>
            <a:off x="1392238" y="1489075"/>
            <a:ext cx="11503025" cy="8264525"/>
          </a:xfrm>
          <a:prstGeom prst="rect">
            <a:avLst/>
          </a:prstGeom>
          <a:noFill/>
          <a:ln w="9525">
            <a:noFill/>
            <a:miter lim="800000"/>
            <a:headEnd/>
            <a:tailEnd/>
          </a:ln>
          <a:effectLst/>
        </p:spPr>
        <p:txBody>
          <a:bodyPr vert="horz" wrap="square" lIns="38100" tIns="38100" rIns="38100" bIns="38100" numCol="1" anchor="t" anchorCtr="0" compatLnSpc="1">
            <a:prstTxWarp prst="textNoShape">
              <a:avLst/>
            </a:prstTxWarp>
          </a:bodyPr>
          <a:lstStyle/>
          <a:p>
            <a:pPr lvl="0"/>
            <a:r>
              <a:rPr lang="en-US">
                <a:sym typeface="Arial" pitchFamily="1" charset="0"/>
              </a:rPr>
              <a:t>Click to edit Master text styles</a:t>
            </a:r>
          </a:p>
          <a:p>
            <a:pPr lvl="1"/>
            <a:r>
              <a:rPr lang="en-US">
                <a:sym typeface="Arial" pitchFamily="1" charset="0"/>
              </a:rPr>
              <a:t>Second level</a:t>
            </a:r>
          </a:p>
          <a:p>
            <a:pPr lvl="2"/>
            <a:r>
              <a:rPr lang="en-US">
                <a:sym typeface="Arial" pitchFamily="1" charset="0"/>
              </a:rPr>
              <a:t>Third level</a:t>
            </a:r>
          </a:p>
          <a:p>
            <a:pPr lvl="3"/>
            <a:r>
              <a:rPr lang="en-US">
                <a:sym typeface="Arial" pitchFamily="1" charset="0"/>
              </a:rPr>
              <a:t>Fourth level</a:t>
            </a:r>
          </a:p>
          <a:p>
            <a:pPr lvl="4"/>
            <a:r>
              <a:rPr lang="en-US">
                <a:sym typeface="Arial" pitchFamily="1" charset="0"/>
              </a:rPr>
              <a:t>Fifth level</a:t>
            </a:r>
          </a:p>
        </p:txBody>
      </p:sp>
      <p:sp>
        <p:nvSpPr>
          <p:cNvPr id="38918" name="Text Box 6"/>
          <p:cNvSpPr txBox="1">
            <a:spLocks noGrp="1" noChangeArrowheads="1"/>
          </p:cNvSpPr>
          <p:nvPr>
            <p:ph type="sldNum" sz="quarter" idx="4"/>
          </p:nvPr>
        </p:nvSpPr>
        <p:spPr bwMode="auto">
          <a:xfrm>
            <a:off x="12331700" y="9474200"/>
            <a:ext cx="285750" cy="2794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lgn="r">
              <a:defRPr sz="1400">
                <a:solidFill>
                  <a:schemeClr val="tx1"/>
                </a:solidFill>
                <a:latin typeface="+mn-lt"/>
                <a:ea typeface="Arial" pitchFamily="1" charset="0"/>
                <a:cs typeface="Arial" pitchFamily="1" charset="0"/>
                <a:sym typeface="Arial" pitchFamily="1" charset="0"/>
              </a:defRPr>
            </a:lvl1pPr>
          </a:lstStyle>
          <a:p>
            <a:fld id="{5A5C7B9B-A7A6-B44C-BEF6-AF8E009C1709}"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107" r:id="rId1"/>
    <p:sldLayoutId id="2147484108" r:id="rId2"/>
    <p:sldLayoutId id="2147484109" r:id="rId3"/>
    <p:sldLayoutId id="2147484110" r:id="rId4"/>
    <p:sldLayoutId id="2147484111" r:id="rId5"/>
    <p:sldLayoutId id="2147484112" r:id="rId6"/>
    <p:sldLayoutId id="2147484113" r:id="rId7"/>
    <p:sldLayoutId id="2147484114" r:id="rId8"/>
    <p:sldLayoutId id="2147484115" r:id="rId9"/>
    <p:sldLayoutId id="2147484116" r:id="rId10"/>
    <p:sldLayoutId id="2147484117" r:id="rId11"/>
  </p:sldLayoutIdLst>
  <p:transition/>
  <p:hf hdr="0" ftr="0" dt="0"/>
  <p:txStyles>
    <p:titleStyle>
      <a:lvl1pPr algn="ctr" rtl="0" fontAlgn="base">
        <a:spcBef>
          <a:spcPct val="0"/>
        </a:spcBef>
        <a:spcAft>
          <a:spcPct val="0"/>
        </a:spcAft>
        <a:defRPr sz="3600" b="1">
          <a:solidFill>
            <a:srgbClr val="0033CC"/>
          </a:solidFill>
          <a:effectLst>
            <a:outerShdw blurRad="38100" dist="38100" dir="2700000" algn="tl">
              <a:srgbClr val="DDDDDD"/>
            </a:outerShdw>
          </a:effectLst>
          <a:latin typeface="+mj-lt"/>
          <a:ea typeface="+mj-ea"/>
          <a:cs typeface="+mj-cs"/>
          <a:sym typeface="Arial" pitchFamily="1" charset="0"/>
        </a:defRPr>
      </a:lvl1pPr>
      <a:lvl2pPr algn="ctr" rtl="0" fontAlgn="base">
        <a:spcBef>
          <a:spcPct val="0"/>
        </a:spcBef>
        <a:spcAft>
          <a:spcPct val="0"/>
        </a:spcAft>
        <a:defRPr sz="3600" b="1">
          <a:solidFill>
            <a:srgbClr val="0033CC"/>
          </a:solidFill>
          <a:effectLst>
            <a:outerShdw blurRad="38100" dist="38100" dir="2700000" algn="tl">
              <a:srgbClr val="DDDDDD"/>
            </a:outerShdw>
          </a:effectLst>
          <a:latin typeface="Arial" pitchFamily="1" charset="0"/>
          <a:ea typeface="ヒラギノ角ゴ ProN W6" pitchFamily="1" charset="-128"/>
          <a:cs typeface="ヒラギノ角ゴ ProN W6" pitchFamily="1" charset="-128"/>
          <a:sym typeface="Arial" pitchFamily="1" charset="0"/>
        </a:defRPr>
      </a:lvl2pPr>
      <a:lvl3pPr algn="ctr" rtl="0" fontAlgn="base">
        <a:spcBef>
          <a:spcPct val="0"/>
        </a:spcBef>
        <a:spcAft>
          <a:spcPct val="0"/>
        </a:spcAft>
        <a:defRPr sz="3600" b="1">
          <a:solidFill>
            <a:srgbClr val="0033CC"/>
          </a:solidFill>
          <a:effectLst>
            <a:outerShdw blurRad="38100" dist="38100" dir="2700000" algn="tl">
              <a:srgbClr val="DDDDDD"/>
            </a:outerShdw>
          </a:effectLst>
          <a:latin typeface="Arial" pitchFamily="1" charset="0"/>
          <a:ea typeface="ヒラギノ角ゴ ProN W6" pitchFamily="1" charset="-128"/>
          <a:cs typeface="ヒラギノ角ゴ ProN W6" pitchFamily="1" charset="-128"/>
          <a:sym typeface="Arial" pitchFamily="1" charset="0"/>
        </a:defRPr>
      </a:lvl3pPr>
      <a:lvl4pPr algn="ctr" rtl="0" fontAlgn="base">
        <a:spcBef>
          <a:spcPct val="0"/>
        </a:spcBef>
        <a:spcAft>
          <a:spcPct val="0"/>
        </a:spcAft>
        <a:defRPr sz="3600" b="1">
          <a:solidFill>
            <a:srgbClr val="0033CC"/>
          </a:solidFill>
          <a:effectLst>
            <a:outerShdw blurRad="38100" dist="38100" dir="2700000" algn="tl">
              <a:srgbClr val="DDDDDD"/>
            </a:outerShdw>
          </a:effectLst>
          <a:latin typeface="Arial" pitchFamily="1" charset="0"/>
          <a:ea typeface="ヒラギノ角ゴ ProN W6" pitchFamily="1" charset="-128"/>
          <a:cs typeface="ヒラギノ角ゴ ProN W6" pitchFamily="1" charset="-128"/>
          <a:sym typeface="Arial" pitchFamily="1" charset="0"/>
        </a:defRPr>
      </a:lvl4pPr>
      <a:lvl5pPr algn="ctr" rtl="0" fontAlgn="base">
        <a:spcBef>
          <a:spcPct val="0"/>
        </a:spcBef>
        <a:spcAft>
          <a:spcPct val="0"/>
        </a:spcAft>
        <a:defRPr sz="3600" b="1">
          <a:solidFill>
            <a:srgbClr val="0033CC"/>
          </a:solidFill>
          <a:effectLst>
            <a:outerShdw blurRad="38100" dist="38100" dir="2700000" algn="tl">
              <a:srgbClr val="DDDDDD"/>
            </a:outerShdw>
          </a:effectLst>
          <a:latin typeface="Arial" pitchFamily="1" charset="0"/>
          <a:ea typeface="ヒラギノ角ゴ ProN W6" pitchFamily="1" charset="-128"/>
          <a:cs typeface="ヒラギノ角ゴ ProN W6" pitchFamily="1" charset="-128"/>
          <a:sym typeface="Arial" pitchFamily="1" charset="0"/>
        </a:defRPr>
      </a:lvl5pPr>
      <a:lvl6pPr marL="457200" algn="ctr" rtl="0" fontAlgn="base">
        <a:spcBef>
          <a:spcPct val="0"/>
        </a:spcBef>
        <a:spcAft>
          <a:spcPct val="0"/>
        </a:spcAft>
        <a:defRPr sz="3600" b="1">
          <a:solidFill>
            <a:srgbClr val="0033CC"/>
          </a:solidFill>
          <a:effectLst>
            <a:outerShdw blurRad="38100" dist="38100" dir="2700000" algn="tl">
              <a:srgbClr val="DDDDDD"/>
            </a:outerShdw>
          </a:effectLst>
          <a:latin typeface="Arial" pitchFamily="1" charset="0"/>
          <a:ea typeface="ヒラギノ角ゴ ProN W6" pitchFamily="1" charset="-128"/>
          <a:cs typeface="ヒラギノ角ゴ ProN W6" pitchFamily="1" charset="-128"/>
          <a:sym typeface="Arial" pitchFamily="1" charset="0"/>
        </a:defRPr>
      </a:lvl6pPr>
      <a:lvl7pPr marL="914400" algn="ctr" rtl="0" fontAlgn="base">
        <a:spcBef>
          <a:spcPct val="0"/>
        </a:spcBef>
        <a:spcAft>
          <a:spcPct val="0"/>
        </a:spcAft>
        <a:defRPr sz="3600" b="1">
          <a:solidFill>
            <a:srgbClr val="0033CC"/>
          </a:solidFill>
          <a:effectLst>
            <a:outerShdw blurRad="38100" dist="38100" dir="2700000" algn="tl">
              <a:srgbClr val="DDDDDD"/>
            </a:outerShdw>
          </a:effectLst>
          <a:latin typeface="Arial" pitchFamily="1" charset="0"/>
          <a:ea typeface="ヒラギノ角ゴ ProN W6" pitchFamily="1" charset="-128"/>
          <a:cs typeface="ヒラギノ角ゴ ProN W6" pitchFamily="1" charset="-128"/>
          <a:sym typeface="Arial" pitchFamily="1" charset="0"/>
        </a:defRPr>
      </a:lvl7pPr>
      <a:lvl8pPr marL="1371600" algn="ctr" rtl="0" fontAlgn="base">
        <a:spcBef>
          <a:spcPct val="0"/>
        </a:spcBef>
        <a:spcAft>
          <a:spcPct val="0"/>
        </a:spcAft>
        <a:defRPr sz="3600" b="1">
          <a:solidFill>
            <a:srgbClr val="0033CC"/>
          </a:solidFill>
          <a:effectLst>
            <a:outerShdw blurRad="38100" dist="38100" dir="2700000" algn="tl">
              <a:srgbClr val="DDDDDD"/>
            </a:outerShdw>
          </a:effectLst>
          <a:latin typeface="Arial" pitchFamily="1" charset="0"/>
          <a:ea typeface="ヒラギノ角ゴ ProN W6" pitchFamily="1" charset="-128"/>
          <a:cs typeface="ヒラギノ角ゴ ProN W6" pitchFamily="1" charset="-128"/>
          <a:sym typeface="Arial" pitchFamily="1" charset="0"/>
        </a:defRPr>
      </a:lvl8pPr>
      <a:lvl9pPr marL="1828800" algn="ctr" rtl="0" fontAlgn="base">
        <a:spcBef>
          <a:spcPct val="0"/>
        </a:spcBef>
        <a:spcAft>
          <a:spcPct val="0"/>
        </a:spcAft>
        <a:defRPr sz="3600" b="1">
          <a:solidFill>
            <a:srgbClr val="0033CC"/>
          </a:solidFill>
          <a:effectLst>
            <a:outerShdw blurRad="38100" dist="38100" dir="2700000" algn="tl">
              <a:srgbClr val="DDDDDD"/>
            </a:outerShdw>
          </a:effectLst>
          <a:latin typeface="Arial" pitchFamily="1" charset="0"/>
          <a:ea typeface="ヒラギノ角ゴ ProN W6" pitchFamily="1" charset="-128"/>
          <a:cs typeface="ヒラギノ角ゴ ProN W6" pitchFamily="1" charset="-128"/>
          <a:sym typeface="Arial" pitchFamily="1" charset="0"/>
        </a:defRPr>
      </a:lvl9pPr>
    </p:titleStyle>
    <p:bodyStyle>
      <a:lvl1pPr marL="231775" indent="-231775" algn="l" rtl="0" fontAlgn="base">
        <a:spcBef>
          <a:spcPts val="700"/>
        </a:spcBef>
        <a:spcAft>
          <a:spcPct val="0"/>
        </a:spcAft>
        <a:buClr>
          <a:srgbClr val="950103"/>
        </a:buClr>
        <a:buSzPct val="75000"/>
        <a:buFont typeface="Zapf Dingbats" pitchFamily="1" charset="2"/>
        <a:buChar char="✦"/>
        <a:defRPr sz="2800">
          <a:solidFill>
            <a:schemeClr val="tx1"/>
          </a:solidFill>
          <a:latin typeface="+mn-lt"/>
          <a:ea typeface="+mn-ea"/>
          <a:cs typeface="+mn-cs"/>
          <a:sym typeface="Arial" pitchFamily="1" charset="0"/>
        </a:defRPr>
      </a:lvl1pPr>
      <a:lvl2pPr marL="592138" indent="-284163" algn="l" rtl="0" fontAlgn="base">
        <a:spcBef>
          <a:spcPts val="600"/>
        </a:spcBef>
        <a:spcAft>
          <a:spcPct val="0"/>
        </a:spcAft>
        <a:buClr>
          <a:srgbClr val="270094"/>
        </a:buClr>
        <a:buSzPct val="75000"/>
        <a:buFont typeface="Zapf Dingbats" pitchFamily="1" charset="2"/>
        <a:buChar char="❑"/>
        <a:defRPr sz="2400" i="1">
          <a:solidFill>
            <a:schemeClr val="tx1"/>
          </a:solidFill>
          <a:latin typeface="+mn-lt"/>
          <a:ea typeface="+mn-ea"/>
          <a:cs typeface="+mn-cs"/>
          <a:sym typeface="Arial" pitchFamily="1" charset="0"/>
        </a:defRPr>
      </a:lvl2pPr>
      <a:lvl3pPr marL="935038" indent="-228600" algn="l" rtl="0" fontAlgn="base">
        <a:spcBef>
          <a:spcPts val="500"/>
        </a:spcBef>
        <a:spcAft>
          <a:spcPct val="0"/>
        </a:spcAft>
        <a:buClr>
          <a:srgbClr val="359E11"/>
        </a:buClr>
        <a:buSzPct val="75000"/>
        <a:buFont typeface="Symbol" pitchFamily="1" charset="2"/>
        <a:buChar char="♦"/>
        <a:defRPr sz="2200" i="1">
          <a:solidFill>
            <a:schemeClr val="tx1"/>
          </a:solidFill>
          <a:latin typeface="+mn-lt"/>
          <a:ea typeface="+mn-ea"/>
          <a:cs typeface="+mn-cs"/>
          <a:sym typeface="Arial" pitchFamily="1" charset="0"/>
        </a:defRPr>
      </a:lvl3pPr>
      <a:lvl4pPr marL="1333500" indent="-285750" algn="l" rtl="0" fontAlgn="base">
        <a:spcBef>
          <a:spcPts val="500"/>
        </a:spcBef>
        <a:spcAft>
          <a:spcPct val="0"/>
        </a:spcAft>
        <a:buClr>
          <a:srgbClr val="000000"/>
        </a:buClr>
        <a:buSzPct val="100000"/>
        <a:buFont typeface="Wingdings" pitchFamily="1" charset="2"/>
        <a:buChar char="Ø"/>
        <a:defRPr i="1">
          <a:solidFill>
            <a:schemeClr val="tx1"/>
          </a:solidFill>
          <a:latin typeface="+mn-lt"/>
          <a:ea typeface="+mn-ea"/>
          <a:cs typeface="+mn-cs"/>
          <a:sym typeface="Arial" pitchFamily="1" charset="0"/>
        </a:defRPr>
      </a:lvl4pPr>
      <a:lvl5pPr marL="1619250" indent="-171450" algn="l" rtl="0" fontAlgn="base">
        <a:spcBef>
          <a:spcPts val="400"/>
        </a:spcBef>
        <a:spcAft>
          <a:spcPct val="0"/>
        </a:spcAft>
        <a:buClr>
          <a:srgbClr val="000000"/>
        </a:buClr>
        <a:buSzPct val="100000"/>
        <a:buFont typeface="Wingdings" pitchFamily="1" charset="2"/>
        <a:buChar char="Ø"/>
        <a:defRPr sz="1600" i="1">
          <a:solidFill>
            <a:schemeClr val="tx1"/>
          </a:solidFill>
          <a:latin typeface="+mn-lt"/>
          <a:ea typeface="+mn-ea"/>
          <a:cs typeface="+mn-cs"/>
          <a:sym typeface="Arial" pitchFamily="1" charset="0"/>
        </a:defRPr>
      </a:lvl5pPr>
      <a:lvl6pPr marL="2076450" indent="-171450" algn="l" rtl="0" fontAlgn="base">
        <a:spcBef>
          <a:spcPts val="400"/>
        </a:spcBef>
        <a:spcAft>
          <a:spcPct val="0"/>
        </a:spcAft>
        <a:buClr>
          <a:srgbClr val="000000"/>
        </a:buClr>
        <a:buSzPct val="100000"/>
        <a:buFont typeface="Wingdings" pitchFamily="1" charset="2"/>
        <a:buChar char="Ø"/>
        <a:defRPr sz="1600" i="1">
          <a:solidFill>
            <a:schemeClr val="tx1"/>
          </a:solidFill>
          <a:latin typeface="+mn-lt"/>
          <a:ea typeface="+mn-ea"/>
          <a:cs typeface="+mn-cs"/>
          <a:sym typeface="Arial" pitchFamily="1" charset="0"/>
        </a:defRPr>
      </a:lvl6pPr>
      <a:lvl7pPr marL="2533650" indent="-171450" algn="l" rtl="0" fontAlgn="base">
        <a:spcBef>
          <a:spcPts val="400"/>
        </a:spcBef>
        <a:spcAft>
          <a:spcPct val="0"/>
        </a:spcAft>
        <a:buClr>
          <a:srgbClr val="000000"/>
        </a:buClr>
        <a:buSzPct val="100000"/>
        <a:buFont typeface="Wingdings" pitchFamily="1" charset="2"/>
        <a:buChar char="Ø"/>
        <a:defRPr sz="1600" i="1">
          <a:solidFill>
            <a:schemeClr val="tx1"/>
          </a:solidFill>
          <a:latin typeface="+mn-lt"/>
          <a:ea typeface="+mn-ea"/>
          <a:cs typeface="+mn-cs"/>
          <a:sym typeface="Arial" pitchFamily="1" charset="0"/>
        </a:defRPr>
      </a:lvl7pPr>
      <a:lvl8pPr marL="2990850" indent="-171450" algn="l" rtl="0" fontAlgn="base">
        <a:spcBef>
          <a:spcPts val="400"/>
        </a:spcBef>
        <a:spcAft>
          <a:spcPct val="0"/>
        </a:spcAft>
        <a:buClr>
          <a:srgbClr val="000000"/>
        </a:buClr>
        <a:buSzPct val="100000"/>
        <a:buFont typeface="Wingdings" pitchFamily="1" charset="2"/>
        <a:buChar char="Ø"/>
        <a:defRPr sz="1600" i="1">
          <a:solidFill>
            <a:schemeClr val="tx1"/>
          </a:solidFill>
          <a:latin typeface="+mn-lt"/>
          <a:ea typeface="+mn-ea"/>
          <a:cs typeface="+mn-cs"/>
          <a:sym typeface="Arial" pitchFamily="1" charset="0"/>
        </a:defRPr>
      </a:lvl8pPr>
      <a:lvl9pPr marL="3448050" indent="-171450" algn="l" rtl="0" fontAlgn="base">
        <a:spcBef>
          <a:spcPts val="400"/>
        </a:spcBef>
        <a:spcAft>
          <a:spcPct val="0"/>
        </a:spcAft>
        <a:buClr>
          <a:srgbClr val="000000"/>
        </a:buClr>
        <a:buSzPct val="100000"/>
        <a:buFont typeface="Wingdings" pitchFamily="1" charset="2"/>
        <a:buChar char="Ø"/>
        <a:defRPr sz="1600" i="1">
          <a:solidFill>
            <a:schemeClr val="tx1"/>
          </a:solidFill>
          <a:latin typeface="+mn-lt"/>
          <a:ea typeface="+mn-ea"/>
          <a:cs typeface="+mn-cs"/>
          <a:sym typeface="Arial" pitchFamily="1"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pic>
        <p:nvPicPr>
          <p:cNvPr id="39937" name="Picture 1"/>
          <p:cNvPicPr>
            <a:picLocks noChangeAspect="1" noChangeArrowheads="1"/>
          </p:cNvPicPr>
          <p:nvPr/>
        </p:nvPicPr>
        <p:blipFill>
          <a:blip r:embed="rId13"/>
          <a:srcRect l="2724" t="1051" r="281" b="830"/>
          <a:stretch>
            <a:fillRect/>
          </a:stretch>
        </p:blipFill>
        <p:spPr bwMode="auto">
          <a:xfrm>
            <a:off x="0" y="0"/>
            <a:ext cx="1808163" cy="7102475"/>
          </a:xfrm>
          <a:prstGeom prst="rect">
            <a:avLst/>
          </a:prstGeom>
          <a:noFill/>
          <a:ln w="9525" cap="flat">
            <a:noFill/>
            <a:miter lim="800000"/>
            <a:headEnd/>
            <a:tailEnd/>
          </a:ln>
        </p:spPr>
      </p:pic>
      <p:pic>
        <p:nvPicPr>
          <p:cNvPr id="39938" name="Picture 2"/>
          <p:cNvPicPr>
            <a:picLocks noChangeAspect="1" noChangeArrowheads="1"/>
          </p:cNvPicPr>
          <p:nvPr/>
        </p:nvPicPr>
        <p:blipFill>
          <a:blip r:embed="rId14"/>
          <a:srcRect/>
          <a:stretch>
            <a:fillRect/>
          </a:stretch>
        </p:blipFill>
        <p:spPr bwMode="auto">
          <a:xfrm>
            <a:off x="11890375" y="157163"/>
            <a:ext cx="903288" cy="747712"/>
          </a:xfrm>
          <a:prstGeom prst="rect">
            <a:avLst/>
          </a:prstGeom>
          <a:noFill/>
          <a:ln w="9525" cap="flat">
            <a:noFill/>
            <a:miter lim="800000"/>
            <a:headEnd/>
            <a:tailEnd/>
          </a:ln>
        </p:spPr>
      </p:pic>
      <p:pic>
        <p:nvPicPr>
          <p:cNvPr id="39939" name="Picture 3"/>
          <p:cNvPicPr>
            <a:picLocks noChangeAspect="1" noChangeArrowheads="1"/>
          </p:cNvPicPr>
          <p:nvPr/>
        </p:nvPicPr>
        <p:blipFill>
          <a:blip r:embed="rId15"/>
          <a:srcRect/>
          <a:stretch>
            <a:fillRect/>
          </a:stretch>
        </p:blipFill>
        <p:spPr bwMode="auto">
          <a:xfrm>
            <a:off x="1990725" y="968375"/>
            <a:ext cx="10525125" cy="401638"/>
          </a:xfrm>
          <a:prstGeom prst="rect">
            <a:avLst/>
          </a:prstGeom>
          <a:noFill/>
          <a:ln w="9525" cap="flat">
            <a:noFill/>
            <a:miter lim="800000"/>
            <a:headEnd/>
            <a:tailEnd/>
          </a:ln>
        </p:spPr>
      </p:pic>
      <p:sp>
        <p:nvSpPr>
          <p:cNvPr id="39940" name="Rectangle 4"/>
          <p:cNvSpPr>
            <a:spLocks noGrp="1" noChangeArrowheads="1"/>
          </p:cNvSpPr>
          <p:nvPr>
            <p:ph type="title"/>
          </p:nvPr>
        </p:nvSpPr>
        <p:spPr bwMode="auto">
          <a:xfrm>
            <a:off x="1682750" y="0"/>
            <a:ext cx="10212388" cy="1268413"/>
          </a:xfrm>
          <a:prstGeom prst="rect">
            <a:avLst/>
          </a:prstGeom>
          <a:noFill/>
          <a:ln w="9525">
            <a:noFill/>
            <a:miter lim="800000"/>
            <a:headEnd/>
            <a:tailEnd/>
          </a:ln>
          <a:effectLst/>
        </p:spPr>
        <p:txBody>
          <a:bodyPr vert="horz" wrap="square" lIns="38100" tIns="38100" rIns="38100" bIns="38100" numCol="1" anchor="ctr" anchorCtr="0" compatLnSpc="1">
            <a:prstTxWarp prst="textNoShape">
              <a:avLst/>
            </a:prstTxWarp>
          </a:bodyPr>
          <a:lstStyle/>
          <a:p>
            <a:pPr lvl="0"/>
            <a:r>
              <a:rPr lang="en-US">
                <a:sym typeface="Arial" pitchFamily="1" charset="0"/>
              </a:rPr>
              <a:t>Click to edit Master title style</a:t>
            </a:r>
          </a:p>
        </p:txBody>
      </p:sp>
      <p:sp>
        <p:nvSpPr>
          <p:cNvPr id="39941" name="Rectangle 5"/>
          <p:cNvSpPr>
            <a:spLocks noGrp="1" noChangeArrowheads="1"/>
          </p:cNvSpPr>
          <p:nvPr>
            <p:ph type="body" idx="1"/>
          </p:nvPr>
        </p:nvSpPr>
        <p:spPr bwMode="auto">
          <a:xfrm>
            <a:off x="1392238" y="1489075"/>
            <a:ext cx="11503025" cy="8264525"/>
          </a:xfrm>
          <a:prstGeom prst="rect">
            <a:avLst/>
          </a:prstGeom>
          <a:noFill/>
          <a:ln w="9525">
            <a:noFill/>
            <a:miter lim="800000"/>
            <a:headEnd/>
            <a:tailEnd/>
          </a:ln>
          <a:effectLst/>
        </p:spPr>
        <p:txBody>
          <a:bodyPr vert="horz" wrap="square" lIns="38100" tIns="38100" rIns="38100" bIns="38100" numCol="1" anchor="t" anchorCtr="0" compatLnSpc="1">
            <a:prstTxWarp prst="textNoShape">
              <a:avLst/>
            </a:prstTxWarp>
          </a:bodyPr>
          <a:lstStyle/>
          <a:p>
            <a:pPr lvl="0"/>
            <a:r>
              <a:rPr lang="en-US">
                <a:sym typeface="Arial" pitchFamily="1" charset="0"/>
              </a:rPr>
              <a:t>Click to edit Master text styles</a:t>
            </a:r>
          </a:p>
          <a:p>
            <a:pPr lvl="1"/>
            <a:r>
              <a:rPr lang="en-US">
                <a:sym typeface="Arial" pitchFamily="1" charset="0"/>
              </a:rPr>
              <a:t>Second level</a:t>
            </a:r>
          </a:p>
          <a:p>
            <a:pPr lvl="2"/>
            <a:r>
              <a:rPr lang="en-US">
                <a:sym typeface="Arial" pitchFamily="1" charset="0"/>
              </a:rPr>
              <a:t>Third level</a:t>
            </a:r>
          </a:p>
          <a:p>
            <a:pPr lvl="3"/>
            <a:r>
              <a:rPr lang="en-US">
                <a:sym typeface="Arial" pitchFamily="1" charset="0"/>
              </a:rPr>
              <a:t>Fourth level</a:t>
            </a:r>
          </a:p>
          <a:p>
            <a:pPr lvl="4"/>
            <a:r>
              <a:rPr lang="en-US">
                <a:sym typeface="Arial" pitchFamily="1" charset="0"/>
              </a:rPr>
              <a:t>Fifth level</a:t>
            </a:r>
          </a:p>
        </p:txBody>
      </p:sp>
      <p:sp>
        <p:nvSpPr>
          <p:cNvPr id="39942" name="Text Box 6"/>
          <p:cNvSpPr txBox="1">
            <a:spLocks noGrp="1" noChangeArrowheads="1"/>
          </p:cNvSpPr>
          <p:nvPr>
            <p:ph type="sldNum" sz="quarter" idx="4"/>
          </p:nvPr>
        </p:nvSpPr>
        <p:spPr bwMode="auto">
          <a:xfrm>
            <a:off x="12331700" y="9474200"/>
            <a:ext cx="285750" cy="2794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lgn="r">
              <a:defRPr sz="1400">
                <a:solidFill>
                  <a:schemeClr val="tx1"/>
                </a:solidFill>
                <a:latin typeface="+mn-lt"/>
                <a:ea typeface="Arial" pitchFamily="1" charset="0"/>
                <a:cs typeface="Arial" pitchFamily="1" charset="0"/>
                <a:sym typeface="Arial" pitchFamily="1" charset="0"/>
              </a:defRPr>
            </a:lvl1pPr>
          </a:lstStyle>
          <a:p>
            <a:fld id="{8E090A6A-3098-0143-828A-1FD8FF64BDDC}"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118" r:id="rId1"/>
    <p:sldLayoutId id="2147484119" r:id="rId2"/>
    <p:sldLayoutId id="2147484120" r:id="rId3"/>
    <p:sldLayoutId id="2147484121" r:id="rId4"/>
    <p:sldLayoutId id="2147484122" r:id="rId5"/>
    <p:sldLayoutId id="2147484123" r:id="rId6"/>
    <p:sldLayoutId id="2147484124" r:id="rId7"/>
    <p:sldLayoutId id="2147484125" r:id="rId8"/>
    <p:sldLayoutId id="2147484126" r:id="rId9"/>
    <p:sldLayoutId id="2147484127" r:id="rId10"/>
    <p:sldLayoutId id="2147484128" r:id="rId11"/>
  </p:sldLayoutIdLst>
  <p:transition/>
  <p:hf hdr="0" ftr="0" dt="0"/>
  <p:txStyles>
    <p:titleStyle>
      <a:lvl1pPr algn="ctr" rtl="0" fontAlgn="base">
        <a:spcBef>
          <a:spcPct val="0"/>
        </a:spcBef>
        <a:spcAft>
          <a:spcPct val="0"/>
        </a:spcAft>
        <a:defRPr sz="3600" b="1">
          <a:solidFill>
            <a:srgbClr val="0033CC"/>
          </a:solidFill>
          <a:effectLst>
            <a:outerShdw blurRad="38100" dist="38100" dir="2700000" algn="tl">
              <a:srgbClr val="DDDDDD"/>
            </a:outerShdw>
          </a:effectLst>
          <a:latin typeface="+mj-lt"/>
          <a:ea typeface="+mj-ea"/>
          <a:cs typeface="+mj-cs"/>
          <a:sym typeface="Arial" pitchFamily="1" charset="0"/>
        </a:defRPr>
      </a:lvl1pPr>
      <a:lvl2pPr algn="ctr" rtl="0" fontAlgn="base">
        <a:spcBef>
          <a:spcPct val="0"/>
        </a:spcBef>
        <a:spcAft>
          <a:spcPct val="0"/>
        </a:spcAft>
        <a:defRPr sz="3600" b="1">
          <a:solidFill>
            <a:srgbClr val="0033CC"/>
          </a:solidFill>
          <a:effectLst>
            <a:outerShdw blurRad="38100" dist="38100" dir="2700000" algn="tl">
              <a:srgbClr val="DDDDDD"/>
            </a:outerShdw>
          </a:effectLst>
          <a:latin typeface="Arial" pitchFamily="1" charset="0"/>
          <a:ea typeface="ヒラギノ角ゴ ProN W6" pitchFamily="1" charset="-128"/>
          <a:cs typeface="ヒラギノ角ゴ ProN W6" pitchFamily="1" charset="-128"/>
          <a:sym typeface="Arial" pitchFamily="1" charset="0"/>
        </a:defRPr>
      </a:lvl2pPr>
      <a:lvl3pPr algn="ctr" rtl="0" fontAlgn="base">
        <a:spcBef>
          <a:spcPct val="0"/>
        </a:spcBef>
        <a:spcAft>
          <a:spcPct val="0"/>
        </a:spcAft>
        <a:defRPr sz="3600" b="1">
          <a:solidFill>
            <a:srgbClr val="0033CC"/>
          </a:solidFill>
          <a:effectLst>
            <a:outerShdw blurRad="38100" dist="38100" dir="2700000" algn="tl">
              <a:srgbClr val="DDDDDD"/>
            </a:outerShdw>
          </a:effectLst>
          <a:latin typeface="Arial" pitchFamily="1" charset="0"/>
          <a:ea typeface="ヒラギノ角ゴ ProN W6" pitchFamily="1" charset="-128"/>
          <a:cs typeface="ヒラギノ角ゴ ProN W6" pitchFamily="1" charset="-128"/>
          <a:sym typeface="Arial" pitchFamily="1" charset="0"/>
        </a:defRPr>
      </a:lvl3pPr>
      <a:lvl4pPr algn="ctr" rtl="0" fontAlgn="base">
        <a:spcBef>
          <a:spcPct val="0"/>
        </a:spcBef>
        <a:spcAft>
          <a:spcPct val="0"/>
        </a:spcAft>
        <a:defRPr sz="3600" b="1">
          <a:solidFill>
            <a:srgbClr val="0033CC"/>
          </a:solidFill>
          <a:effectLst>
            <a:outerShdw blurRad="38100" dist="38100" dir="2700000" algn="tl">
              <a:srgbClr val="DDDDDD"/>
            </a:outerShdw>
          </a:effectLst>
          <a:latin typeface="Arial" pitchFamily="1" charset="0"/>
          <a:ea typeface="ヒラギノ角ゴ ProN W6" pitchFamily="1" charset="-128"/>
          <a:cs typeface="ヒラギノ角ゴ ProN W6" pitchFamily="1" charset="-128"/>
          <a:sym typeface="Arial" pitchFamily="1" charset="0"/>
        </a:defRPr>
      </a:lvl4pPr>
      <a:lvl5pPr algn="ctr" rtl="0" fontAlgn="base">
        <a:spcBef>
          <a:spcPct val="0"/>
        </a:spcBef>
        <a:spcAft>
          <a:spcPct val="0"/>
        </a:spcAft>
        <a:defRPr sz="3600" b="1">
          <a:solidFill>
            <a:srgbClr val="0033CC"/>
          </a:solidFill>
          <a:effectLst>
            <a:outerShdw blurRad="38100" dist="38100" dir="2700000" algn="tl">
              <a:srgbClr val="DDDDDD"/>
            </a:outerShdw>
          </a:effectLst>
          <a:latin typeface="Arial" pitchFamily="1" charset="0"/>
          <a:ea typeface="ヒラギノ角ゴ ProN W6" pitchFamily="1" charset="-128"/>
          <a:cs typeface="ヒラギノ角ゴ ProN W6" pitchFamily="1" charset="-128"/>
          <a:sym typeface="Arial" pitchFamily="1" charset="0"/>
        </a:defRPr>
      </a:lvl5pPr>
      <a:lvl6pPr marL="457200" algn="ctr" rtl="0" fontAlgn="base">
        <a:spcBef>
          <a:spcPct val="0"/>
        </a:spcBef>
        <a:spcAft>
          <a:spcPct val="0"/>
        </a:spcAft>
        <a:defRPr sz="3600" b="1">
          <a:solidFill>
            <a:srgbClr val="0033CC"/>
          </a:solidFill>
          <a:effectLst>
            <a:outerShdw blurRad="38100" dist="38100" dir="2700000" algn="tl">
              <a:srgbClr val="DDDDDD"/>
            </a:outerShdw>
          </a:effectLst>
          <a:latin typeface="Arial" pitchFamily="1" charset="0"/>
          <a:ea typeface="ヒラギノ角ゴ ProN W6" pitchFamily="1" charset="-128"/>
          <a:cs typeface="ヒラギノ角ゴ ProN W6" pitchFamily="1" charset="-128"/>
          <a:sym typeface="Arial" pitchFamily="1" charset="0"/>
        </a:defRPr>
      </a:lvl6pPr>
      <a:lvl7pPr marL="914400" algn="ctr" rtl="0" fontAlgn="base">
        <a:spcBef>
          <a:spcPct val="0"/>
        </a:spcBef>
        <a:spcAft>
          <a:spcPct val="0"/>
        </a:spcAft>
        <a:defRPr sz="3600" b="1">
          <a:solidFill>
            <a:srgbClr val="0033CC"/>
          </a:solidFill>
          <a:effectLst>
            <a:outerShdw blurRad="38100" dist="38100" dir="2700000" algn="tl">
              <a:srgbClr val="DDDDDD"/>
            </a:outerShdw>
          </a:effectLst>
          <a:latin typeface="Arial" pitchFamily="1" charset="0"/>
          <a:ea typeface="ヒラギノ角ゴ ProN W6" pitchFamily="1" charset="-128"/>
          <a:cs typeface="ヒラギノ角ゴ ProN W6" pitchFamily="1" charset="-128"/>
          <a:sym typeface="Arial" pitchFamily="1" charset="0"/>
        </a:defRPr>
      </a:lvl7pPr>
      <a:lvl8pPr marL="1371600" algn="ctr" rtl="0" fontAlgn="base">
        <a:spcBef>
          <a:spcPct val="0"/>
        </a:spcBef>
        <a:spcAft>
          <a:spcPct val="0"/>
        </a:spcAft>
        <a:defRPr sz="3600" b="1">
          <a:solidFill>
            <a:srgbClr val="0033CC"/>
          </a:solidFill>
          <a:effectLst>
            <a:outerShdw blurRad="38100" dist="38100" dir="2700000" algn="tl">
              <a:srgbClr val="DDDDDD"/>
            </a:outerShdw>
          </a:effectLst>
          <a:latin typeface="Arial" pitchFamily="1" charset="0"/>
          <a:ea typeface="ヒラギノ角ゴ ProN W6" pitchFamily="1" charset="-128"/>
          <a:cs typeface="ヒラギノ角ゴ ProN W6" pitchFamily="1" charset="-128"/>
          <a:sym typeface="Arial" pitchFamily="1" charset="0"/>
        </a:defRPr>
      </a:lvl8pPr>
      <a:lvl9pPr marL="1828800" algn="ctr" rtl="0" fontAlgn="base">
        <a:spcBef>
          <a:spcPct val="0"/>
        </a:spcBef>
        <a:spcAft>
          <a:spcPct val="0"/>
        </a:spcAft>
        <a:defRPr sz="3600" b="1">
          <a:solidFill>
            <a:srgbClr val="0033CC"/>
          </a:solidFill>
          <a:effectLst>
            <a:outerShdw blurRad="38100" dist="38100" dir="2700000" algn="tl">
              <a:srgbClr val="DDDDDD"/>
            </a:outerShdw>
          </a:effectLst>
          <a:latin typeface="Arial" pitchFamily="1" charset="0"/>
          <a:ea typeface="ヒラギノ角ゴ ProN W6" pitchFamily="1" charset="-128"/>
          <a:cs typeface="ヒラギノ角ゴ ProN W6" pitchFamily="1" charset="-128"/>
          <a:sym typeface="Arial" pitchFamily="1" charset="0"/>
        </a:defRPr>
      </a:lvl9pPr>
    </p:titleStyle>
    <p:bodyStyle>
      <a:lvl1pPr marL="231775" indent="-231775" algn="l" rtl="0" fontAlgn="base">
        <a:spcBef>
          <a:spcPts val="700"/>
        </a:spcBef>
        <a:spcAft>
          <a:spcPct val="0"/>
        </a:spcAft>
        <a:buClr>
          <a:srgbClr val="950103"/>
        </a:buClr>
        <a:buSzPct val="75000"/>
        <a:buFont typeface="Zapf Dingbats" pitchFamily="1" charset="2"/>
        <a:buChar char="✦"/>
        <a:defRPr sz="2800">
          <a:solidFill>
            <a:schemeClr val="tx1"/>
          </a:solidFill>
          <a:latin typeface="+mn-lt"/>
          <a:ea typeface="+mn-ea"/>
          <a:cs typeface="+mn-cs"/>
          <a:sym typeface="Arial" pitchFamily="1" charset="0"/>
        </a:defRPr>
      </a:lvl1pPr>
      <a:lvl2pPr marL="592138" indent="-284163" algn="l" rtl="0" fontAlgn="base">
        <a:spcBef>
          <a:spcPts val="600"/>
        </a:spcBef>
        <a:spcAft>
          <a:spcPct val="0"/>
        </a:spcAft>
        <a:buClr>
          <a:srgbClr val="270094"/>
        </a:buClr>
        <a:buSzPct val="75000"/>
        <a:buFont typeface="Zapf Dingbats" pitchFamily="1" charset="2"/>
        <a:buChar char="❑"/>
        <a:defRPr sz="2400" i="1">
          <a:solidFill>
            <a:schemeClr val="tx1"/>
          </a:solidFill>
          <a:latin typeface="+mn-lt"/>
          <a:ea typeface="+mn-ea"/>
          <a:cs typeface="+mn-cs"/>
          <a:sym typeface="Arial" pitchFamily="1" charset="0"/>
        </a:defRPr>
      </a:lvl2pPr>
      <a:lvl3pPr marL="935038" indent="-228600" algn="l" rtl="0" fontAlgn="base">
        <a:spcBef>
          <a:spcPts val="500"/>
        </a:spcBef>
        <a:spcAft>
          <a:spcPct val="0"/>
        </a:spcAft>
        <a:buClr>
          <a:srgbClr val="359E11"/>
        </a:buClr>
        <a:buSzPct val="75000"/>
        <a:buFont typeface="Symbol" pitchFamily="1" charset="2"/>
        <a:buChar char="♦"/>
        <a:defRPr sz="2200" i="1">
          <a:solidFill>
            <a:schemeClr val="tx1"/>
          </a:solidFill>
          <a:latin typeface="+mn-lt"/>
          <a:ea typeface="+mn-ea"/>
          <a:cs typeface="+mn-cs"/>
          <a:sym typeface="Arial" pitchFamily="1" charset="0"/>
        </a:defRPr>
      </a:lvl3pPr>
      <a:lvl4pPr marL="1333500" indent="-285750" algn="l" rtl="0" fontAlgn="base">
        <a:spcBef>
          <a:spcPts val="500"/>
        </a:spcBef>
        <a:spcAft>
          <a:spcPct val="0"/>
        </a:spcAft>
        <a:buClr>
          <a:srgbClr val="000000"/>
        </a:buClr>
        <a:buSzPct val="100000"/>
        <a:buFont typeface="Wingdings" pitchFamily="1" charset="2"/>
        <a:buChar char="Ø"/>
        <a:defRPr i="1">
          <a:solidFill>
            <a:schemeClr val="tx1"/>
          </a:solidFill>
          <a:latin typeface="+mn-lt"/>
          <a:ea typeface="+mn-ea"/>
          <a:cs typeface="+mn-cs"/>
          <a:sym typeface="Arial" pitchFamily="1" charset="0"/>
        </a:defRPr>
      </a:lvl4pPr>
      <a:lvl5pPr marL="1619250" indent="-171450" algn="l" rtl="0" fontAlgn="base">
        <a:spcBef>
          <a:spcPts val="400"/>
        </a:spcBef>
        <a:spcAft>
          <a:spcPct val="0"/>
        </a:spcAft>
        <a:buClr>
          <a:srgbClr val="000000"/>
        </a:buClr>
        <a:buSzPct val="100000"/>
        <a:buFont typeface="Wingdings" pitchFamily="1" charset="2"/>
        <a:buChar char="Ø"/>
        <a:defRPr sz="1600" i="1">
          <a:solidFill>
            <a:schemeClr val="tx1"/>
          </a:solidFill>
          <a:latin typeface="+mn-lt"/>
          <a:ea typeface="+mn-ea"/>
          <a:cs typeface="+mn-cs"/>
          <a:sym typeface="Arial" pitchFamily="1" charset="0"/>
        </a:defRPr>
      </a:lvl5pPr>
      <a:lvl6pPr marL="2076450" indent="-171450" algn="l" rtl="0" fontAlgn="base">
        <a:spcBef>
          <a:spcPts val="400"/>
        </a:spcBef>
        <a:spcAft>
          <a:spcPct val="0"/>
        </a:spcAft>
        <a:buClr>
          <a:srgbClr val="000000"/>
        </a:buClr>
        <a:buSzPct val="100000"/>
        <a:buFont typeface="Wingdings" pitchFamily="1" charset="2"/>
        <a:buChar char="Ø"/>
        <a:defRPr sz="1600" i="1">
          <a:solidFill>
            <a:schemeClr val="tx1"/>
          </a:solidFill>
          <a:latin typeface="+mn-lt"/>
          <a:ea typeface="+mn-ea"/>
          <a:cs typeface="+mn-cs"/>
          <a:sym typeface="Arial" pitchFamily="1" charset="0"/>
        </a:defRPr>
      </a:lvl6pPr>
      <a:lvl7pPr marL="2533650" indent="-171450" algn="l" rtl="0" fontAlgn="base">
        <a:spcBef>
          <a:spcPts val="400"/>
        </a:spcBef>
        <a:spcAft>
          <a:spcPct val="0"/>
        </a:spcAft>
        <a:buClr>
          <a:srgbClr val="000000"/>
        </a:buClr>
        <a:buSzPct val="100000"/>
        <a:buFont typeface="Wingdings" pitchFamily="1" charset="2"/>
        <a:buChar char="Ø"/>
        <a:defRPr sz="1600" i="1">
          <a:solidFill>
            <a:schemeClr val="tx1"/>
          </a:solidFill>
          <a:latin typeface="+mn-lt"/>
          <a:ea typeface="+mn-ea"/>
          <a:cs typeface="+mn-cs"/>
          <a:sym typeface="Arial" pitchFamily="1" charset="0"/>
        </a:defRPr>
      </a:lvl7pPr>
      <a:lvl8pPr marL="2990850" indent="-171450" algn="l" rtl="0" fontAlgn="base">
        <a:spcBef>
          <a:spcPts val="400"/>
        </a:spcBef>
        <a:spcAft>
          <a:spcPct val="0"/>
        </a:spcAft>
        <a:buClr>
          <a:srgbClr val="000000"/>
        </a:buClr>
        <a:buSzPct val="100000"/>
        <a:buFont typeface="Wingdings" pitchFamily="1" charset="2"/>
        <a:buChar char="Ø"/>
        <a:defRPr sz="1600" i="1">
          <a:solidFill>
            <a:schemeClr val="tx1"/>
          </a:solidFill>
          <a:latin typeface="+mn-lt"/>
          <a:ea typeface="+mn-ea"/>
          <a:cs typeface="+mn-cs"/>
          <a:sym typeface="Arial" pitchFamily="1" charset="0"/>
        </a:defRPr>
      </a:lvl8pPr>
      <a:lvl9pPr marL="3448050" indent="-171450" algn="l" rtl="0" fontAlgn="base">
        <a:spcBef>
          <a:spcPts val="400"/>
        </a:spcBef>
        <a:spcAft>
          <a:spcPct val="0"/>
        </a:spcAft>
        <a:buClr>
          <a:srgbClr val="000000"/>
        </a:buClr>
        <a:buSzPct val="100000"/>
        <a:buFont typeface="Wingdings" pitchFamily="1" charset="2"/>
        <a:buChar char="Ø"/>
        <a:defRPr sz="1600" i="1">
          <a:solidFill>
            <a:schemeClr val="tx1"/>
          </a:solidFill>
          <a:latin typeface="+mn-lt"/>
          <a:ea typeface="+mn-ea"/>
          <a:cs typeface="+mn-cs"/>
          <a:sym typeface="Arial" pitchFamily="1"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pic>
        <p:nvPicPr>
          <p:cNvPr id="40961" name="Picture 1"/>
          <p:cNvPicPr>
            <a:picLocks noChangeAspect="1" noChangeArrowheads="1"/>
          </p:cNvPicPr>
          <p:nvPr/>
        </p:nvPicPr>
        <p:blipFill>
          <a:blip r:embed="rId13"/>
          <a:srcRect l="2724" t="1051" r="281" b="830"/>
          <a:stretch>
            <a:fillRect/>
          </a:stretch>
        </p:blipFill>
        <p:spPr bwMode="auto">
          <a:xfrm>
            <a:off x="0" y="0"/>
            <a:ext cx="1808163" cy="7102475"/>
          </a:xfrm>
          <a:prstGeom prst="rect">
            <a:avLst/>
          </a:prstGeom>
          <a:noFill/>
          <a:ln w="9525" cap="flat">
            <a:noFill/>
            <a:miter lim="800000"/>
            <a:headEnd/>
            <a:tailEnd/>
          </a:ln>
        </p:spPr>
      </p:pic>
      <p:pic>
        <p:nvPicPr>
          <p:cNvPr id="40962" name="Picture 2"/>
          <p:cNvPicPr>
            <a:picLocks noChangeAspect="1" noChangeArrowheads="1"/>
          </p:cNvPicPr>
          <p:nvPr/>
        </p:nvPicPr>
        <p:blipFill>
          <a:blip r:embed="rId14"/>
          <a:srcRect/>
          <a:stretch>
            <a:fillRect/>
          </a:stretch>
        </p:blipFill>
        <p:spPr bwMode="auto">
          <a:xfrm>
            <a:off x="11890375" y="157163"/>
            <a:ext cx="903288" cy="747712"/>
          </a:xfrm>
          <a:prstGeom prst="rect">
            <a:avLst/>
          </a:prstGeom>
          <a:noFill/>
          <a:ln w="9525" cap="flat">
            <a:noFill/>
            <a:miter lim="800000"/>
            <a:headEnd/>
            <a:tailEnd/>
          </a:ln>
        </p:spPr>
      </p:pic>
      <p:pic>
        <p:nvPicPr>
          <p:cNvPr id="40963" name="Picture 3"/>
          <p:cNvPicPr>
            <a:picLocks noChangeAspect="1" noChangeArrowheads="1"/>
          </p:cNvPicPr>
          <p:nvPr/>
        </p:nvPicPr>
        <p:blipFill>
          <a:blip r:embed="rId15"/>
          <a:srcRect/>
          <a:stretch>
            <a:fillRect/>
          </a:stretch>
        </p:blipFill>
        <p:spPr bwMode="auto">
          <a:xfrm>
            <a:off x="1990725" y="968375"/>
            <a:ext cx="10525125" cy="401638"/>
          </a:xfrm>
          <a:prstGeom prst="rect">
            <a:avLst/>
          </a:prstGeom>
          <a:noFill/>
          <a:ln w="9525" cap="flat">
            <a:noFill/>
            <a:miter lim="800000"/>
            <a:headEnd/>
            <a:tailEnd/>
          </a:ln>
        </p:spPr>
      </p:pic>
      <p:sp>
        <p:nvSpPr>
          <p:cNvPr id="40964" name="Rectangle 4"/>
          <p:cNvSpPr>
            <a:spLocks noGrp="1" noChangeArrowheads="1"/>
          </p:cNvSpPr>
          <p:nvPr>
            <p:ph type="title"/>
          </p:nvPr>
        </p:nvSpPr>
        <p:spPr bwMode="auto">
          <a:xfrm>
            <a:off x="1682750" y="0"/>
            <a:ext cx="10212388" cy="1268413"/>
          </a:xfrm>
          <a:prstGeom prst="rect">
            <a:avLst/>
          </a:prstGeom>
          <a:noFill/>
          <a:ln w="9525">
            <a:noFill/>
            <a:miter lim="800000"/>
            <a:headEnd/>
            <a:tailEnd/>
          </a:ln>
          <a:effectLst/>
        </p:spPr>
        <p:txBody>
          <a:bodyPr vert="horz" wrap="square" lIns="38100" tIns="38100" rIns="38100" bIns="38100" numCol="1" anchor="ctr" anchorCtr="0" compatLnSpc="1">
            <a:prstTxWarp prst="textNoShape">
              <a:avLst/>
            </a:prstTxWarp>
          </a:bodyPr>
          <a:lstStyle/>
          <a:p>
            <a:pPr lvl="0"/>
            <a:r>
              <a:rPr lang="en-US">
                <a:sym typeface="Arial" pitchFamily="1" charset="0"/>
              </a:rPr>
              <a:t>Click to edit Master title style</a:t>
            </a:r>
          </a:p>
        </p:txBody>
      </p:sp>
      <p:sp>
        <p:nvSpPr>
          <p:cNvPr id="40965" name="Rectangle 5"/>
          <p:cNvSpPr>
            <a:spLocks noGrp="1" noChangeArrowheads="1"/>
          </p:cNvSpPr>
          <p:nvPr>
            <p:ph type="body" idx="1"/>
          </p:nvPr>
        </p:nvSpPr>
        <p:spPr bwMode="auto">
          <a:xfrm>
            <a:off x="1392238" y="1489075"/>
            <a:ext cx="11503025" cy="8264525"/>
          </a:xfrm>
          <a:prstGeom prst="rect">
            <a:avLst/>
          </a:prstGeom>
          <a:noFill/>
          <a:ln w="9525">
            <a:noFill/>
            <a:miter lim="800000"/>
            <a:headEnd/>
            <a:tailEnd/>
          </a:ln>
          <a:effectLst/>
        </p:spPr>
        <p:txBody>
          <a:bodyPr vert="horz" wrap="square" lIns="38100" tIns="38100" rIns="38100" bIns="38100" numCol="1" anchor="t" anchorCtr="0" compatLnSpc="1">
            <a:prstTxWarp prst="textNoShape">
              <a:avLst/>
            </a:prstTxWarp>
          </a:bodyPr>
          <a:lstStyle/>
          <a:p>
            <a:pPr lvl="0"/>
            <a:r>
              <a:rPr lang="en-US">
                <a:sym typeface="Arial" pitchFamily="1" charset="0"/>
              </a:rPr>
              <a:t>Click to edit Master text styles</a:t>
            </a:r>
          </a:p>
          <a:p>
            <a:pPr lvl="1"/>
            <a:r>
              <a:rPr lang="en-US">
                <a:sym typeface="Arial" pitchFamily="1" charset="0"/>
              </a:rPr>
              <a:t>Second level</a:t>
            </a:r>
          </a:p>
          <a:p>
            <a:pPr lvl="2"/>
            <a:r>
              <a:rPr lang="en-US">
                <a:sym typeface="Arial" pitchFamily="1" charset="0"/>
              </a:rPr>
              <a:t>Third level</a:t>
            </a:r>
          </a:p>
          <a:p>
            <a:pPr lvl="3"/>
            <a:r>
              <a:rPr lang="en-US">
                <a:sym typeface="Arial" pitchFamily="1" charset="0"/>
              </a:rPr>
              <a:t>Fourth level</a:t>
            </a:r>
          </a:p>
          <a:p>
            <a:pPr lvl="4"/>
            <a:r>
              <a:rPr lang="en-US">
                <a:sym typeface="Arial" pitchFamily="1" charset="0"/>
              </a:rPr>
              <a:t>Fifth level</a:t>
            </a:r>
          </a:p>
        </p:txBody>
      </p:sp>
      <p:sp>
        <p:nvSpPr>
          <p:cNvPr id="40966" name="Text Box 6"/>
          <p:cNvSpPr txBox="1">
            <a:spLocks noGrp="1" noChangeArrowheads="1"/>
          </p:cNvSpPr>
          <p:nvPr>
            <p:ph type="sldNum" sz="quarter" idx="4"/>
          </p:nvPr>
        </p:nvSpPr>
        <p:spPr bwMode="auto">
          <a:xfrm>
            <a:off x="12331700" y="9474200"/>
            <a:ext cx="285750" cy="2794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lgn="r">
              <a:defRPr sz="1400">
                <a:solidFill>
                  <a:schemeClr val="tx1"/>
                </a:solidFill>
                <a:latin typeface="+mn-lt"/>
                <a:ea typeface="Arial" pitchFamily="1" charset="0"/>
                <a:cs typeface="Arial" pitchFamily="1" charset="0"/>
                <a:sym typeface="Arial" pitchFamily="1" charset="0"/>
              </a:defRPr>
            </a:lvl1pPr>
          </a:lstStyle>
          <a:p>
            <a:fld id="{35CA7657-7DDD-814F-90C4-FE14BB5FFE3F}"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129" r:id="rId1"/>
    <p:sldLayoutId id="2147484130" r:id="rId2"/>
    <p:sldLayoutId id="2147484131" r:id="rId3"/>
    <p:sldLayoutId id="2147484132" r:id="rId4"/>
    <p:sldLayoutId id="2147484133" r:id="rId5"/>
    <p:sldLayoutId id="2147484134" r:id="rId6"/>
    <p:sldLayoutId id="2147484135" r:id="rId7"/>
    <p:sldLayoutId id="2147484136" r:id="rId8"/>
    <p:sldLayoutId id="2147484137" r:id="rId9"/>
    <p:sldLayoutId id="2147484138" r:id="rId10"/>
    <p:sldLayoutId id="2147484139" r:id="rId11"/>
  </p:sldLayoutIdLst>
  <p:transition/>
  <p:hf hdr="0" ftr="0" dt="0"/>
  <p:txStyles>
    <p:titleStyle>
      <a:lvl1pPr algn="ctr" rtl="0" fontAlgn="base">
        <a:spcBef>
          <a:spcPct val="0"/>
        </a:spcBef>
        <a:spcAft>
          <a:spcPct val="0"/>
        </a:spcAft>
        <a:defRPr sz="3600" b="1">
          <a:solidFill>
            <a:srgbClr val="0033CC"/>
          </a:solidFill>
          <a:effectLst>
            <a:outerShdw blurRad="38100" dist="38100" dir="2700000" algn="tl">
              <a:srgbClr val="DDDDDD"/>
            </a:outerShdw>
          </a:effectLst>
          <a:latin typeface="+mj-lt"/>
          <a:ea typeface="+mj-ea"/>
          <a:cs typeface="+mj-cs"/>
          <a:sym typeface="Arial" pitchFamily="1" charset="0"/>
        </a:defRPr>
      </a:lvl1pPr>
      <a:lvl2pPr algn="ctr" rtl="0" fontAlgn="base">
        <a:spcBef>
          <a:spcPct val="0"/>
        </a:spcBef>
        <a:spcAft>
          <a:spcPct val="0"/>
        </a:spcAft>
        <a:defRPr sz="3600" b="1">
          <a:solidFill>
            <a:srgbClr val="0033CC"/>
          </a:solidFill>
          <a:effectLst>
            <a:outerShdw blurRad="38100" dist="38100" dir="2700000" algn="tl">
              <a:srgbClr val="DDDDDD"/>
            </a:outerShdw>
          </a:effectLst>
          <a:latin typeface="Arial" pitchFamily="1" charset="0"/>
          <a:ea typeface="ヒラギノ角ゴ ProN W6" pitchFamily="1" charset="-128"/>
          <a:cs typeface="ヒラギノ角ゴ ProN W6" pitchFamily="1" charset="-128"/>
          <a:sym typeface="Arial" pitchFamily="1" charset="0"/>
        </a:defRPr>
      </a:lvl2pPr>
      <a:lvl3pPr algn="ctr" rtl="0" fontAlgn="base">
        <a:spcBef>
          <a:spcPct val="0"/>
        </a:spcBef>
        <a:spcAft>
          <a:spcPct val="0"/>
        </a:spcAft>
        <a:defRPr sz="3600" b="1">
          <a:solidFill>
            <a:srgbClr val="0033CC"/>
          </a:solidFill>
          <a:effectLst>
            <a:outerShdw blurRad="38100" dist="38100" dir="2700000" algn="tl">
              <a:srgbClr val="DDDDDD"/>
            </a:outerShdw>
          </a:effectLst>
          <a:latin typeface="Arial" pitchFamily="1" charset="0"/>
          <a:ea typeface="ヒラギノ角ゴ ProN W6" pitchFamily="1" charset="-128"/>
          <a:cs typeface="ヒラギノ角ゴ ProN W6" pitchFamily="1" charset="-128"/>
          <a:sym typeface="Arial" pitchFamily="1" charset="0"/>
        </a:defRPr>
      </a:lvl3pPr>
      <a:lvl4pPr algn="ctr" rtl="0" fontAlgn="base">
        <a:spcBef>
          <a:spcPct val="0"/>
        </a:spcBef>
        <a:spcAft>
          <a:spcPct val="0"/>
        </a:spcAft>
        <a:defRPr sz="3600" b="1">
          <a:solidFill>
            <a:srgbClr val="0033CC"/>
          </a:solidFill>
          <a:effectLst>
            <a:outerShdw blurRad="38100" dist="38100" dir="2700000" algn="tl">
              <a:srgbClr val="DDDDDD"/>
            </a:outerShdw>
          </a:effectLst>
          <a:latin typeface="Arial" pitchFamily="1" charset="0"/>
          <a:ea typeface="ヒラギノ角ゴ ProN W6" pitchFamily="1" charset="-128"/>
          <a:cs typeface="ヒラギノ角ゴ ProN W6" pitchFamily="1" charset="-128"/>
          <a:sym typeface="Arial" pitchFamily="1" charset="0"/>
        </a:defRPr>
      </a:lvl4pPr>
      <a:lvl5pPr algn="ctr" rtl="0" fontAlgn="base">
        <a:spcBef>
          <a:spcPct val="0"/>
        </a:spcBef>
        <a:spcAft>
          <a:spcPct val="0"/>
        </a:spcAft>
        <a:defRPr sz="3600" b="1">
          <a:solidFill>
            <a:srgbClr val="0033CC"/>
          </a:solidFill>
          <a:effectLst>
            <a:outerShdw blurRad="38100" dist="38100" dir="2700000" algn="tl">
              <a:srgbClr val="DDDDDD"/>
            </a:outerShdw>
          </a:effectLst>
          <a:latin typeface="Arial" pitchFamily="1" charset="0"/>
          <a:ea typeface="ヒラギノ角ゴ ProN W6" pitchFamily="1" charset="-128"/>
          <a:cs typeface="ヒラギノ角ゴ ProN W6" pitchFamily="1" charset="-128"/>
          <a:sym typeface="Arial" pitchFamily="1" charset="0"/>
        </a:defRPr>
      </a:lvl5pPr>
      <a:lvl6pPr marL="457200" algn="ctr" rtl="0" fontAlgn="base">
        <a:spcBef>
          <a:spcPct val="0"/>
        </a:spcBef>
        <a:spcAft>
          <a:spcPct val="0"/>
        </a:spcAft>
        <a:defRPr sz="3600" b="1">
          <a:solidFill>
            <a:srgbClr val="0033CC"/>
          </a:solidFill>
          <a:effectLst>
            <a:outerShdw blurRad="38100" dist="38100" dir="2700000" algn="tl">
              <a:srgbClr val="DDDDDD"/>
            </a:outerShdw>
          </a:effectLst>
          <a:latin typeface="Arial" pitchFamily="1" charset="0"/>
          <a:ea typeface="ヒラギノ角ゴ ProN W6" pitchFamily="1" charset="-128"/>
          <a:cs typeface="ヒラギノ角ゴ ProN W6" pitchFamily="1" charset="-128"/>
          <a:sym typeface="Arial" pitchFamily="1" charset="0"/>
        </a:defRPr>
      </a:lvl6pPr>
      <a:lvl7pPr marL="914400" algn="ctr" rtl="0" fontAlgn="base">
        <a:spcBef>
          <a:spcPct val="0"/>
        </a:spcBef>
        <a:spcAft>
          <a:spcPct val="0"/>
        </a:spcAft>
        <a:defRPr sz="3600" b="1">
          <a:solidFill>
            <a:srgbClr val="0033CC"/>
          </a:solidFill>
          <a:effectLst>
            <a:outerShdw blurRad="38100" dist="38100" dir="2700000" algn="tl">
              <a:srgbClr val="DDDDDD"/>
            </a:outerShdw>
          </a:effectLst>
          <a:latin typeface="Arial" pitchFamily="1" charset="0"/>
          <a:ea typeface="ヒラギノ角ゴ ProN W6" pitchFamily="1" charset="-128"/>
          <a:cs typeface="ヒラギノ角ゴ ProN W6" pitchFamily="1" charset="-128"/>
          <a:sym typeface="Arial" pitchFamily="1" charset="0"/>
        </a:defRPr>
      </a:lvl7pPr>
      <a:lvl8pPr marL="1371600" algn="ctr" rtl="0" fontAlgn="base">
        <a:spcBef>
          <a:spcPct val="0"/>
        </a:spcBef>
        <a:spcAft>
          <a:spcPct val="0"/>
        </a:spcAft>
        <a:defRPr sz="3600" b="1">
          <a:solidFill>
            <a:srgbClr val="0033CC"/>
          </a:solidFill>
          <a:effectLst>
            <a:outerShdw blurRad="38100" dist="38100" dir="2700000" algn="tl">
              <a:srgbClr val="DDDDDD"/>
            </a:outerShdw>
          </a:effectLst>
          <a:latin typeface="Arial" pitchFamily="1" charset="0"/>
          <a:ea typeface="ヒラギノ角ゴ ProN W6" pitchFamily="1" charset="-128"/>
          <a:cs typeface="ヒラギノ角ゴ ProN W6" pitchFamily="1" charset="-128"/>
          <a:sym typeface="Arial" pitchFamily="1" charset="0"/>
        </a:defRPr>
      </a:lvl8pPr>
      <a:lvl9pPr marL="1828800" algn="ctr" rtl="0" fontAlgn="base">
        <a:spcBef>
          <a:spcPct val="0"/>
        </a:spcBef>
        <a:spcAft>
          <a:spcPct val="0"/>
        </a:spcAft>
        <a:defRPr sz="3600" b="1">
          <a:solidFill>
            <a:srgbClr val="0033CC"/>
          </a:solidFill>
          <a:effectLst>
            <a:outerShdw blurRad="38100" dist="38100" dir="2700000" algn="tl">
              <a:srgbClr val="DDDDDD"/>
            </a:outerShdw>
          </a:effectLst>
          <a:latin typeface="Arial" pitchFamily="1" charset="0"/>
          <a:ea typeface="ヒラギノ角ゴ ProN W6" pitchFamily="1" charset="-128"/>
          <a:cs typeface="ヒラギノ角ゴ ProN W6" pitchFamily="1" charset="-128"/>
          <a:sym typeface="Arial" pitchFamily="1" charset="0"/>
        </a:defRPr>
      </a:lvl9pPr>
    </p:titleStyle>
    <p:bodyStyle>
      <a:lvl1pPr marL="231775" indent="-231775" algn="l" rtl="0" fontAlgn="base">
        <a:spcBef>
          <a:spcPts val="700"/>
        </a:spcBef>
        <a:spcAft>
          <a:spcPct val="0"/>
        </a:spcAft>
        <a:buClr>
          <a:srgbClr val="950103"/>
        </a:buClr>
        <a:buSzPct val="75000"/>
        <a:buFont typeface="Zapf Dingbats" pitchFamily="1" charset="2"/>
        <a:buChar char="✦"/>
        <a:defRPr sz="2800">
          <a:solidFill>
            <a:schemeClr val="tx1"/>
          </a:solidFill>
          <a:latin typeface="+mn-lt"/>
          <a:ea typeface="+mn-ea"/>
          <a:cs typeface="+mn-cs"/>
          <a:sym typeface="Arial" pitchFamily="1" charset="0"/>
        </a:defRPr>
      </a:lvl1pPr>
      <a:lvl2pPr marL="592138" indent="-284163" algn="l" rtl="0" fontAlgn="base">
        <a:spcBef>
          <a:spcPts val="600"/>
        </a:spcBef>
        <a:spcAft>
          <a:spcPct val="0"/>
        </a:spcAft>
        <a:buClr>
          <a:srgbClr val="270094"/>
        </a:buClr>
        <a:buSzPct val="75000"/>
        <a:buFont typeface="Zapf Dingbats" pitchFamily="1" charset="2"/>
        <a:buChar char="❑"/>
        <a:defRPr sz="2400" i="1">
          <a:solidFill>
            <a:schemeClr val="tx1"/>
          </a:solidFill>
          <a:latin typeface="+mn-lt"/>
          <a:ea typeface="+mn-ea"/>
          <a:cs typeface="+mn-cs"/>
          <a:sym typeface="Arial" pitchFamily="1" charset="0"/>
        </a:defRPr>
      </a:lvl2pPr>
      <a:lvl3pPr marL="935038" indent="-228600" algn="l" rtl="0" fontAlgn="base">
        <a:spcBef>
          <a:spcPts val="500"/>
        </a:spcBef>
        <a:spcAft>
          <a:spcPct val="0"/>
        </a:spcAft>
        <a:buClr>
          <a:srgbClr val="359E11"/>
        </a:buClr>
        <a:buSzPct val="75000"/>
        <a:buFont typeface="Symbol" pitchFamily="1" charset="2"/>
        <a:buChar char="♦"/>
        <a:defRPr sz="2200" i="1">
          <a:solidFill>
            <a:schemeClr val="tx1"/>
          </a:solidFill>
          <a:latin typeface="+mn-lt"/>
          <a:ea typeface="+mn-ea"/>
          <a:cs typeface="+mn-cs"/>
          <a:sym typeface="Arial" pitchFamily="1" charset="0"/>
        </a:defRPr>
      </a:lvl3pPr>
      <a:lvl4pPr marL="1333500" indent="-285750" algn="l" rtl="0" fontAlgn="base">
        <a:spcBef>
          <a:spcPts val="500"/>
        </a:spcBef>
        <a:spcAft>
          <a:spcPct val="0"/>
        </a:spcAft>
        <a:buClr>
          <a:srgbClr val="000000"/>
        </a:buClr>
        <a:buSzPct val="100000"/>
        <a:buFont typeface="Wingdings" pitchFamily="1" charset="2"/>
        <a:buChar char="Ø"/>
        <a:defRPr i="1">
          <a:solidFill>
            <a:schemeClr val="tx1"/>
          </a:solidFill>
          <a:latin typeface="+mn-lt"/>
          <a:ea typeface="+mn-ea"/>
          <a:cs typeface="+mn-cs"/>
          <a:sym typeface="Arial" pitchFamily="1" charset="0"/>
        </a:defRPr>
      </a:lvl4pPr>
      <a:lvl5pPr marL="1619250" indent="-171450" algn="l" rtl="0" fontAlgn="base">
        <a:spcBef>
          <a:spcPts val="400"/>
        </a:spcBef>
        <a:spcAft>
          <a:spcPct val="0"/>
        </a:spcAft>
        <a:buClr>
          <a:srgbClr val="000000"/>
        </a:buClr>
        <a:buSzPct val="100000"/>
        <a:buFont typeface="Wingdings" pitchFamily="1" charset="2"/>
        <a:buChar char="Ø"/>
        <a:defRPr sz="1600" i="1">
          <a:solidFill>
            <a:schemeClr val="tx1"/>
          </a:solidFill>
          <a:latin typeface="+mn-lt"/>
          <a:ea typeface="+mn-ea"/>
          <a:cs typeface="+mn-cs"/>
          <a:sym typeface="Arial" pitchFamily="1" charset="0"/>
        </a:defRPr>
      </a:lvl5pPr>
      <a:lvl6pPr marL="2076450" indent="-171450" algn="l" rtl="0" fontAlgn="base">
        <a:spcBef>
          <a:spcPts val="400"/>
        </a:spcBef>
        <a:spcAft>
          <a:spcPct val="0"/>
        </a:spcAft>
        <a:buClr>
          <a:srgbClr val="000000"/>
        </a:buClr>
        <a:buSzPct val="100000"/>
        <a:buFont typeface="Wingdings" pitchFamily="1" charset="2"/>
        <a:buChar char="Ø"/>
        <a:defRPr sz="1600" i="1">
          <a:solidFill>
            <a:schemeClr val="tx1"/>
          </a:solidFill>
          <a:latin typeface="+mn-lt"/>
          <a:ea typeface="+mn-ea"/>
          <a:cs typeface="+mn-cs"/>
          <a:sym typeface="Arial" pitchFamily="1" charset="0"/>
        </a:defRPr>
      </a:lvl6pPr>
      <a:lvl7pPr marL="2533650" indent="-171450" algn="l" rtl="0" fontAlgn="base">
        <a:spcBef>
          <a:spcPts val="400"/>
        </a:spcBef>
        <a:spcAft>
          <a:spcPct val="0"/>
        </a:spcAft>
        <a:buClr>
          <a:srgbClr val="000000"/>
        </a:buClr>
        <a:buSzPct val="100000"/>
        <a:buFont typeface="Wingdings" pitchFamily="1" charset="2"/>
        <a:buChar char="Ø"/>
        <a:defRPr sz="1600" i="1">
          <a:solidFill>
            <a:schemeClr val="tx1"/>
          </a:solidFill>
          <a:latin typeface="+mn-lt"/>
          <a:ea typeface="+mn-ea"/>
          <a:cs typeface="+mn-cs"/>
          <a:sym typeface="Arial" pitchFamily="1" charset="0"/>
        </a:defRPr>
      </a:lvl7pPr>
      <a:lvl8pPr marL="2990850" indent="-171450" algn="l" rtl="0" fontAlgn="base">
        <a:spcBef>
          <a:spcPts val="400"/>
        </a:spcBef>
        <a:spcAft>
          <a:spcPct val="0"/>
        </a:spcAft>
        <a:buClr>
          <a:srgbClr val="000000"/>
        </a:buClr>
        <a:buSzPct val="100000"/>
        <a:buFont typeface="Wingdings" pitchFamily="1" charset="2"/>
        <a:buChar char="Ø"/>
        <a:defRPr sz="1600" i="1">
          <a:solidFill>
            <a:schemeClr val="tx1"/>
          </a:solidFill>
          <a:latin typeface="+mn-lt"/>
          <a:ea typeface="+mn-ea"/>
          <a:cs typeface="+mn-cs"/>
          <a:sym typeface="Arial" pitchFamily="1" charset="0"/>
        </a:defRPr>
      </a:lvl8pPr>
      <a:lvl9pPr marL="3448050" indent="-171450" algn="l" rtl="0" fontAlgn="base">
        <a:spcBef>
          <a:spcPts val="400"/>
        </a:spcBef>
        <a:spcAft>
          <a:spcPct val="0"/>
        </a:spcAft>
        <a:buClr>
          <a:srgbClr val="000000"/>
        </a:buClr>
        <a:buSzPct val="100000"/>
        <a:buFont typeface="Wingdings" pitchFamily="1" charset="2"/>
        <a:buChar char="Ø"/>
        <a:defRPr sz="1600" i="1">
          <a:solidFill>
            <a:schemeClr val="tx1"/>
          </a:solidFill>
          <a:latin typeface="+mn-lt"/>
          <a:ea typeface="+mn-ea"/>
          <a:cs typeface="+mn-cs"/>
          <a:sym typeface="Arial" pitchFamily="1"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pic>
        <p:nvPicPr>
          <p:cNvPr id="41985" name="Picture 1"/>
          <p:cNvPicPr>
            <a:picLocks noChangeAspect="1" noChangeArrowheads="1"/>
          </p:cNvPicPr>
          <p:nvPr/>
        </p:nvPicPr>
        <p:blipFill>
          <a:blip r:embed="rId13"/>
          <a:srcRect l="2724" t="1051" r="281" b="830"/>
          <a:stretch>
            <a:fillRect/>
          </a:stretch>
        </p:blipFill>
        <p:spPr bwMode="auto">
          <a:xfrm>
            <a:off x="0" y="0"/>
            <a:ext cx="1808163" cy="7102475"/>
          </a:xfrm>
          <a:prstGeom prst="rect">
            <a:avLst/>
          </a:prstGeom>
          <a:noFill/>
          <a:ln w="9525" cap="flat">
            <a:noFill/>
            <a:miter lim="800000"/>
            <a:headEnd/>
            <a:tailEnd/>
          </a:ln>
        </p:spPr>
      </p:pic>
      <p:pic>
        <p:nvPicPr>
          <p:cNvPr id="41986" name="Picture 2"/>
          <p:cNvPicPr>
            <a:picLocks noChangeAspect="1" noChangeArrowheads="1"/>
          </p:cNvPicPr>
          <p:nvPr/>
        </p:nvPicPr>
        <p:blipFill>
          <a:blip r:embed="rId14"/>
          <a:srcRect/>
          <a:stretch>
            <a:fillRect/>
          </a:stretch>
        </p:blipFill>
        <p:spPr bwMode="auto">
          <a:xfrm>
            <a:off x="11890375" y="157163"/>
            <a:ext cx="903288" cy="747712"/>
          </a:xfrm>
          <a:prstGeom prst="rect">
            <a:avLst/>
          </a:prstGeom>
          <a:noFill/>
          <a:ln w="9525" cap="flat">
            <a:noFill/>
            <a:miter lim="800000"/>
            <a:headEnd/>
            <a:tailEnd/>
          </a:ln>
        </p:spPr>
      </p:pic>
      <p:pic>
        <p:nvPicPr>
          <p:cNvPr id="41987" name="Picture 3"/>
          <p:cNvPicPr>
            <a:picLocks noChangeAspect="1" noChangeArrowheads="1"/>
          </p:cNvPicPr>
          <p:nvPr/>
        </p:nvPicPr>
        <p:blipFill>
          <a:blip r:embed="rId15"/>
          <a:srcRect/>
          <a:stretch>
            <a:fillRect/>
          </a:stretch>
        </p:blipFill>
        <p:spPr bwMode="auto">
          <a:xfrm>
            <a:off x="1990725" y="968375"/>
            <a:ext cx="10525125" cy="401638"/>
          </a:xfrm>
          <a:prstGeom prst="rect">
            <a:avLst/>
          </a:prstGeom>
          <a:noFill/>
          <a:ln w="9525" cap="flat">
            <a:noFill/>
            <a:miter lim="800000"/>
            <a:headEnd/>
            <a:tailEnd/>
          </a:ln>
        </p:spPr>
      </p:pic>
      <p:sp>
        <p:nvSpPr>
          <p:cNvPr id="41988" name="Rectangle 4"/>
          <p:cNvSpPr>
            <a:spLocks noGrp="1" noChangeArrowheads="1"/>
          </p:cNvSpPr>
          <p:nvPr>
            <p:ph type="title"/>
          </p:nvPr>
        </p:nvSpPr>
        <p:spPr bwMode="auto">
          <a:xfrm>
            <a:off x="1682750" y="0"/>
            <a:ext cx="10212388" cy="1268413"/>
          </a:xfrm>
          <a:prstGeom prst="rect">
            <a:avLst/>
          </a:prstGeom>
          <a:noFill/>
          <a:ln w="9525">
            <a:noFill/>
            <a:miter lim="800000"/>
            <a:headEnd/>
            <a:tailEnd/>
          </a:ln>
          <a:effectLst/>
        </p:spPr>
        <p:txBody>
          <a:bodyPr vert="horz" wrap="square" lIns="38100" tIns="38100" rIns="38100" bIns="38100" numCol="1" anchor="ctr" anchorCtr="0" compatLnSpc="1">
            <a:prstTxWarp prst="textNoShape">
              <a:avLst/>
            </a:prstTxWarp>
          </a:bodyPr>
          <a:lstStyle/>
          <a:p>
            <a:pPr lvl="0"/>
            <a:r>
              <a:rPr lang="en-US">
                <a:sym typeface="Arial" pitchFamily="1" charset="0"/>
              </a:rPr>
              <a:t>Click to edit Master title style</a:t>
            </a:r>
          </a:p>
        </p:txBody>
      </p:sp>
      <p:sp>
        <p:nvSpPr>
          <p:cNvPr id="41989" name="Rectangle 5"/>
          <p:cNvSpPr>
            <a:spLocks noGrp="1" noChangeArrowheads="1"/>
          </p:cNvSpPr>
          <p:nvPr>
            <p:ph type="body" idx="1"/>
          </p:nvPr>
        </p:nvSpPr>
        <p:spPr bwMode="auto">
          <a:xfrm>
            <a:off x="1392238" y="1489075"/>
            <a:ext cx="11503025" cy="8264525"/>
          </a:xfrm>
          <a:prstGeom prst="rect">
            <a:avLst/>
          </a:prstGeom>
          <a:noFill/>
          <a:ln w="9525">
            <a:noFill/>
            <a:miter lim="800000"/>
            <a:headEnd/>
            <a:tailEnd/>
          </a:ln>
          <a:effectLst/>
        </p:spPr>
        <p:txBody>
          <a:bodyPr vert="horz" wrap="square" lIns="38100" tIns="38100" rIns="38100" bIns="38100" numCol="1" anchor="t" anchorCtr="0" compatLnSpc="1">
            <a:prstTxWarp prst="textNoShape">
              <a:avLst/>
            </a:prstTxWarp>
          </a:bodyPr>
          <a:lstStyle/>
          <a:p>
            <a:pPr lvl="0"/>
            <a:r>
              <a:rPr lang="en-US">
                <a:sym typeface="Arial" pitchFamily="1" charset="0"/>
              </a:rPr>
              <a:t>Click to edit Master text styles</a:t>
            </a:r>
          </a:p>
          <a:p>
            <a:pPr lvl="1"/>
            <a:r>
              <a:rPr lang="en-US">
                <a:sym typeface="Arial" pitchFamily="1" charset="0"/>
              </a:rPr>
              <a:t>Second level</a:t>
            </a:r>
          </a:p>
          <a:p>
            <a:pPr lvl="2"/>
            <a:r>
              <a:rPr lang="en-US">
                <a:sym typeface="Arial" pitchFamily="1" charset="0"/>
              </a:rPr>
              <a:t>Third level</a:t>
            </a:r>
          </a:p>
          <a:p>
            <a:pPr lvl="3"/>
            <a:r>
              <a:rPr lang="en-US">
                <a:sym typeface="Arial" pitchFamily="1" charset="0"/>
              </a:rPr>
              <a:t>Fourth level</a:t>
            </a:r>
          </a:p>
          <a:p>
            <a:pPr lvl="4"/>
            <a:r>
              <a:rPr lang="en-US">
                <a:sym typeface="Arial" pitchFamily="1" charset="0"/>
              </a:rPr>
              <a:t>Fifth level</a:t>
            </a:r>
          </a:p>
        </p:txBody>
      </p:sp>
      <p:sp>
        <p:nvSpPr>
          <p:cNvPr id="41990" name="Text Box 6"/>
          <p:cNvSpPr txBox="1">
            <a:spLocks noGrp="1" noChangeArrowheads="1"/>
          </p:cNvSpPr>
          <p:nvPr>
            <p:ph type="sldNum" sz="quarter" idx="4"/>
          </p:nvPr>
        </p:nvSpPr>
        <p:spPr bwMode="auto">
          <a:xfrm>
            <a:off x="12331700" y="9474200"/>
            <a:ext cx="285750" cy="2794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lgn="r">
              <a:defRPr sz="1400">
                <a:solidFill>
                  <a:schemeClr val="tx1"/>
                </a:solidFill>
                <a:latin typeface="+mn-lt"/>
                <a:ea typeface="Arial" pitchFamily="1" charset="0"/>
                <a:cs typeface="Arial" pitchFamily="1" charset="0"/>
                <a:sym typeface="Arial" pitchFamily="1" charset="0"/>
              </a:defRPr>
            </a:lvl1pPr>
          </a:lstStyle>
          <a:p>
            <a:fld id="{64DCE863-CF95-804E-BB46-4B15AA0C7E74}"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140" r:id="rId1"/>
    <p:sldLayoutId id="2147484141" r:id="rId2"/>
    <p:sldLayoutId id="2147484142" r:id="rId3"/>
    <p:sldLayoutId id="2147484143" r:id="rId4"/>
    <p:sldLayoutId id="2147484144" r:id="rId5"/>
    <p:sldLayoutId id="2147484145" r:id="rId6"/>
    <p:sldLayoutId id="2147484146" r:id="rId7"/>
    <p:sldLayoutId id="2147484147" r:id="rId8"/>
    <p:sldLayoutId id="2147484148" r:id="rId9"/>
    <p:sldLayoutId id="2147484149" r:id="rId10"/>
    <p:sldLayoutId id="2147484150" r:id="rId11"/>
  </p:sldLayoutIdLst>
  <p:transition/>
  <p:hf hdr="0" ftr="0" dt="0"/>
  <p:txStyles>
    <p:titleStyle>
      <a:lvl1pPr algn="ctr" rtl="0" fontAlgn="base">
        <a:spcBef>
          <a:spcPct val="0"/>
        </a:spcBef>
        <a:spcAft>
          <a:spcPct val="0"/>
        </a:spcAft>
        <a:defRPr sz="3600" b="1">
          <a:solidFill>
            <a:srgbClr val="0033CC"/>
          </a:solidFill>
          <a:effectLst>
            <a:outerShdw blurRad="38100" dist="38100" dir="2700000" algn="tl">
              <a:srgbClr val="DDDDDD"/>
            </a:outerShdw>
          </a:effectLst>
          <a:latin typeface="+mj-lt"/>
          <a:ea typeface="+mj-ea"/>
          <a:cs typeface="+mj-cs"/>
          <a:sym typeface="Arial" pitchFamily="1" charset="0"/>
        </a:defRPr>
      </a:lvl1pPr>
      <a:lvl2pPr algn="ctr" rtl="0" fontAlgn="base">
        <a:spcBef>
          <a:spcPct val="0"/>
        </a:spcBef>
        <a:spcAft>
          <a:spcPct val="0"/>
        </a:spcAft>
        <a:defRPr sz="3600" b="1">
          <a:solidFill>
            <a:srgbClr val="0033CC"/>
          </a:solidFill>
          <a:effectLst>
            <a:outerShdw blurRad="38100" dist="38100" dir="2700000" algn="tl">
              <a:srgbClr val="DDDDDD"/>
            </a:outerShdw>
          </a:effectLst>
          <a:latin typeface="Arial" pitchFamily="1" charset="0"/>
          <a:ea typeface="ヒラギノ角ゴ ProN W6" pitchFamily="1" charset="-128"/>
          <a:cs typeface="ヒラギノ角ゴ ProN W6" pitchFamily="1" charset="-128"/>
          <a:sym typeface="Arial" pitchFamily="1" charset="0"/>
        </a:defRPr>
      </a:lvl2pPr>
      <a:lvl3pPr algn="ctr" rtl="0" fontAlgn="base">
        <a:spcBef>
          <a:spcPct val="0"/>
        </a:spcBef>
        <a:spcAft>
          <a:spcPct val="0"/>
        </a:spcAft>
        <a:defRPr sz="3600" b="1">
          <a:solidFill>
            <a:srgbClr val="0033CC"/>
          </a:solidFill>
          <a:effectLst>
            <a:outerShdw blurRad="38100" dist="38100" dir="2700000" algn="tl">
              <a:srgbClr val="DDDDDD"/>
            </a:outerShdw>
          </a:effectLst>
          <a:latin typeface="Arial" pitchFamily="1" charset="0"/>
          <a:ea typeface="ヒラギノ角ゴ ProN W6" pitchFamily="1" charset="-128"/>
          <a:cs typeface="ヒラギノ角ゴ ProN W6" pitchFamily="1" charset="-128"/>
          <a:sym typeface="Arial" pitchFamily="1" charset="0"/>
        </a:defRPr>
      </a:lvl3pPr>
      <a:lvl4pPr algn="ctr" rtl="0" fontAlgn="base">
        <a:spcBef>
          <a:spcPct val="0"/>
        </a:spcBef>
        <a:spcAft>
          <a:spcPct val="0"/>
        </a:spcAft>
        <a:defRPr sz="3600" b="1">
          <a:solidFill>
            <a:srgbClr val="0033CC"/>
          </a:solidFill>
          <a:effectLst>
            <a:outerShdw blurRad="38100" dist="38100" dir="2700000" algn="tl">
              <a:srgbClr val="DDDDDD"/>
            </a:outerShdw>
          </a:effectLst>
          <a:latin typeface="Arial" pitchFamily="1" charset="0"/>
          <a:ea typeface="ヒラギノ角ゴ ProN W6" pitchFamily="1" charset="-128"/>
          <a:cs typeface="ヒラギノ角ゴ ProN W6" pitchFamily="1" charset="-128"/>
          <a:sym typeface="Arial" pitchFamily="1" charset="0"/>
        </a:defRPr>
      </a:lvl4pPr>
      <a:lvl5pPr algn="ctr" rtl="0" fontAlgn="base">
        <a:spcBef>
          <a:spcPct val="0"/>
        </a:spcBef>
        <a:spcAft>
          <a:spcPct val="0"/>
        </a:spcAft>
        <a:defRPr sz="3600" b="1">
          <a:solidFill>
            <a:srgbClr val="0033CC"/>
          </a:solidFill>
          <a:effectLst>
            <a:outerShdw blurRad="38100" dist="38100" dir="2700000" algn="tl">
              <a:srgbClr val="DDDDDD"/>
            </a:outerShdw>
          </a:effectLst>
          <a:latin typeface="Arial" pitchFamily="1" charset="0"/>
          <a:ea typeface="ヒラギノ角ゴ ProN W6" pitchFamily="1" charset="-128"/>
          <a:cs typeface="ヒラギノ角ゴ ProN W6" pitchFamily="1" charset="-128"/>
          <a:sym typeface="Arial" pitchFamily="1" charset="0"/>
        </a:defRPr>
      </a:lvl5pPr>
      <a:lvl6pPr marL="457200" algn="ctr" rtl="0" fontAlgn="base">
        <a:spcBef>
          <a:spcPct val="0"/>
        </a:spcBef>
        <a:spcAft>
          <a:spcPct val="0"/>
        </a:spcAft>
        <a:defRPr sz="3600" b="1">
          <a:solidFill>
            <a:srgbClr val="0033CC"/>
          </a:solidFill>
          <a:effectLst>
            <a:outerShdw blurRad="38100" dist="38100" dir="2700000" algn="tl">
              <a:srgbClr val="DDDDDD"/>
            </a:outerShdw>
          </a:effectLst>
          <a:latin typeface="Arial" pitchFamily="1" charset="0"/>
          <a:ea typeface="ヒラギノ角ゴ ProN W6" pitchFamily="1" charset="-128"/>
          <a:cs typeface="ヒラギノ角ゴ ProN W6" pitchFamily="1" charset="-128"/>
          <a:sym typeface="Arial" pitchFamily="1" charset="0"/>
        </a:defRPr>
      </a:lvl6pPr>
      <a:lvl7pPr marL="914400" algn="ctr" rtl="0" fontAlgn="base">
        <a:spcBef>
          <a:spcPct val="0"/>
        </a:spcBef>
        <a:spcAft>
          <a:spcPct val="0"/>
        </a:spcAft>
        <a:defRPr sz="3600" b="1">
          <a:solidFill>
            <a:srgbClr val="0033CC"/>
          </a:solidFill>
          <a:effectLst>
            <a:outerShdw blurRad="38100" dist="38100" dir="2700000" algn="tl">
              <a:srgbClr val="DDDDDD"/>
            </a:outerShdw>
          </a:effectLst>
          <a:latin typeface="Arial" pitchFamily="1" charset="0"/>
          <a:ea typeface="ヒラギノ角ゴ ProN W6" pitchFamily="1" charset="-128"/>
          <a:cs typeface="ヒラギノ角ゴ ProN W6" pitchFamily="1" charset="-128"/>
          <a:sym typeface="Arial" pitchFamily="1" charset="0"/>
        </a:defRPr>
      </a:lvl7pPr>
      <a:lvl8pPr marL="1371600" algn="ctr" rtl="0" fontAlgn="base">
        <a:spcBef>
          <a:spcPct val="0"/>
        </a:spcBef>
        <a:spcAft>
          <a:spcPct val="0"/>
        </a:spcAft>
        <a:defRPr sz="3600" b="1">
          <a:solidFill>
            <a:srgbClr val="0033CC"/>
          </a:solidFill>
          <a:effectLst>
            <a:outerShdw blurRad="38100" dist="38100" dir="2700000" algn="tl">
              <a:srgbClr val="DDDDDD"/>
            </a:outerShdw>
          </a:effectLst>
          <a:latin typeface="Arial" pitchFamily="1" charset="0"/>
          <a:ea typeface="ヒラギノ角ゴ ProN W6" pitchFamily="1" charset="-128"/>
          <a:cs typeface="ヒラギノ角ゴ ProN W6" pitchFamily="1" charset="-128"/>
          <a:sym typeface="Arial" pitchFamily="1" charset="0"/>
        </a:defRPr>
      </a:lvl8pPr>
      <a:lvl9pPr marL="1828800" algn="ctr" rtl="0" fontAlgn="base">
        <a:spcBef>
          <a:spcPct val="0"/>
        </a:spcBef>
        <a:spcAft>
          <a:spcPct val="0"/>
        </a:spcAft>
        <a:defRPr sz="3600" b="1">
          <a:solidFill>
            <a:srgbClr val="0033CC"/>
          </a:solidFill>
          <a:effectLst>
            <a:outerShdw blurRad="38100" dist="38100" dir="2700000" algn="tl">
              <a:srgbClr val="DDDDDD"/>
            </a:outerShdw>
          </a:effectLst>
          <a:latin typeface="Arial" pitchFamily="1" charset="0"/>
          <a:ea typeface="ヒラギノ角ゴ ProN W6" pitchFamily="1" charset="-128"/>
          <a:cs typeface="ヒラギノ角ゴ ProN W6" pitchFamily="1" charset="-128"/>
          <a:sym typeface="Arial" pitchFamily="1" charset="0"/>
        </a:defRPr>
      </a:lvl9pPr>
    </p:titleStyle>
    <p:bodyStyle>
      <a:lvl1pPr marL="231775" indent="-231775" algn="l" rtl="0" fontAlgn="base">
        <a:spcBef>
          <a:spcPts val="700"/>
        </a:spcBef>
        <a:spcAft>
          <a:spcPct val="0"/>
        </a:spcAft>
        <a:buClr>
          <a:srgbClr val="950103"/>
        </a:buClr>
        <a:buSzPct val="75000"/>
        <a:buFont typeface="Zapf Dingbats" pitchFamily="1" charset="2"/>
        <a:buChar char="✦"/>
        <a:defRPr sz="2800">
          <a:solidFill>
            <a:schemeClr val="tx1"/>
          </a:solidFill>
          <a:latin typeface="+mn-lt"/>
          <a:ea typeface="+mn-ea"/>
          <a:cs typeface="+mn-cs"/>
          <a:sym typeface="Arial" pitchFamily="1" charset="0"/>
        </a:defRPr>
      </a:lvl1pPr>
      <a:lvl2pPr marL="592138" indent="-284163" algn="l" rtl="0" fontAlgn="base">
        <a:spcBef>
          <a:spcPts val="600"/>
        </a:spcBef>
        <a:spcAft>
          <a:spcPct val="0"/>
        </a:spcAft>
        <a:buClr>
          <a:srgbClr val="270094"/>
        </a:buClr>
        <a:buSzPct val="75000"/>
        <a:buFont typeface="Zapf Dingbats" pitchFamily="1" charset="2"/>
        <a:buChar char="❑"/>
        <a:defRPr sz="2400" i="1">
          <a:solidFill>
            <a:schemeClr val="tx1"/>
          </a:solidFill>
          <a:latin typeface="+mn-lt"/>
          <a:ea typeface="+mn-ea"/>
          <a:cs typeface="+mn-cs"/>
          <a:sym typeface="Arial" pitchFamily="1" charset="0"/>
        </a:defRPr>
      </a:lvl2pPr>
      <a:lvl3pPr marL="935038" indent="-228600" algn="l" rtl="0" fontAlgn="base">
        <a:spcBef>
          <a:spcPts val="500"/>
        </a:spcBef>
        <a:spcAft>
          <a:spcPct val="0"/>
        </a:spcAft>
        <a:buClr>
          <a:srgbClr val="359E11"/>
        </a:buClr>
        <a:buSzPct val="75000"/>
        <a:buFont typeface="Symbol" pitchFamily="1" charset="2"/>
        <a:buChar char="♦"/>
        <a:defRPr sz="2200" i="1">
          <a:solidFill>
            <a:schemeClr val="tx1"/>
          </a:solidFill>
          <a:latin typeface="+mn-lt"/>
          <a:ea typeface="+mn-ea"/>
          <a:cs typeface="+mn-cs"/>
          <a:sym typeface="Arial" pitchFamily="1" charset="0"/>
        </a:defRPr>
      </a:lvl3pPr>
      <a:lvl4pPr marL="1333500" indent="-285750" algn="l" rtl="0" fontAlgn="base">
        <a:spcBef>
          <a:spcPts val="500"/>
        </a:spcBef>
        <a:spcAft>
          <a:spcPct val="0"/>
        </a:spcAft>
        <a:buClr>
          <a:srgbClr val="000000"/>
        </a:buClr>
        <a:buSzPct val="100000"/>
        <a:buFont typeface="Wingdings" pitchFamily="1" charset="2"/>
        <a:buChar char="Ø"/>
        <a:defRPr i="1">
          <a:solidFill>
            <a:schemeClr val="tx1"/>
          </a:solidFill>
          <a:latin typeface="+mn-lt"/>
          <a:ea typeface="+mn-ea"/>
          <a:cs typeface="+mn-cs"/>
          <a:sym typeface="Arial" pitchFamily="1" charset="0"/>
        </a:defRPr>
      </a:lvl4pPr>
      <a:lvl5pPr marL="1619250" indent="-171450" algn="l" rtl="0" fontAlgn="base">
        <a:spcBef>
          <a:spcPts val="400"/>
        </a:spcBef>
        <a:spcAft>
          <a:spcPct val="0"/>
        </a:spcAft>
        <a:buClr>
          <a:srgbClr val="000000"/>
        </a:buClr>
        <a:buSzPct val="100000"/>
        <a:buFont typeface="Wingdings" pitchFamily="1" charset="2"/>
        <a:buChar char="Ø"/>
        <a:defRPr sz="1600" i="1">
          <a:solidFill>
            <a:schemeClr val="tx1"/>
          </a:solidFill>
          <a:latin typeface="+mn-lt"/>
          <a:ea typeface="+mn-ea"/>
          <a:cs typeface="+mn-cs"/>
          <a:sym typeface="Arial" pitchFamily="1" charset="0"/>
        </a:defRPr>
      </a:lvl5pPr>
      <a:lvl6pPr marL="2076450" indent="-171450" algn="l" rtl="0" fontAlgn="base">
        <a:spcBef>
          <a:spcPts val="400"/>
        </a:spcBef>
        <a:spcAft>
          <a:spcPct val="0"/>
        </a:spcAft>
        <a:buClr>
          <a:srgbClr val="000000"/>
        </a:buClr>
        <a:buSzPct val="100000"/>
        <a:buFont typeface="Wingdings" pitchFamily="1" charset="2"/>
        <a:buChar char="Ø"/>
        <a:defRPr sz="1600" i="1">
          <a:solidFill>
            <a:schemeClr val="tx1"/>
          </a:solidFill>
          <a:latin typeface="+mn-lt"/>
          <a:ea typeface="+mn-ea"/>
          <a:cs typeface="+mn-cs"/>
          <a:sym typeface="Arial" pitchFamily="1" charset="0"/>
        </a:defRPr>
      </a:lvl6pPr>
      <a:lvl7pPr marL="2533650" indent="-171450" algn="l" rtl="0" fontAlgn="base">
        <a:spcBef>
          <a:spcPts val="400"/>
        </a:spcBef>
        <a:spcAft>
          <a:spcPct val="0"/>
        </a:spcAft>
        <a:buClr>
          <a:srgbClr val="000000"/>
        </a:buClr>
        <a:buSzPct val="100000"/>
        <a:buFont typeface="Wingdings" pitchFamily="1" charset="2"/>
        <a:buChar char="Ø"/>
        <a:defRPr sz="1600" i="1">
          <a:solidFill>
            <a:schemeClr val="tx1"/>
          </a:solidFill>
          <a:latin typeface="+mn-lt"/>
          <a:ea typeface="+mn-ea"/>
          <a:cs typeface="+mn-cs"/>
          <a:sym typeface="Arial" pitchFamily="1" charset="0"/>
        </a:defRPr>
      </a:lvl7pPr>
      <a:lvl8pPr marL="2990850" indent="-171450" algn="l" rtl="0" fontAlgn="base">
        <a:spcBef>
          <a:spcPts val="400"/>
        </a:spcBef>
        <a:spcAft>
          <a:spcPct val="0"/>
        </a:spcAft>
        <a:buClr>
          <a:srgbClr val="000000"/>
        </a:buClr>
        <a:buSzPct val="100000"/>
        <a:buFont typeface="Wingdings" pitchFamily="1" charset="2"/>
        <a:buChar char="Ø"/>
        <a:defRPr sz="1600" i="1">
          <a:solidFill>
            <a:schemeClr val="tx1"/>
          </a:solidFill>
          <a:latin typeface="+mn-lt"/>
          <a:ea typeface="+mn-ea"/>
          <a:cs typeface="+mn-cs"/>
          <a:sym typeface="Arial" pitchFamily="1" charset="0"/>
        </a:defRPr>
      </a:lvl8pPr>
      <a:lvl9pPr marL="3448050" indent="-171450" algn="l" rtl="0" fontAlgn="base">
        <a:spcBef>
          <a:spcPts val="400"/>
        </a:spcBef>
        <a:spcAft>
          <a:spcPct val="0"/>
        </a:spcAft>
        <a:buClr>
          <a:srgbClr val="000000"/>
        </a:buClr>
        <a:buSzPct val="100000"/>
        <a:buFont typeface="Wingdings" pitchFamily="1" charset="2"/>
        <a:buChar char="Ø"/>
        <a:defRPr sz="1600" i="1">
          <a:solidFill>
            <a:schemeClr val="tx1"/>
          </a:solidFill>
          <a:latin typeface="+mn-lt"/>
          <a:ea typeface="+mn-ea"/>
          <a:cs typeface="+mn-cs"/>
          <a:sym typeface="Arial" pitchFamily="1"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pic>
        <p:nvPicPr>
          <p:cNvPr id="43009" name="Picture 1"/>
          <p:cNvPicPr>
            <a:picLocks noChangeAspect="1" noChangeArrowheads="1"/>
          </p:cNvPicPr>
          <p:nvPr/>
        </p:nvPicPr>
        <p:blipFill>
          <a:blip r:embed="rId13"/>
          <a:srcRect l="2724" t="1051" r="281" b="830"/>
          <a:stretch>
            <a:fillRect/>
          </a:stretch>
        </p:blipFill>
        <p:spPr bwMode="auto">
          <a:xfrm>
            <a:off x="0" y="0"/>
            <a:ext cx="1808163" cy="7102475"/>
          </a:xfrm>
          <a:prstGeom prst="rect">
            <a:avLst/>
          </a:prstGeom>
          <a:noFill/>
          <a:ln w="9525" cap="flat">
            <a:noFill/>
            <a:miter lim="800000"/>
            <a:headEnd/>
            <a:tailEnd/>
          </a:ln>
        </p:spPr>
      </p:pic>
      <p:pic>
        <p:nvPicPr>
          <p:cNvPr id="43010" name="Picture 2"/>
          <p:cNvPicPr>
            <a:picLocks noChangeAspect="1" noChangeArrowheads="1"/>
          </p:cNvPicPr>
          <p:nvPr/>
        </p:nvPicPr>
        <p:blipFill>
          <a:blip r:embed="rId14"/>
          <a:srcRect/>
          <a:stretch>
            <a:fillRect/>
          </a:stretch>
        </p:blipFill>
        <p:spPr bwMode="auto">
          <a:xfrm>
            <a:off x="11890375" y="157163"/>
            <a:ext cx="903288" cy="747712"/>
          </a:xfrm>
          <a:prstGeom prst="rect">
            <a:avLst/>
          </a:prstGeom>
          <a:noFill/>
          <a:ln w="9525" cap="flat">
            <a:noFill/>
            <a:miter lim="800000"/>
            <a:headEnd/>
            <a:tailEnd/>
          </a:ln>
        </p:spPr>
      </p:pic>
      <p:pic>
        <p:nvPicPr>
          <p:cNvPr id="43011" name="Picture 3"/>
          <p:cNvPicPr>
            <a:picLocks noChangeAspect="1" noChangeArrowheads="1"/>
          </p:cNvPicPr>
          <p:nvPr/>
        </p:nvPicPr>
        <p:blipFill>
          <a:blip r:embed="rId15"/>
          <a:srcRect/>
          <a:stretch>
            <a:fillRect/>
          </a:stretch>
        </p:blipFill>
        <p:spPr bwMode="auto">
          <a:xfrm>
            <a:off x="1990725" y="968375"/>
            <a:ext cx="10525125" cy="401638"/>
          </a:xfrm>
          <a:prstGeom prst="rect">
            <a:avLst/>
          </a:prstGeom>
          <a:noFill/>
          <a:ln w="9525" cap="flat">
            <a:noFill/>
            <a:miter lim="800000"/>
            <a:headEnd/>
            <a:tailEnd/>
          </a:ln>
        </p:spPr>
      </p:pic>
      <p:sp>
        <p:nvSpPr>
          <p:cNvPr id="43012" name="Rectangle 4"/>
          <p:cNvSpPr>
            <a:spLocks noGrp="1" noChangeArrowheads="1"/>
          </p:cNvSpPr>
          <p:nvPr>
            <p:ph type="title"/>
          </p:nvPr>
        </p:nvSpPr>
        <p:spPr bwMode="auto">
          <a:xfrm>
            <a:off x="1682750" y="0"/>
            <a:ext cx="10212388" cy="1268413"/>
          </a:xfrm>
          <a:prstGeom prst="rect">
            <a:avLst/>
          </a:prstGeom>
          <a:noFill/>
          <a:ln w="9525">
            <a:noFill/>
            <a:miter lim="800000"/>
            <a:headEnd/>
            <a:tailEnd/>
          </a:ln>
          <a:effectLst/>
        </p:spPr>
        <p:txBody>
          <a:bodyPr vert="horz" wrap="square" lIns="38100" tIns="38100" rIns="38100" bIns="38100" numCol="1" anchor="ctr" anchorCtr="0" compatLnSpc="1">
            <a:prstTxWarp prst="textNoShape">
              <a:avLst/>
            </a:prstTxWarp>
          </a:bodyPr>
          <a:lstStyle/>
          <a:p>
            <a:pPr lvl="0"/>
            <a:r>
              <a:rPr lang="en-US">
                <a:sym typeface="Arial" pitchFamily="1" charset="0"/>
              </a:rPr>
              <a:t>Click to edit Master title style</a:t>
            </a:r>
          </a:p>
        </p:txBody>
      </p:sp>
      <p:sp>
        <p:nvSpPr>
          <p:cNvPr id="43013" name="Rectangle 5"/>
          <p:cNvSpPr>
            <a:spLocks noGrp="1" noChangeArrowheads="1"/>
          </p:cNvSpPr>
          <p:nvPr>
            <p:ph type="body" idx="1"/>
          </p:nvPr>
        </p:nvSpPr>
        <p:spPr bwMode="auto">
          <a:xfrm>
            <a:off x="1392238" y="1489075"/>
            <a:ext cx="11503025" cy="8264525"/>
          </a:xfrm>
          <a:prstGeom prst="rect">
            <a:avLst/>
          </a:prstGeom>
          <a:noFill/>
          <a:ln w="9525">
            <a:noFill/>
            <a:miter lim="800000"/>
            <a:headEnd/>
            <a:tailEnd/>
          </a:ln>
          <a:effectLst/>
        </p:spPr>
        <p:txBody>
          <a:bodyPr vert="horz" wrap="square" lIns="38100" tIns="38100" rIns="38100" bIns="38100" numCol="1" anchor="t" anchorCtr="0" compatLnSpc="1">
            <a:prstTxWarp prst="textNoShape">
              <a:avLst/>
            </a:prstTxWarp>
          </a:bodyPr>
          <a:lstStyle/>
          <a:p>
            <a:pPr lvl="0"/>
            <a:r>
              <a:rPr lang="en-US">
                <a:sym typeface="Arial" pitchFamily="1" charset="0"/>
              </a:rPr>
              <a:t>Click to edit Master text styles</a:t>
            </a:r>
          </a:p>
          <a:p>
            <a:pPr lvl="1"/>
            <a:r>
              <a:rPr lang="en-US">
                <a:sym typeface="Arial" pitchFamily="1" charset="0"/>
              </a:rPr>
              <a:t>Second level</a:t>
            </a:r>
          </a:p>
          <a:p>
            <a:pPr lvl="2"/>
            <a:r>
              <a:rPr lang="en-US">
                <a:sym typeface="Arial" pitchFamily="1" charset="0"/>
              </a:rPr>
              <a:t>Third level</a:t>
            </a:r>
          </a:p>
          <a:p>
            <a:pPr lvl="3"/>
            <a:r>
              <a:rPr lang="en-US">
                <a:sym typeface="Arial" pitchFamily="1" charset="0"/>
              </a:rPr>
              <a:t>Fourth level</a:t>
            </a:r>
          </a:p>
          <a:p>
            <a:pPr lvl="4"/>
            <a:r>
              <a:rPr lang="en-US">
                <a:sym typeface="Arial" pitchFamily="1" charset="0"/>
              </a:rPr>
              <a:t>Fifth level</a:t>
            </a:r>
          </a:p>
        </p:txBody>
      </p:sp>
      <p:sp>
        <p:nvSpPr>
          <p:cNvPr id="43014" name="Text Box 6"/>
          <p:cNvSpPr txBox="1">
            <a:spLocks noGrp="1" noChangeArrowheads="1"/>
          </p:cNvSpPr>
          <p:nvPr>
            <p:ph type="sldNum" sz="quarter" idx="4"/>
          </p:nvPr>
        </p:nvSpPr>
        <p:spPr bwMode="auto">
          <a:xfrm>
            <a:off x="12331700" y="9474200"/>
            <a:ext cx="285750" cy="2794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lgn="r">
              <a:defRPr sz="1400">
                <a:solidFill>
                  <a:schemeClr val="tx1"/>
                </a:solidFill>
                <a:latin typeface="+mn-lt"/>
                <a:ea typeface="Arial" pitchFamily="1" charset="0"/>
                <a:cs typeface="Arial" pitchFamily="1" charset="0"/>
                <a:sym typeface="Arial" pitchFamily="1" charset="0"/>
              </a:defRPr>
            </a:lvl1pPr>
          </a:lstStyle>
          <a:p>
            <a:fld id="{B2EADD34-4464-9043-ACE4-F864082094E7}"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151" r:id="rId1"/>
    <p:sldLayoutId id="2147484152" r:id="rId2"/>
    <p:sldLayoutId id="2147484153" r:id="rId3"/>
    <p:sldLayoutId id="2147484154" r:id="rId4"/>
    <p:sldLayoutId id="2147484155" r:id="rId5"/>
    <p:sldLayoutId id="2147484156" r:id="rId6"/>
    <p:sldLayoutId id="2147484157" r:id="rId7"/>
    <p:sldLayoutId id="2147484158" r:id="rId8"/>
    <p:sldLayoutId id="2147484159" r:id="rId9"/>
    <p:sldLayoutId id="2147484160" r:id="rId10"/>
    <p:sldLayoutId id="2147484161" r:id="rId11"/>
  </p:sldLayoutIdLst>
  <p:transition/>
  <p:hf hdr="0" ftr="0" dt="0"/>
  <p:txStyles>
    <p:titleStyle>
      <a:lvl1pPr algn="ctr" rtl="0" fontAlgn="base">
        <a:spcBef>
          <a:spcPct val="0"/>
        </a:spcBef>
        <a:spcAft>
          <a:spcPct val="0"/>
        </a:spcAft>
        <a:defRPr sz="3600" b="1">
          <a:solidFill>
            <a:srgbClr val="0033CC"/>
          </a:solidFill>
          <a:effectLst>
            <a:outerShdw blurRad="38100" dist="38100" dir="2700000" algn="tl">
              <a:srgbClr val="DDDDDD"/>
            </a:outerShdw>
          </a:effectLst>
          <a:latin typeface="+mj-lt"/>
          <a:ea typeface="+mj-ea"/>
          <a:cs typeface="+mj-cs"/>
          <a:sym typeface="Arial" pitchFamily="1" charset="0"/>
        </a:defRPr>
      </a:lvl1pPr>
      <a:lvl2pPr algn="ctr" rtl="0" fontAlgn="base">
        <a:spcBef>
          <a:spcPct val="0"/>
        </a:spcBef>
        <a:spcAft>
          <a:spcPct val="0"/>
        </a:spcAft>
        <a:defRPr sz="3600" b="1">
          <a:solidFill>
            <a:srgbClr val="0033CC"/>
          </a:solidFill>
          <a:effectLst>
            <a:outerShdw blurRad="38100" dist="38100" dir="2700000" algn="tl">
              <a:srgbClr val="DDDDDD"/>
            </a:outerShdw>
          </a:effectLst>
          <a:latin typeface="Arial" pitchFamily="1" charset="0"/>
          <a:ea typeface="ヒラギノ角ゴ ProN W6" pitchFamily="1" charset="-128"/>
          <a:cs typeface="ヒラギノ角ゴ ProN W6" pitchFamily="1" charset="-128"/>
          <a:sym typeface="Arial" pitchFamily="1" charset="0"/>
        </a:defRPr>
      </a:lvl2pPr>
      <a:lvl3pPr algn="ctr" rtl="0" fontAlgn="base">
        <a:spcBef>
          <a:spcPct val="0"/>
        </a:spcBef>
        <a:spcAft>
          <a:spcPct val="0"/>
        </a:spcAft>
        <a:defRPr sz="3600" b="1">
          <a:solidFill>
            <a:srgbClr val="0033CC"/>
          </a:solidFill>
          <a:effectLst>
            <a:outerShdw blurRad="38100" dist="38100" dir="2700000" algn="tl">
              <a:srgbClr val="DDDDDD"/>
            </a:outerShdw>
          </a:effectLst>
          <a:latin typeface="Arial" pitchFamily="1" charset="0"/>
          <a:ea typeface="ヒラギノ角ゴ ProN W6" pitchFamily="1" charset="-128"/>
          <a:cs typeface="ヒラギノ角ゴ ProN W6" pitchFamily="1" charset="-128"/>
          <a:sym typeface="Arial" pitchFamily="1" charset="0"/>
        </a:defRPr>
      </a:lvl3pPr>
      <a:lvl4pPr algn="ctr" rtl="0" fontAlgn="base">
        <a:spcBef>
          <a:spcPct val="0"/>
        </a:spcBef>
        <a:spcAft>
          <a:spcPct val="0"/>
        </a:spcAft>
        <a:defRPr sz="3600" b="1">
          <a:solidFill>
            <a:srgbClr val="0033CC"/>
          </a:solidFill>
          <a:effectLst>
            <a:outerShdw blurRad="38100" dist="38100" dir="2700000" algn="tl">
              <a:srgbClr val="DDDDDD"/>
            </a:outerShdw>
          </a:effectLst>
          <a:latin typeface="Arial" pitchFamily="1" charset="0"/>
          <a:ea typeface="ヒラギノ角ゴ ProN W6" pitchFamily="1" charset="-128"/>
          <a:cs typeface="ヒラギノ角ゴ ProN W6" pitchFamily="1" charset="-128"/>
          <a:sym typeface="Arial" pitchFamily="1" charset="0"/>
        </a:defRPr>
      </a:lvl4pPr>
      <a:lvl5pPr algn="ctr" rtl="0" fontAlgn="base">
        <a:spcBef>
          <a:spcPct val="0"/>
        </a:spcBef>
        <a:spcAft>
          <a:spcPct val="0"/>
        </a:spcAft>
        <a:defRPr sz="3600" b="1">
          <a:solidFill>
            <a:srgbClr val="0033CC"/>
          </a:solidFill>
          <a:effectLst>
            <a:outerShdw blurRad="38100" dist="38100" dir="2700000" algn="tl">
              <a:srgbClr val="DDDDDD"/>
            </a:outerShdw>
          </a:effectLst>
          <a:latin typeface="Arial" pitchFamily="1" charset="0"/>
          <a:ea typeface="ヒラギノ角ゴ ProN W6" pitchFamily="1" charset="-128"/>
          <a:cs typeface="ヒラギノ角ゴ ProN W6" pitchFamily="1" charset="-128"/>
          <a:sym typeface="Arial" pitchFamily="1" charset="0"/>
        </a:defRPr>
      </a:lvl5pPr>
      <a:lvl6pPr marL="457200" algn="ctr" rtl="0" fontAlgn="base">
        <a:spcBef>
          <a:spcPct val="0"/>
        </a:spcBef>
        <a:spcAft>
          <a:spcPct val="0"/>
        </a:spcAft>
        <a:defRPr sz="3600" b="1">
          <a:solidFill>
            <a:srgbClr val="0033CC"/>
          </a:solidFill>
          <a:effectLst>
            <a:outerShdw blurRad="38100" dist="38100" dir="2700000" algn="tl">
              <a:srgbClr val="DDDDDD"/>
            </a:outerShdw>
          </a:effectLst>
          <a:latin typeface="Arial" pitchFamily="1" charset="0"/>
          <a:ea typeface="ヒラギノ角ゴ ProN W6" pitchFamily="1" charset="-128"/>
          <a:cs typeface="ヒラギノ角ゴ ProN W6" pitchFamily="1" charset="-128"/>
          <a:sym typeface="Arial" pitchFamily="1" charset="0"/>
        </a:defRPr>
      </a:lvl6pPr>
      <a:lvl7pPr marL="914400" algn="ctr" rtl="0" fontAlgn="base">
        <a:spcBef>
          <a:spcPct val="0"/>
        </a:spcBef>
        <a:spcAft>
          <a:spcPct val="0"/>
        </a:spcAft>
        <a:defRPr sz="3600" b="1">
          <a:solidFill>
            <a:srgbClr val="0033CC"/>
          </a:solidFill>
          <a:effectLst>
            <a:outerShdw blurRad="38100" dist="38100" dir="2700000" algn="tl">
              <a:srgbClr val="DDDDDD"/>
            </a:outerShdw>
          </a:effectLst>
          <a:latin typeface="Arial" pitchFamily="1" charset="0"/>
          <a:ea typeface="ヒラギノ角ゴ ProN W6" pitchFamily="1" charset="-128"/>
          <a:cs typeface="ヒラギノ角ゴ ProN W6" pitchFamily="1" charset="-128"/>
          <a:sym typeface="Arial" pitchFamily="1" charset="0"/>
        </a:defRPr>
      </a:lvl7pPr>
      <a:lvl8pPr marL="1371600" algn="ctr" rtl="0" fontAlgn="base">
        <a:spcBef>
          <a:spcPct val="0"/>
        </a:spcBef>
        <a:spcAft>
          <a:spcPct val="0"/>
        </a:spcAft>
        <a:defRPr sz="3600" b="1">
          <a:solidFill>
            <a:srgbClr val="0033CC"/>
          </a:solidFill>
          <a:effectLst>
            <a:outerShdw blurRad="38100" dist="38100" dir="2700000" algn="tl">
              <a:srgbClr val="DDDDDD"/>
            </a:outerShdw>
          </a:effectLst>
          <a:latin typeface="Arial" pitchFamily="1" charset="0"/>
          <a:ea typeface="ヒラギノ角ゴ ProN W6" pitchFamily="1" charset="-128"/>
          <a:cs typeface="ヒラギノ角ゴ ProN W6" pitchFamily="1" charset="-128"/>
          <a:sym typeface="Arial" pitchFamily="1" charset="0"/>
        </a:defRPr>
      </a:lvl8pPr>
      <a:lvl9pPr marL="1828800" algn="ctr" rtl="0" fontAlgn="base">
        <a:spcBef>
          <a:spcPct val="0"/>
        </a:spcBef>
        <a:spcAft>
          <a:spcPct val="0"/>
        </a:spcAft>
        <a:defRPr sz="3600" b="1">
          <a:solidFill>
            <a:srgbClr val="0033CC"/>
          </a:solidFill>
          <a:effectLst>
            <a:outerShdw blurRad="38100" dist="38100" dir="2700000" algn="tl">
              <a:srgbClr val="DDDDDD"/>
            </a:outerShdw>
          </a:effectLst>
          <a:latin typeface="Arial" pitchFamily="1" charset="0"/>
          <a:ea typeface="ヒラギノ角ゴ ProN W6" pitchFamily="1" charset="-128"/>
          <a:cs typeface="ヒラギノ角ゴ ProN W6" pitchFamily="1" charset="-128"/>
          <a:sym typeface="Arial" pitchFamily="1" charset="0"/>
        </a:defRPr>
      </a:lvl9pPr>
    </p:titleStyle>
    <p:bodyStyle>
      <a:lvl1pPr marL="231775" indent="-231775" algn="l" rtl="0" fontAlgn="base">
        <a:spcBef>
          <a:spcPts val="700"/>
        </a:spcBef>
        <a:spcAft>
          <a:spcPct val="0"/>
        </a:spcAft>
        <a:buClr>
          <a:srgbClr val="950103"/>
        </a:buClr>
        <a:buSzPct val="75000"/>
        <a:buFont typeface="Zapf Dingbats" pitchFamily="1" charset="2"/>
        <a:buChar char="✦"/>
        <a:defRPr sz="2800">
          <a:solidFill>
            <a:schemeClr val="tx1"/>
          </a:solidFill>
          <a:latin typeface="+mn-lt"/>
          <a:ea typeface="+mn-ea"/>
          <a:cs typeface="+mn-cs"/>
          <a:sym typeface="Arial" pitchFamily="1" charset="0"/>
        </a:defRPr>
      </a:lvl1pPr>
      <a:lvl2pPr marL="592138" indent="-284163" algn="l" rtl="0" fontAlgn="base">
        <a:spcBef>
          <a:spcPts val="600"/>
        </a:spcBef>
        <a:spcAft>
          <a:spcPct val="0"/>
        </a:spcAft>
        <a:buClr>
          <a:srgbClr val="270094"/>
        </a:buClr>
        <a:buSzPct val="75000"/>
        <a:buFont typeface="Zapf Dingbats" pitchFamily="1" charset="2"/>
        <a:buChar char="❑"/>
        <a:defRPr sz="2400" i="1">
          <a:solidFill>
            <a:schemeClr val="tx1"/>
          </a:solidFill>
          <a:latin typeface="+mn-lt"/>
          <a:ea typeface="+mn-ea"/>
          <a:cs typeface="+mn-cs"/>
          <a:sym typeface="Arial" pitchFamily="1" charset="0"/>
        </a:defRPr>
      </a:lvl2pPr>
      <a:lvl3pPr marL="935038" indent="-228600" algn="l" rtl="0" fontAlgn="base">
        <a:spcBef>
          <a:spcPts val="500"/>
        </a:spcBef>
        <a:spcAft>
          <a:spcPct val="0"/>
        </a:spcAft>
        <a:buClr>
          <a:srgbClr val="359E11"/>
        </a:buClr>
        <a:buSzPct val="75000"/>
        <a:buFont typeface="Symbol" pitchFamily="1" charset="2"/>
        <a:buChar char="♦"/>
        <a:defRPr sz="2200" i="1">
          <a:solidFill>
            <a:schemeClr val="tx1"/>
          </a:solidFill>
          <a:latin typeface="+mn-lt"/>
          <a:ea typeface="+mn-ea"/>
          <a:cs typeface="+mn-cs"/>
          <a:sym typeface="Arial" pitchFamily="1" charset="0"/>
        </a:defRPr>
      </a:lvl3pPr>
      <a:lvl4pPr marL="1333500" indent="-285750" algn="l" rtl="0" fontAlgn="base">
        <a:spcBef>
          <a:spcPts val="500"/>
        </a:spcBef>
        <a:spcAft>
          <a:spcPct val="0"/>
        </a:spcAft>
        <a:buClr>
          <a:srgbClr val="000000"/>
        </a:buClr>
        <a:buSzPct val="100000"/>
        <a:buFont typeface="Wingdings" pitchFamily="1" charset="2"/>
        <a:buChar char="Ø"/>
        <a:defRPr i="1">
          <a:solidFill>
            <a:schemeClr val="tx1"/>
          </a:solidFill>
          <a:latin typeface="+mn-lt"/>
          <a:ea typeface="+mn-ea"/>
          <a:cs typeface="+mn-cs"/>
          <a:sym typeface="Arial" pitchFamily="1" charset="0"/>
        </a:defRPr>
      </a:lvl4pPr>
      <a:lvl5pPr marL="1619250" indent="-171450" algn="l" rtl="0" fontAlgn="base">
        <a:spcBef>
          <a:spcPts val="400"/>
        </a:spcBef>
        <a:spcAft>
          <a:spcPct val="0"/>
        </a:spcAft>
        <a:buClr>
          <a:srgbClr val="000000"/>
        </a:buClr>
        <a:buSzPct val="100000"/>
        <a:buFont typeface="Wingdings" pitchFamily="1" charset="2"/>
        <a:buChar char="Ø"/>
        <a:defRPr sz="1600" i="1">
          <a:solidFill>
            <a:schemeClr val="tx1"/>
          </a:solidFill>
          <a:latin typeface="+mn-lt"/>
          <a:ea typeface="+mn-ea"/>
          <a:cs typeface="+mn-cs"/>
          <a:sym typeface="Arial" pitchFamily="1" charset="0"/>
        </a:defRPr>
      </a:lvl5pPr>
      <a:lvl6pPr marL="2076450" indent="-171450" algn="l" rtl="0" fontAlgn="base">
        <a:spcBef>
          <a:spcPts val="400"/>
        </a:spcBef>
        <a:spcAft>
          <a:spcPct val="0"/>
        </a:spcAft>
        <a:buClr>
          <a:srgbClr val="000000"/>
        </a:buClr>
        <a:buSzPct val="100000"/>
        <a:buFont typeface="Wingdings" pitchFamily="1" charset="2"/>
        <a:buChar char="Ø"/>
        <a:defRPr sz="1600" i="1">
          <a:solidFill>
            <a:schemeClr val="tx1"/>
          </a:solidFill>
          <a:latin typeface="+mn-lt"/>
          <a:ea typeface="+mn-ea"/>
          <a:cs typeface="+mn-cs"/>
          <a:sym typeface="Arial" pitchFamily="1" charset="0"/>
        </a:defRPr>
      </a:lvl6pPr>
      <a:lvl7pPr marL="2533650" indent="-171450" algn="l" rtl="0" fontAlgn="base">
        <a:spcBef>
          <a:spcPts val="400"/>
        </a:spcBef>
        <a:spcAft>
          <a:spcPct val="0"/>
        </a:spcAft>
        <a:buClr>
          <a:srgbClr val="000000"/>
        </a:buClr>
        <a:buSzPct val="100000"/>
        <a:buFont typeface="Wingdings" pitchFamily="1" charset="2"/>
        <a:buChar char="Ø"/>
        <a:defRPr sz="1600" i="1">
          <a:solidFill>
            <a:schemeClr val="tx1"/>
          </a:solidFill>
          <a:latin typeface="+mn-lt"/>
          <a:ea typeface="+mn-ea"/>
          <a:cs typeface="+mn-cs"/>
          <a:sym typeface="Arial" pitchFamily="1" charset="0"/>
        </a:defRPr>
      </a:lvl7pPr>
      <a:lvl8pPr marL="2990850" indent="-171450" algn="l" rtl="0" fontAlgn="base">
        <a:spcBef>
          <a:spcPts val="400"/>
        </a:spcBef>
        <a:spcAft>
          <a:spcPct val="0"/>
        </a:spcAft>
        <a:buClr>
          <a:srgbClr val="000000"/>
        </a:buClr>
        <a:buSzPct val="100000"/>
        <a:buFont typeface="Wingdings" pitchFamily="1" charset="2"/>
        <a:buChar char="Ø"/>
        <a:defRPr sz="1600" i="1">
          <a:solidFill>
            <a:schemeClr val="tx1"/>
          </a:solidFill>
          <a:latin typeface="+mn-lt"/>
          <a:ea typeface="+mn-ea"/>
          <a:cs typeface="+mn-cs"/>
          <a:sym typeface="Arial" pitchFamily="1" charset="0"/>
        </a:defRPr>
      </a:lvl8pPr>
      <a:lvl9pPr marL="3448050" indent="-171450" algn="l" rtl="0" fontAlgn="base">
        <a:spcBef>
          <a:spcPts val="400"/>
        </a:spcBef>
        <a:spcAft>
          <a:spcPct val="0"/>
        </a:spcAft>
        <a:buClr>
          <a:srgbClr val="000000"/>
        </a:buClr>
        <a:buSzPct val="100000"/>
        <a:buFont typeface="Wingdings" pitchFamily="1" charset="2"/>
        <a:buChar char="Ø"/>
        <a:defRPr sz="1600" i="1">
          <a:solidFill>
            <a:schemeClr val="tx1"/>
          </a:solidFill>
          <a:latin typeface="+mn-lt"/>
          <a:ea typeface="+mn-ea"/>
          <a:cs typeface="+mn-cs"/>
          <a:sym typeface="Arial" pitchFamily="1"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pic>
        <p:nvPicPr>
          <p:cNvPr id="44033" name="Picture 1"/>
          <p:cNvPicPr>
            <a:picLocks noChangeAspect="1" noChangeArrowheads="1"/>
          </p:cNvPicPr>
          <p:nvPr/>
        </p:nvPicPr>
        <p:blipFill>
          <a:blip r:embed="rId13"/>
          <a:srcRect l="2724" t="1051" r="281" b="830"/>
          <a:stretch>
            <a:fillRect/>
          </a:stretch>
        </p:blipFill>
        <p:spPr bwMode="auto">
          <a:xfrm>
            <a:off x="0" y="0"/>
            <a:ext cx="1808163" cy="7102475"/>
          </a:xfrm>
          <a:prstGeom prst="rect">
            <a:avLst/>
          </a:prstGeom>
          <a:noFill/>
          <a:ln w="9525" cap="flat">
            <a:noFill/>
            <a:miter lim="800000"/>
            <a:headEnd/>
            <a:tailEnd/>
          </a:ln>
        </p:spPr>
      </p:pic>
      <p:pic>
        <p:nvPicPr>
          <p:cNvPr id="44034" name="Picture 2"/>
          <p:cNvPicPr>
            <a:picLocks noChangeAspect="1" noChangeArrowheads="1"/>
          </p:cNvPicPr>
          <p:nvPr/>
        </p:nvPicPr>
        <p:blipFill>
          <a:blip r:embed="rId14"/>
          <a:srcRect/>
          <a:stretch>
            <a:fillRect/>
          </a:stretch>
        </p:blipFill>
        <p:spPr bwMode="auto">
          <a:xfrm>
            <a:off x="11890375" y="157163"/>
            <a:ext cx="903288" cy="747712"/>
          </a:xfrm>
          <a:prstGeom prst="rect">
            <a:avLst/>
          </a:prstGeom>
          <a:noFill/>
          <a:ln w="9525" cap="flat">
            <a:noFill/>
            <a:miter lim="800000"/>
            <a:headEnd/>
            <a:tailEnd/>
          </a:ln>
        </p:spPr>
      </p:pic>
      <p:pic>
        <p:nvPicPr>
          <p:cNvPr id="44035" name="Picture 3"/>
          <p:cNvPicPr>
            <a:picLocks noChangeAspect="1" noChangeArrowheads="1"/>
          </p:cNvPicPr>
          <p:nvPr/>
        </p:nvPicPr>
        <p:blipFill>
          <a:blip r:embed="rId15"/>
          <a:srcRect/>
          <a:stretch>
            <a:fillRect/>
          </a:stretch>
        </p:blipFill>
        <p:spPr bwMode="auto">
          <a:xfrm>
            <a:off x="1990725" y="968375"/>
            <a:ext cx="10525125" cy="401638"/>
          </a:xfrm>
          <a:prstGeom prst="rect">
            <a:avLst/>
          </a:prstGeom>
          <a:noFill/>
          <a:ln w="9525" cap="flat">
            <a:noFill/>
            <a:miter lim="800000"/>
            <a:headEnd/>
            <a:tailEnd/>
          </a:ln>
        </p:spPr>
      </p:pic>
      <p:sp>
        <p:nvSpPr>
          <p:cNvPr id="44036" name="Rectangle 4"/>
          <p:cNvSpPr>
            <a:spLocks noGrp="1" noChangeArrowheads="1"/>
          </p:cNvSpPr>
          <p:nvPr>
            <p:ph type="title"/>
          </p:nvPr>
        </p:nvSpPr>
        <p:spPr bwMode="auto">
          <a:xfrm>
            <a:off x="1682750" y="0"/>
            <a:ext cx="10212388" cy="1268413"/>
          </a:xfrm>
          <a:prstGeom prst="rect">
            <a:avLst/>
          </a:prstGeom>
          <a:noFill/>
          <a:ln w="9525">
            <a:noFill/>
            <a:miter lim="800000"/>
            <a:headEnd/>
            <a:tailEnd/>
          </a:ln>
          <a:effectLst/>
        </p:spPr>
        <p:txBody>
          <a:bodyPr vert="horz" wrap="square" lIns="38100" tIns="38100" rIns="38100" bIns="38100" numCol="1" anchor="ctr" anchorCtr="0" compatLnSpc="1">
            <a:prstTxWarp prst="textNoShape">
              <a:avLst/>
            </a:prstTxWarp>
          </a:bodyPr>
          <a:lstStyle/>
          <a:p>
            <a:pPr lvl="0"/>
            <a:r>
              <a:rPr lang="en-US">
                <a:sym typeface="Arial" pitchFamily="1" charset="0"/>
              </a:rPr>
              <a:t>Click to edit Master title style</a:t>
            </a:r>
          </a:p>
        </p:txBody>
      </p:sp>
      <p:sp>
        <p:nvSpPr>
          <p:cNvPr id="44037" name="Rectangle 5"/>
          <p:cNvSpPr>
            <a:spLocks noGrp="1" noChangeArrowheads="1"/>
          </p:cNvSpPr>
          <p:nvPr>
            <p:ph type="body" idx="1"/>
          </p:nvPr>
        </p:nvSpPr>
        <p:spPr bwMode="auto">
          <a:xfrm>
            <a:off x="1392238" y="1489075"/>
            <a:ext cx="11503025" cy="8264525"/>
          </a:xfrm>
          <a:prstGeom prst="rect">
            <a:avLst/>
          </a:prstGeom>
          <a:noFill/>
          <a:ln w="9525">
            <a:noFill/>
            <a:miter lim="800000"/>
            <a:headEnd/>
            <a:tailEnd/>
          </a:ln>
          <a:effectLst/>
        </p:spPr>
        <p:txBody>
          <a:bodyPr vert="horz" wrap="square" lIns="38100" tIns="38100" rIns="38100" bIns="38100" numCol="1" anchor="t" anchorCtr="0" compatLnSpc="1">
            <a:prstTxWarp prst="textNoShape">
              <a:avLst/>
            </a:prstTxWarp>
          </a:bodyPr>
          <a:lstStyle/>
          <a:p>
            <a:pPr lvl="0"/>
            <a:r>
              <a:rPr lang="en-US">
                <a:sym typeface="Arial" pitchFamily="1" charset="0"/>
              </a:rPr>
              <a:t>Click to edit Master text styles</a:t>
            </a:r>
          </a:p>
          <a:p>
            <a:pPr lvl="1"/>
            <a:r>
              <a:rPr lang="en-US">
                <a:sym typeface="Arial" pitchFamily="1" charset="0"/>
              </a:rPr>
              <a:t>Second level</a:t>
            </a:r>
          </a:p>
          <a:p>
            <a:pPr lvl="2"/>
            <a:r>
              <a:rPr lang="en-US">
                <a:sym typeface="Arial" pitchFamily="1" charset="0"/>
              </a:rPr>
              <a:t>Third level</a:t>
            </a:r>
          </a:p>
          <a:p>
            <a:pPr lvl="3"/>
            <a:r>
              <a:rPr lang="en-US">
                <a:sym typeface="Arial" pitchFamily="1" charset="0"/>
              </a:rPr>
              <a:t>Fourth level</a:t>
            </a:r>
          </a:p>
          <a:p>
            <a:pPr lvl="4"/>
            <a:r>
              <a:rPr lang="en-US">
                <a:sym typeface="Arial" pitchFamily="1" charset="0"/>
              </a:rPr>
              <a:t>Fifth level</a:t>
            </a:r>
          </a:p>
        </p:txBody>
      </p:sp>
      <p:sp>
        <p:nvSpPr>
          <p:cNvPr id="44038" name="Text Box 6"/>
          <p:cNvSpPr txBox="1">
            <a:spLocks noGrp="1" noChangeArrowheads="1"/>
          </p:cNvSpPr>
          <p:nvPr>
            <p:ph type="sldNum" sz="quarter" idx="4"/>
          </p:nvPr>
        </p:nvSpPr>
        <p:spPr bwMode="auto">
          <a:xfrm>
            <a:off x="12331700" y="9474200"/>
            <a:ext cx="285750" cy="2794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lgn="r">
              <a:defRPr sz="1400">
                <a:solidFill>
                  <a:schemeClr val="tx1"/>
                </a:solidFill>
                <a:latin typeface="+mn-lt"/>
                <a:ea typeface="Arial" pitchFamily="1" charset="0"/>
                <a:cs typeface="Arial" pitchFamily="1" charset="0"/>
                <a:sym typeface="Arial" pitchFamily="1" charset="0"/>
              </a:defRPr>
            </a:lvl1pPr>
          </a:lstStyle>
          <a:p>
            <a:fld id="{030A4A26-8B92-F74C-BA66-F3D2CB143420}"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162" r:id="rId1"/>
    <p:sldLayoutId id="2147484163" r:id="rId2"/>
    <p:sldLayoutId id="2147484164" r:id="rId3"/>
    <p:sldLayoutId id="2147484165" r:id="rId4"/>
    <p:sldLayoutId id="2147484166" r:id="rId5"/>
    <p:sldLayoutId id="2147484167" r:id="rId6"/>
    <p:sldLayoutId id="2147484168" r:id="rId7"/>
    <p:sldLayoutId id="2147484169" r:id="rId8"/>
    <p:sldLayoutId id="2147484170" r:id="rId9"/>
    <p:sldLayoutId id="2147484171" r:id="rId10"/>
    <p:sldLayoutId id="2147484172" r:id="rId11"/>
  </p:sldLayoutIdLst>
  <p:transition/>
  <p:hf hdr="0" ftr="0" dt="0"/>
  <p:txStyles>
    <p:titleStyle>
      <a:lvl1pPr algn="ctr" rtl="0" fontAlgn="base">
        <a:spcBef>
          <a:spcPct val="0"/>
        </a:spcBef>
        <a:spcAft>
          <a:spcPct val="0"/>
        </a:spcAft>
        <a:defRPr sz="3600" b="1">
          <a:solidFill>
            <a:srgbClr val="0033CC"/>
          </a:solidFill>
          <a:effectLst>
            <a:outerShdw blurRad="38100" dist="38100" dir="2700000" algn="tl">
              <a:srgbClr val="DDDDDD"/>
            </a:outerShdw>
          </a:effectLst>
          <a:latin typeface="+mj-lt"/>
          <a:ea typeface="+mj-ea"/>
          <a:cs typeface="+mj-cs"/>
          <a:sym typeface="Arial" pitchFamily="1" charset="0"/>
        </a:defRPr>
      </a:lvl1pPr>
      <a:lvl2pPr algn="ctr" rtl="0" fontAlgn="base">
        <a:spcBef>
          <a:spcPct val="0"/>
        </a:spcBef>
        <a:spcAft>
          <a:spcPct val="0"/>
        </a:spcAft>
        <a:defRPr sz="3600" b="1">
          <a:solidFill>
            <a:srgbClr val="0033CC"/>
          </a:solidFill>
          <a:effectLst>
            <a:outerShdw blurRad="38100" dist="38100" dir="2700000" algn="tl">
              <a:srgbClr val="DDDDDD"/>
            </a:outerShdw>
          </a:effectLst>
          <a:latin typeface="Arial" pitchFamily="1" charset="0"/>
          <a:ea typeface="ヒラギノ角ゴ ProN W6" pitchFamily="1" charset="-128"/>
          <a:cs typeface="ヒラギノ角ゴ ProN W6" pitchFamily="1" charset="-128"/>
          <a:sym typeface="Arial" pitchFamily="1" charset="0"/>
        </a:defRPr>
      </a:lvl2pPr>
      <a:lvl3pPr algn="ctr" rtl="0" fontAlgn="base">
        <a:spcBef>
          <a:spcPct val="0"/>
        </a:spcBef>
        <a:spcAft>
          <a:spcPct val="0"/>
        </a:spcAft>
        <a:defRPr sz="3600" b="1">
          <a:solidFill>
            <a:srgbClr val="0033CC"/>
          </a:solidFill>
          <a:effectLst>
            <a:outerShdw blurRad="38100" dist="38100" dir="2700000" algn="tl">
              <a:srgbClr val="DDDDDD"/>
            </a:outerShdw>
          </a:effectLst>
          <a:latin typeface="Arial" pitchFamily="1" charset="0"/>
          <a:ea typeface="ヒラギノ角ゴ ProN W6" pitchFamily="1" charset="-128"/>
          <a:cs typeface="ヒラギノ角ゴ ProN W6" pitchFamily="1" charset="-128"/>
          <a:sym typeface="Arial" pitchFamily="1" charset="0"/>
        </a:defRPr>
      </a:lvl3pPr>
      <a:lvl4pPr algn="ctr" rtl="0" fontAlgn="base">
        <a:spcBef>
          <a:spcPct val="0"/>
        </a:spcBef>
        <a:spcAft>
          <a:spcPct val="0"/>
        </a:spcAft>
        <a:defRPr sz="3600" b="1">
          <a:solidFill>
            <a:srgbClr val="0033CC"/>
          </a:solidFill>
          <a:effectLst>
            <a:outerShdw blurRad="38100" dist="38100" dir="2700000" algn="tl">
              <a:srgbClr val="DDDDDD"/>
            </a:outerShdw>
          </a:effectLst>
          <a:latin typeface="Arial" pitchFamily="1" charset="0"/>
          <a:ea typeface="ヒラギノ角ゴ ProN W6" pitchFamily="1" charset="-128"/>
          <a:cs typeface="ヒラギノ角ゴ ProN W6" pitchFamily="1" charset="-128"/>
          <a:sym typeface="Arial" pitchFamily="1" charset="0"/>
        </a:defRPr>
      </a:lvl4pPr>
      <a:lvl5pPr algn="ctr" rtl="0" fontAlgn="base">
        <a:spcBef>
          <a:spcPct val="0"/>
        </a:spcBef>
        <a:spcAft>
          <a:spcPct val="0"/>
        </a:spcAft>
        <a:defRPr sz="3600" b="1">
          <a:solidFill>
            <a:srgbClr val="0033CC"/>
          </a:solidFill>
          <a:effectLst>
            <a:outerShdw blurRad="38100" dist="38100" dir="2700000" algn="tl">
              <a:srgbClr val="DDDDDD"/>
            </a:outerShdw>
          </a:effectLst>
          <a:latin typeface="Arial" pitchFamily="1" charset="0"/>
          <a:ea typeface="ヒラギノ角ゴ ProN W6" pitchFamily="1" charset="-128"/>
          <a:cs typeface="ヒラギノ角ゴ ProN W6" pitchFamily="1" charset="-128"/>
          <a:sym typeface="Arial" pitchFamily="1" charset="0"/>
        </a:defRPr>
      </a:lvl5pPr>
      <a:lvl6pPr marL="457200" algn="ctr" rtl="0" fontAlgn="base">
        <a:spcBef>
          <a:spcPct val="0"/>
        </a:spcBef>
        <a:spcAft>
          <a:spcPct val="0"/>
        </a:spcAft>
        <a:defRPr sz="3600" b="1">
          <a:solidFill>
            <a:srgbClr val="0033CC"/>
          </a:solidFill>
          <a:effectLst>
            <a:outerShdw blurRad="38100" dist="38100" dir="2700000" algn="tl">
              <a:srgbClr val="DDDDDD"/>
            </a:outerShdw>
          </a:effectLst>
          <a:latin typeface="Arial" pitchFamily="1" charset="0"/>
          <a:ea typeface="ヒラギノ角ゴ ProN W6" pitchFamily="1" charset="-128"/>
          <a:cs typeface="ヒラギノ角ゴ ProN W6" pitchFamily="1" charset="-128"/>
          <a:sym typeface="Arial" pitchFamily="1" charset="0"/>
        </a:defRPr>
      </a:lvl6pPr>
      <a:lvl7pPr marL="914400" algn="ctr" rtl="0" fontAlgn="base">
        <a:spcBef>
          <a:spcPct val="0"/>
        </a:spcBef>
        <a:spcAft>
          <a:spcPct val="0"/>
        </a:spcAft>
        <a:defRPr sz="3600" b="1">
          <a:solidFill>
            <a:srgbClr val="0033CC"/>
          </a:solidFill>
          <a:effectLst>
            <a:outerShdw blurRad="38100" dist="38100" dir="2700000" algn="tl">
              <a:srgbClr val="DDDDDD"/>
            </a:outerShdw>
          </a:effectLst>
          <a:latin typeface="Arial" pitchFamily="1" charset="0"/>
          <a:ea typeface="ヒラギノ角ゴ ProN W6" pitchFamily="1" charset="-128"/>
          <a:cs typeface="ヒラギノ角ゴ ProN W6" pitchFamily="1" charset="-128"/>
          <a:sym typeface="Arial" pitchFamily="1" charset="0"/>
        </a:defRPr>
      </a:lvl7pPr>
      <a:lvl8pPr marL="1371600" algn="ctr" rtl="0" fontAlgn="base">
        <a:spcBef>
          <a:spcPct val="0"/>
        </a:spcBef>
        <a:spcAft>
          <a:spcPct val="0"/>
        </a:spcAft>
        <a:defRPr sz="3600" b="1">
          <a:solidFill>
            <a:srgbClr val="0033CC"/>
          </a:solidFill>
          <a:effectLst>
            <a:outerShdw blurRad="38100" dist="38100" dir="2700000" algn="tl">
              <a:srgbClr val="DDDDDD"/>
            </a:outerShdw>
          </a:effectLst>
          <a:latin typeface="Arial" pitchFamily="1" charset="0"/>
          <a:ea typeface="ヒラギノ角ゴ ProN W6" pitchFamily="1" charset="-128"/>
          <a:cs typeface="ヒラギノ角ゴ ProN W6" pitchFamily="1" charset="-128"/>
          <a:sym typeface="Arial" pitchFamily="1" charset="0"/>
        </a:defRPr>
      </a:lvl8pPr>
      <a:lvl9pPr marL="1828800" algn="ctr" rtl="0" fontAlgn="base">
        <a:spcBef>
          <a:spcPct val="0"/>
        </a:spcBef>
        <a:spcAft>
          <a:spcPct val="0"/>
        </a:spcAft>
        <a:defRPr sz="3600" b="1">
          <a:solidFill>
            <a:srgbClr val="0033CC"/>
          </a:solidFill>
          <a:effectLst>
            <a:outerShdw blurRad="38100" dist="38100" dir="2700000" algn="tl">
              <a:srgbClr val="DDDDDD"/>
            </a:outerShdw>
          </a:effectLst>
          <a:latin typeface="Arial" pitchFamily="1" charset="0"/>
          <a:ea typeface="ヒラギノ角ゴ ProN W6" pitchFamily="1" charset="-128"/>
          <a:cs typeface="ヒラギノ角ゴ ProN W6" pitchFamily="1" charset="-128"/>
          <a:sym typeface="Arial" pitchFamily="1" charset="0"/>
        </a:defRPr>
      </a:lvl9pPr>
    </p:titleStyle>
    <p:bodyStyle>
      <a:lvl1pPr marL="231775" indent="-231775" algn="l" rtl="0" fontAlgn="base">
        <a:spcBef>
          <a:spcPts val="700"/>
        </a:spcBef>
        <a:spcAft>
          <a:spcPct val="0"/>
        </a:spcAft>
        <a:buClr>
          <a:srgbClr val="950103"/>
        </a:buClr>
        <a:buSzPct val="75000"/>
        <a:buFont typeface="Zapf Dingbats" pitchFamily="1" charset="2"/>
        <a:buChar char="✦"/>
        <a:defRPr sz="2800">
          <a:solidFill>
            <a:schemeClr val="tx1"/>
          </a:solidFill>
          <a:latin typeface="+mn-lt"/>
          <a:ea typeface="+mn-ea"/>
          <a:cs typeface="+mn-cs"/>
          <a:sym typeface="Arial" pitchFamily="1" charset="0"/>
        </a:defRPr>
      </a:lvl1pPr>
      <a:lvl2pPr marL="592138" indent="-284163" algn="l" rtl="0" fontAlgn="base">
        <a:spcBef>
          <a:spcPts val="600"/>
        </a:spcBef>
        <a:spcAft>
          <a:spcPct val="0"/>
        </a:spcAft>
        <a:buClr>
          <a:srgbClr val="270094"/>
        </a:buClr>
        <a:buSzPct val="75000"/>
        <a:buFont typeface="Zapf Dingbats" pitchFamily="1" charset="2"/>
        <a:buChar char="❑"/>
        <a:defRPr sz="2400" i="1">
          <a:solidFill>
            <a:schemeClr val="tx1"/>
          </a:solidFill>
          <a:latin typeface="+mn-lt"/>
          <a:ea typeface="+mn-ea"/>
          <a:cs typeface="+mn-cs"/>
          <a:sym typeface="Arial" pitchFamily="1" charset="0"/>
        </a:defRPr>
      </a:lvl2pPr>
      <a:lvl3pPr marL="935038" indent="-228600" algn="l" rtl="0" fontAlgn="base">
        <a:spcBef>
          <a:spcPts val="500"/>
        </a:spcBef>
        <a:spcAft>
          <a:spcPct val="0"/>
        </a:spcAft>
        <a:buClr>
          <a:srgbClr val="359E11"/>
        </a:buClr>
        <a:buSzPct val="75000"/>
        <a:buFont typeface="Symbol" pitchFamily="1" charset="2"/>
        <a:buChar char="♦"/>
        <a:defRPr sz="2200" i="1">
          <a:solidFill>
            <a:schemeClr val="tx1"/>
          </a:solidFill>
          <a:latin typeface="+mn-lt"/>
          <a:ea typeface="+mn-ea"/>
          <a:cs typeface="+mn-cs"/>
          <a:sym typeface="Arial" pitchFamily="1" charset="0"/>
        </a:defRPr>
      </a:lvl3pPr>
      <a:lvl4pPr marL="1333500" indent="-285750" algn="l" rtl="0" fontAlgn="base">
        <a:spcBef>
          <a:spcPts val="500"/>
        </a:spcBef>
        <a:spcAft>
          <a:spcPct val="0"/>
        </a:spcAft>
        <a:buClr>
          <a:srgbClr val="000000"/>
        </a:buClr>
        <a:buSzPct val="100000"/>
        <a:buFont typeface="Wingdings" pitchFamily="1" charset="2"/>
        <a:buChar char="Ø"/>
        <a:defRPr i="1">
          <a:solidFill>
            <a:schemeClr val="tx1"/>
          </a:solidFill>
          <a:latin typeface="+mn-lt"/>
          <a:ea typeface="+mn-ea"/>
          <a:cs typeface="+mn-cs"/>
          <a:sym typeface="Arial" pitchFamily="1" charset="0"/>
        </a:defRPr>
      </a:lvl4pPr>
      <a:lvl5pPr marL="1619250" indent="-171450" algn="l" rtl="0" fontAlgn="base">
        <a:spcBef>
          <a:spcPts val="400"/>
        </a:spcBef>
        <a:spcAft>
          <a:spcPct val="0"/>
        </a:spcAft>
        <a:buClr>
          <a:srgbClr val="000000"/>
        </a:buClr>
        <a:buSzPct val="100000"/>
        <a:buFont typeface="Wingdings" pitchFamily="1" charset="2"/>
        <a:buChar char="Ø"/>
        <a:defRPr sz="1600" i="1">
          <a:solidFill>
            <a:schemeClr val="tx1"/>
          </a:solidFill>
          <a:latin typeface="+mn-lt"/>
          <a:ea typeface="+mn-ea"/>
          <a:cs typeface="+mn-cs"/>
          <a:sym typeface="Arial" pitchFamily="1" charset="0"/>
        </a:defRPr>
      </a:lvl5pPr>
      <a:lvl6pPr marL="2076450" indent="-171450" algn="l" rtl="0" fontAlgn="base">
        <a:spcBef>
          <a:spcPts val="400"/>
        </a:spcBef>
        <a:spcAft>
          <a:spcPct val="0"/>
        </a:spcAft>
        <a:buClr>
          <a:srgbClr val="000000"/>
        </a:buClr>
        <a:buSzPct val="100000"/>
        <a:buFont typeface="Wingdings" pitchFamily="1" charset="2"/>
        <a:buChar char="Ø"/>
        <a:defRPr sz="1600" i="1">
          <a:solidFill>
            <a:schemeClr val="tx1"/>
          </a:solidFill>
          <a:latin typeface="+mn-lt"/>
          <a:ea typeface="+mn-ea"/>
          <a:cs typeface="+mn-cs"/>
          <a:sym typeface="Arial" pitchFamily="1" charset="0"/>
        </a:defRPr>
      </a:lvl6pPr>
      <a:lvl7pPr marL="2533650" indent="-171450" algn="l" rtl="0" fontAlgn="base">
        <a:spcBef>
          <a:spcPts val="400"/>
        </a:spcBef>
        <a:spcAft>
          <a:spcPct val="0"/>
        </a:spcAft>
        <a:buClr>
          <a:srgbClr val="000000"/>
        </a:buClr>
        <a:buSzPct val="100000"/>
        <a:buFont typeface="Wingdings" pitchFamily="1" charset="2"/>
        <a:buChar char="Ø"/>
        <a:defRPr sz="1600" i="1">
          <a:solidFill>
            <a:schemeClr val="tx1"/>
          </a:solidFill>
          <a:latin typeface="+mn-lt"/>
          <a:ea typeface="+mn-ea"/>
          <a:cs typeface="+mn-cs"/>
          <a:sym typeface="Arial" pitchFamily="1" charset="0"/>
        </a:defRPr>
      </a:lvl7pPr>
      <a:lvl8pPr marL="2990850" indent="-171450" algn="l" rtl="0" fontAlgn="base">
        <a:spcBef>
          <a:spcPts val="400"/>
        </a:spcBef>
        <a:spcAft>
          <a:spcPct val="0"/>
        </a:spcAft>
        <a:buClr>
          <a:srgbClr val="000000"/>
        </a:buClr>
        <a:buSzPct val="100000"/>
        <a:buFont typeface="Wingdings" pitchFamily="1" charset="2"/>
        <a:buChar char="Ø"/>
        <a:defRPr sz="1600" i="1">
          <a:solidFill>
            <a:schemeClr val="tx1"/>
          </a:solidFill>
          <a:latin typeface="+mn-lt"/>
          <a:ea typeface="+mn-ea"/>
          <a:cs typeface="+mn-cs"/>
          <a:sym typeface="Arial" pitchFamily="1" charset="0"/>
        </a:defRPr>
      </a:lvl8pPr>
      <a:lvl9pPr marL="3448050" indent="-171450" algn="l" rtl="0" fontAlgn="base">
        <a:spcBef>
          <a:spcPts val="400"/>
        </a:spcBef>
        <a:spcAft>
          <a:spcPct val="0"/>
        </a:spcAft>
        <a:buClr>
          <a:srgbClr val="000000"/>
        </a:buClr>
        <a:buSzPct val="100000"/>
        <a:buFont typeface="Wingdings" pitchFamily="1" charset="2"/>
        <a:buChar char="Ø"/>
        <a:defRPr sz="1600" i="1">
          <a:solidFill>
            <a:schemeClr val="tx1"/>
          </a:solidFill>
          <a:latin typeface="+mn-lt"/>
          <a:ea typeface="+mn-ea"/>
          <a:cs typeface="+mn-cs"/>
          <a:sym typeface="Arial" pitchFamily="1"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45057" name="Rectangle 1"/>
          <p:cNvSpPr>
            <a:spLocks noGrp="1" noChangeArrowheads="1"/>
          </p:cNvSpPr>
          <p:nvPr>
            <p:ph type="body" idx="1"/>
          </p:nvPr>
        </p:nvSpPr>
        <p:spPr bwMode="auto">
          <a:xfrm>
            <a:off x="1270000" y="1270000"/>
            <a:ext cx="10464800" cy="7213600"/>
          </a:xfrm>
          <a:prstGeom prst="rect">
            <a:avLst/>
          </a:prstGeom>
          <a:noFill/>
          <a:ln w="12700">
            <a:noFill/>
            <a:miter lim="800000"/>
            <a:headEnd/>
            <a:tailEnd/>
          </a:ln>
          <a:effectLst/>
        </p:spPr>
        <p:txBody>
          <a:bodyPr vert="horz" wrap="square" lIns="50800" tIns="50800" rIns="50800" bIns="50800" numCol="1" anchor="ctr" anchorCtr="0" compatLnSpc="1">
            <a:prstTxWarp prst="textNoShape">
              <a:avLst/>
            </a:prstTxWarp>
          </a:bodyPr>
          <a:lstStyle/>
          <a:p>
            <a:pPr lvl="0"/>
            <a:r>
              <a:rPr lang="en-US">
                <a:sym typeface="Gill Sans" pitchFamily="1" charset="0"/>
              </a:rPr>
              <a:t>Click to edit Master text styles</a:t>
            </a:r>
          </a:p>
          <a:p>
            <a:pPr lvl="1"/>
            <a:r>
              <a:rPr lang="en-US">
                <a:sym typeface="Gill Sans" pitchFamily="1" charset="0"/>
              </a:rPr>
              <a:t>Second level</a:t>
            </a:r>
          </a:p>
          <a:p>
            <a:pPr lvl="2"/>
            <a:r>
              <a:rPr lang="en-US">
                <a:sym typeface="Gill Sans" pitchFamily="1" charset="0"/>
              </a:rPr>
              <a:t>Third level</a:t>
            </a:r>
          </a:p>
          <a:p>
            <a:pPr lvl="3"/>
            <a:r>
              <a:rPr lang="en-US">
                <a:sym typeface="Gill Sans" pitchFamily="1" charset="0"/>
              </a:rPr>
              <a:t>Fourth level</a:t>
            </a:r>
          </a:p>
          <a:p>
            <a:pPr lvl="4"/>
            <a:r>
              <a:rPr lang="en-US">
                <a:sym typeface="Gill Sans" pitchFamily="1" charset="0"/>
              </a:rPr>
              <a:t>Fifth level</a:t>
            </a:r>
          </a:p>
        </p:txBody>
      </p:sp>
    </p:spTree>
  </p:cSld>
  <p:clrMap bg1="lt1" tx1="dk1" bg2="lt2" tx2="dk2" accent1="accent1" accent2="accent2" accent3="accent3" accent4="accent4" accent5="accent5" accent6="accent6" hlink="hlink" folHlink="folHlink"/>
  <p:sldLayoutIdLst>
    <p:sldLayoutId id="2147484173" r:id="rId1"/>
    <p:sldLayoutId id="2147484174" r:id="rId2"/>
    <p:sldLayoutId id="2147484175" r:id="rId3"/>
    <p:sldLayoutId id="2147484176" r:id="rId4"/>
    <p:sldLayoutId id="2147484177" r:id="rId5"/>
    <p:sldLayoutId id="2147484178" r:id="rId6"/>
    <p:sldLayoutId id="2147484179" r:id="rId7"/>
    <p:sldLayoutId id="2147484180" r:id="rId8"/>
    <p:sldLayoutId id="2147484181" r:id="rId9"/>
    <p:sldLayoutId id="2147484182" r:id="rId10"/>
    <p:sldLayoutId id="2147484183" r:id="rId11"/>
  </p:sldLayoutIdLst>
  <p:transition/>
  <p:hf hdr="0" ftr="0" dt="0"/>
  <p:txStyles>
    <p:titleStyle>
      <a:lvl1pPr algn="ctr" rtl="0" fontAlgn="base">
        <a:spcBef>
          <a:spcPct val="0"/>
        </a:spcBef>
        <a:spcAft>
          <a:spcPct val="0"/>
        </a:spcAft>
        <a:defRPr sz="8400">
          <a:solidFill>
            <a:schemeClr val="tx1"/>
          </a:solidFill>
          <a:latin typeface="+mj-lt"/>
          <a:ea typeface="+mj-ea"/>
          <a:cs typeface="+mj-cs"/>
          <a:sym typeface="Gill Sans" pitchFamily="1" charset="0"/>
        </a:defRPr>
      </a:lvl1pPr>
      <a:lvl2pPr algn="ctr" rtl="0" fontAlgn="base">
        <a:spcBef>
          <a:spcPct val="0"/>
        </a:spcBef>
        <a:spcAft>
          <a:spcPct val="0"/>
        </a:spcAft>
        <a:defRPr sz="8400">
          <a:solidFill>
            <a:schemeClr val="tx1"/>
          </a:solidFill>
          <a:latin typeface="Gill Sans" pitchFamily="1" charset="0"/>
          <a:ea typeface="ヒラギノ角ゴ ProN W3" pitchFamily="1" charset="-128"/>
          <a:cs typeface="ヒラギノ角ゴ ProN W3" pitchFamily="1" charset="-128"/>
          <a:sym typeface="Gill Sans" pitchFamily="1" charset="0"/>
        </a:defRPr>
      </a:lvl2pPr>
      <a:lvl3pPr algn="ctr" rtl="0" fontAlgn="base">
        <a:spcBef>
          <a:spcPct val="0"/>
        </a:spcBef>
        <a:spcAft>
          <a:spcPct val="0"/>
        </a:spcAft>
        <a:defRPr sz="8400">
          <a:solidFill>
            <a:schemeClr val="tx1"/>
          </a:solidFill>
          <a:latin typeface="Gill Sans" pitchFamily="1" charset="0"/>
          <a:ea typeface="ヒラギノ角ゴ ProN W3" pitchFamily="1" charset="-128"/>
          <a:cs typeface="ヒラギノ角ゴ ProN W3" pitchFamily="1" charset="-128"/>
          <a:sym typeface="Gill Sans" pitchFamily="1" charset="0"/>
        </a:defRPr>
      </a:lvl3pPr>
      <a:lvl4pPr algn="ctr" rtl="0" fontAlgn="base">
        <a:spcBef>
          <a:spcPct val="0"/>
        </a:spcBef>
        <a:spcAft>
          <a:spcPct val="0"/>
        </a:spcAft>
        <a:defRPr sz="8400">
          <a:solidFill>
            <a:schemeClr val="tx1"/>
          </a:solidFill>
          <a:latin typeface="Gill Sans" pitchFamily="1" charset="0"/>
          <a:ea typeface="ヒラギノ角ゴ ProN W3" pitchFamily="1" charset="-128"/>
          <a:cs typeface="ヒラギノ角ゴ ProN W3" pitchFamily="1" charset="-128"/>
          <a:sym typeface="Gill Sans" pitchFamily="1" charset="0"/>
        </a:defRPr>
      </a:lvl4pPr>
      <a:lvl5pPr algn="ctr" rtl="0" fontAlgn="base">
        <a:spcBef>
          <a:spcPct val="0"/>
        </a:spcBef>
        <a:spcAft>
          <a:spcPct val="0"/>
        </a:spcAft>
        <a:defRPr sz="8400">
          <a:solidFill>
            <a:schemeClr val="tx1"/>
          </a:solidFill>
          <a:latin typeface="Gill Sans" pitchFamily="1" charset="0"/>
          <a:ea typeface="ヒラギノ角ゴ ProN W3" pitchFamily="1" charset="-128"/>
          <a:cs typeface="ヒラギノ角ゴ ProN W3" pitchFamily="1" charset="-128"/>
          <a:sym typeface="Gill Sans" pitchFamily="1" charset="0"/>
        </a:defRPr>
      </a:lvl5pPr>
      <a:lvl6pPr marL="457200" algn="ctr" rtl="0" fontAlgn="base">
        <a:spcBef>
          <a:spcPct val="0"/>
        </a:spcBef>
        <a:spcAft>
          <a:spcPct val="0"/>
        </a:spcAft>
        <a:defRPr sz="8400">
          <a:solidFill>
            <a:schemeClr val="tx1"/>
          </a:solidFill>
          <a:latin typeface="Gill Sans" pitchFamily="1" charset="0"/>
          <a:ea typeface="ヒラギノ角ゴ ProN W3" pitchFamily="1" charset="-128"/>
          <a:cs typeface="ヒラギノ角ゴ ProN W3" pitchFamily="1" charset="-128"/>
          <a:sym typeface="Gill Sans" pitchFamily="1" charset="0"/>
        </a:defRPr>
      </a:lvl6pPr>
      <a:lvl7pPr marL="914400" algn="ctr" rtl="0" fontAlgn="base">
        <a:spcBef>
          <a:spcPct val="0"/>
        </a:spcBef>
        <a:spcAft>
          <a:spcPct val="0"/>
        </a:spcAft>
        <a:defRPr sz="8400">
          <a:solidFill>
            <a:schemeClr val="tx1"/>
          </a:solidFill>
          <a:latin typeface="Gill Sans" pitchFamily="1" charset="0"/>
          <a:ea typeface="ヒラギノ角ゴ ProN W3" pitchFamily="1" charset="-128"/>
          <a:cs typeface="ヒラギノ角ゴ ProN W3" pitchFamily="1" charset="-128"/>
          <a:sym typeface="Gill Sans" pitchFamily="1" charset="0"/>
        </a:defRPr>
      </a:lvl7pPr>
      <a:lvl8pPr marL="1371600" algn="ctr" rtl="0" fontAlgn="base">
        <a:spcBef>
          <a:spcPct val="0"/>
        </a:spcBef>
        <a:spcAft>
          <a:spcPct val="0"/>
        </a:spcAft>
        <a:defRPr sz="8400">
          <a:solidFill>
            <a:schemeClr val="tx1"/>
          </a:solidFill>
          <a:latin typeface="Gill Sans" pitchFamily="1" charset="0"/>
          <a:ea typeface="ヒラギノ角ゴ ProN W3" pitchFamily="1" charset="-128"/>
          <a:cs typeface="ヒラギノ角ゴ ProN W3" pitchFamily="1" charset="-128"/>
          <a:sym typeface="Gill Sans" pitchFamily="1" charset="0"/>
        </a:defRPr>
      </a:lvl8pPr>
      <a:lvl9pPr marL="1828800" algn="ctr" rtl="0" fontAlgn="base">
        <a:spcBef>
          <a:spcPct val="0"/>
        </a:spcBef>
        <a:spcAft>
          <a:spcPct val="0"/>
        </a:spcAft>
        <a:defRPr sz="8400">
          <a:solidFill>
            <a:schemeClr val="tx1"/>
          </a:solidFill>
          <a:latin typeface="Gill Sans" pitchFamily="1" charset="0"/>
          <a:ea typeface="ヒラギノ角ゴ ProN W3" pitchFamily="1" charset="-128"/>
          <a:cs typeface="ヒラギノ角ゴ ProN W3" pitchFamily="1" charset="-128"/>
          <a:sym typeface="Gill Sans" pitchFamily="1" charset="0"/>
        </a:defRPr>
      </a:lvl9pPr>
    </p:titleStyle>
    <p:bodyStyle>
      <a:lvl1pPr marL="838200" indent="-571500" algn="l" rtl="0" fontAlgn="base">
        <a:spcBef>
          <a:spcPts val="4800"/>
        </a:spcBef>
        <a:spcAft>
          <a:spcPct val="0"/>
        </a:spcAft>
        <a:buSzPct val="171000"/>
        <a:buFont typeface="Gill Sans" pitchFamily="1" charset="0"/>
        <a:buChar char="•"/>
        <a:defRPr sz="4200">
          <a:solidFill>
            <a:schemeClr val="tx1"/>
          </a:solidFill>
          <a:latin typeface="+mn-lt"/>
          <a:ea typeface="+mn-ea"/>
          <a:cs typeface="+mn-cs"/>
          <a:sym typeface="Gill Sans" pitchFamily="1" charset="0"/>
        </a:defRPr>
      </a:lvl1pPr>
      <a:lvl2pPr marL="1282700" indent="-571500" algn="l" rtl="0" fontAlgn="base">
        <a:spcBef>
          <a:spcPts val="4800"/>
        </a:spcBef>
        <a:spcAft>
          <a:spcPct val="0"/>
        </a:spcAft>
        <a:buSzPct val="171000"/>
        <a:buFont typeface="Gill Sans" pitchFamily="1" charset="0"/>
        <a:buChar char="•"/>
        <a:defRPr sz="4200">
          <a:solidFill>
            <a:schemeClr val="tx1"/>
          </a:solidFill>
          <a:latin typeface="+mn-lt"/>
          <a:ea typeface="+mn-ea"/>
          <a:cs typeface="+mn-cs"/>
          <a:sym typeface="Gill Sans" pitchFamily="1" charset="0"/>
        </a:defRPr>
      </a:lvl2pPr>
      <a:lvl3pPr marL="1727200" indent="-571500" algn="l" rtl="0" fontAlgn="base">
        <a:spcBef>
          <a:spcPts val="4800"/>
        </a:spcBef>
        <a:spcAft>
          <a:spcPct val="0"/>
        </a:spcAft>
        <a:buSzPct val="171000"/>
        <a:buFont typeface="Gill Sans" pitchFamily="1" charset="0"/>
        <a:buChar char="•"/>
        <a:defRPr sz="4200">
          <a:solidFill>
            <a:schemeClr val="tx1"/>
          </a:solidFill>
          <a:latin typeface="+mn-lt"/>
          <a:ea typeface="+mn-ea"/>
          <a:cs typeface="+mn-cs"/>
          <a:sym typeface="Gill Sans" pitchFamily="1" charset="0"/>
        </a:defRPr>
      </a:lvl3pPr>
      <a:lvl4pPr marL="2171700" indent="-571500" algn="l" rtl="0" fontAlgn="base">
        <a:spcBef>
          <a:spcPts val="4800"/>
        </a:spcBef>
        <a:spcAft>
          <a:spcPct val="0"/>
        </a:spcAft>
        <a:buSzPct val="171000"/>
        <a:buFont typeface="Gill Sans" pitchFamily="1" charset="0"/>
        <a:buChar char="•"/>
        <a:defRPr sz="4200">
          <a:solidFill>
            <a:schemeClr val="tx1"/>
          </a:solidFill>
          <a:latin typeface="+mn-lt"/>
          <a:ea typeface="+mn-ea"/>
          <a:cs typeface="+mn-cs"/>
          <a:sym typeface="Gill Sans" pitchFamily="1" charset="0"/>
        </a:defRPr>
      </a:lvl4pPr>
      <a:lvl5pPr marL="2616200" indent="-571500" algn="l" rtl="0" fontAlgn="base">
        <a:spcBef>
          <a:spcPts val="4800"/>
        </a:spcBef>
        <a:spcAft>
          <a:spcPct val="0"/>
        </a:spcAft>
        <a:buSzPct val="171000"/>
        <a:buFont typeface="Gill Sans" pitchFamily="1" charset="0"/>
        <a:buChar char="•"/>
        <a:defRPr sz="4200">
          <a:solidFill>
            <a:schemeClr val="tx1"/>
          </a:solidFill>
          <a:latin typeface="+mn-lt"/>
          <a:ea typeface="+mn-ea"/>
          <a:cs typeface="+mn-cs"/>
          <a:sym typeface="Gill Sans" pitchFamily="1" charset="0"/>
        </a:defRPr>
      </a:lvl5pPr>
      <a:lvl6pPr marL="3073400" indent="-571500" algn="l" rtl="0" fontAlgn="base">
        <a:spcBef>
          <a:spcPts val="4800"/>
        </a:spcBef>
        <a:spcAft>
          <a:spcPct val="0"/>
        </a:spcAft>
        <a:buSzPct val="171000"/>
        <a:buFont typeface="Gill Sans" pitchFamily="1" charset="0"/>
        <a:buChar char="•"/>
        <a:defRPr sz="4200">
          <a:solidFill>
            <a:schemeClr val="tx1"/>
          </a:solidFill>
          <a:latin typeface="+mn-lt"/>
          <a:ea typeface="+mn-ea"/>
          <a:cs typeface="+mn-cs"/>
          <a:sym typeface="Gill Sans" pitchFamily="1" charset="0"/>
        </a:defRPr>
      </a:lvl6pPr>
      <a:lvl7pPr marL="3530600" indent="-571500" algn="l" rtl="0" fontAlgn="base">
        <a:spcBef>
          <a:spcPts val="4800"/>
        </a:spcBef>
        <a:spcAft>
          <a:spcPct val="0"/>
        </a:spcAft>
        <a:buSzPct val="171000"/>
        <a:buFont typeface="Gill Sans" pitchFamily="1" charset="0"/>
        <a:buChar char="•"/>
        <a:defRPr sz="4200">
          <a:solidFill>
            <a:schemeClr val="tx1"/>
          </a:solidFill>
          <a:latin typeface="+mn-lt"/>
          <a:ea typeface="+mn-ea"/>
          <a:cs typeface="+mn-cs"/>
          <a:sym typeface="Gill Sans" pitchFamily="1" charset="0"/>
        </a:defRPr>
      </a:lvl7pPr>
      <a:lvl8pPr marL="3987800" indent="-571500" algn="l" rtl="0" fontAlgn="base">
        <a:spcBef>
          <a:spcPts val="4800"/>
        </a:spcBef>
        <a:spcAft>
          <a:spcPct val="0"/>
        </a:spcAft>
        <a:buSzPct val="171000"/>
        <a:buFont typeface="Gill Sans" pitchFamily="1" charset="0"/>
        <a:buChar char="•"/>
        <a:defRPr sz="4200">
          <a:solidFill>
            <a:schemeClr val="tx1"/>
          </a:solidFill>
          <a:latin typeface="+mn-lt"/>
          <a:ea typeface="+mn-ea"/>
          <a:cs typeface="+mn-cs"/>
          <a:sym typeface="Gill Sans" pitchFamily="1" charset="0"/>
        </a:defRPr>
      </a:lvl8pPr>
      <a:lvl9pPr marL="4445000" indent="-571500" algn="l" rtl="0" fontAlgn="base">
        <a:spcBef>
          <a:spcPts val="4800"/>
        </a:spcBef>
        <a:spcAft>
          <a:spcPct val="0"/>
        </a:spcAft>
        <a:buSzPct val="171000"/>
        <a:buFont typeface="Gill Sans" pitchFamily="1" charset="0"/>
        <a:buChar char="•"/>
        <a:defRPr sz="4200">
          <a:solidFill>
            <a:schemeClr val="tx1"/>
          </a:solidFill>
          <a:latin typeface="+mn-lt"/>
          <a:ea typeface="+mn-ea"/>
          <a:cs typeface="+mn-cs"/>
          <a:sym typeface="Gill Sans" pitchFamily="1"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46081" name="Rectangle 1"/>
          <p:cNvSpPr>
            <a:spLocks noGrp="1" noChangeArrowheads="1"/>
          </p:cNvSpPr>
          <p:nvPr>
            <p:ph type="title"/>
          </p:nvPr>
        </p:nvSpPr>
        <p:spPr bwMode="auto">
          <a:xfrm>
            <a:off x="1270000" y="254000"/>
            <a:ext cx="10452100" cy="2438400"/>
          </a:xfrm>
          <a:prstGeom prst="rect">
            <a:avLst/>
          </a:prstGeom>
          <a:noFill/>
          <a:ln w="12700">
            <a:noFill/>
            <a:miter lim="800000"/>
            <a:headEnd/>
            <a:tailEnd/>
          </a:ln>
          <a:effectLst/>
        </p:spPr>
        <p:txBody>
          <a:bodyPr vert="horz" wrap="square" lIns="50800" tIns="50800" rIns="50800" bIns="50800" numCol="1" anchor="ctr" anchorCtr="0" compatLnSpc="1">
            <a:prstTxWarp prst="textNoShape">
              <a:avLst/>
            </a:prstTxWarp>
          </a:bodyPr>
          <a:lstStyle/>
          <a:p>
            <a:pPr lvl="0"/>
            <a:r>
              <a:rPr lang="en-US">
                <a:sym typeface="Gill Sans" pitchFamily="1" charset="0"/>
              </a:rPr>
              <a:t>Click to edit Master title style</a:t>
            </a:r>
          </a:p>
        </p:txBody>
      </p:sp>
      <p:sp>
        <p:nvSpPr>
          <p:cNvPr id="46082" name="Rectangle 2"/>
          <p:cNvSpPr>
            <a:spLocks noGrp="1" noChangeArrowheads="1"/>
          </p:cNvSpPr>
          <p:nvPr>
            <p:ph type="body" idx="1"/>
          </p:nvPr>
        </p:nvSpPr>
        <p:spPr bwMode="auto">
          <a:xfrm>
            <a:off x="1270000" y="2768600"/>
            <a:ext cx="10452100" cy="5702300"/>
          </a:xfrm>
          <a:prstGeom prst="rect">
            <a:avLst/>
          </a:prstGeom>
          <a:noFill/>
          <a:ln w="12700">
            <a:noFill/>
            <a:miter lim="800000"/>
            <a:headEnd/>
            <a:tailEnd/>
          </a:ln>
          <a:effectLst/>
        </p:spPr>
        <p:txBody>
          <a:bodyPr vert="horz" wrap="square" lIns="50800" tIns="50800" rIns="50800" bIns="50800" numCol="1" anchor="ctr" anchorCtr="0" compatLnSpc="1">
            <a:prstTxWarp prst="textNoShape">
              <a:avLst/>
            </a:prstTxWarp>
          </a:bodyPr>
          <a:lstStyle/>
          <a:p>
            <a:pPr lvl="0"/>
            <a:r>
              <a:rPr lang="en-US">
                <a:sym typeface="Gill Sans" pitchFamily="1" charset="0"/>
              </a:rPr>
              <a:t>Click to edit Master text styles</a:t>
            </a:r>
          </a:p>
          <a:p>
            <a:pPr lvl="1"/>
            <a:r>
              <a:rPr lang="en-US">
                <a:sym typeface="Gill Sans" pitchFamily="1" charset="0"/>
              </a:rPr>
              <a:t>Second level</a:t>
            </a:r>
          </a:p>
          <a:p>
            <a:pPr lvl="2"/>
            <a:r>
              <a:rPr lang="en-US">
                <a:sym typeface="Gill Sans" pitchFamily="1" charset="0"/>
              </a:rPr>
              <a:t>Third level</a:t>
            </a:r>
          </a:p>
          <a:p>
            <a:pPr lvl="3"/>
            <a:r>
              <a:rPr lang="en-US">
                <a:sym typeface="Gill Sans" pitchFamily="1" charset="0"/>
              </a:rPr>
              <a:t>Fourth level</a:t>
            </a:r>
          </a:p>
          <a:p>
            <a:pPr lvl="4"/>
            <a:r>
              <a:rPr lang="en-US">
                <a:sym typeface="Gill Sans" pitchFamily="1" charset="0"/>
              </a:rPr>
              <a:t>Fifth level</a:t>
            </a:r>
          </a:p>
        </p:txBody>
      </p:sp>
    </p:spTree>
  </p:cSld>
  <p:clrMap bg1="lt1" tx1="dk1" bg2="lt2" tx2="dk2" accent1="accent1" accent2="accent2" accent3="accent3" accent4="accent4" accent5="accent5" accent6="accent6" hlink="hlink" folHlink="folHlink"/>
  <p:sldLayoutIdLst>
    <p:sldLayoutId id="2147484184" r:id="rId1"/>
    <p:sldLayoutId id="2147484185" r:id="rId2"/>
    <p:sldLayoutId id="2147484186" r:id="rId3"/>
    <p:sldLayoutId id="2147484187" r:id="rId4"/>
    <p:sldLayoutId id="2147484188" r:id="rId5"/>
    <p:sldLayoutId id="2147484189" r:id="rId6"/>
    <p:sldLayoutId id="2147484190" r:id="rId7"/>
    <p:sldLayoutId id="2147484191" r:id="rId8"/>
    <p:sldLayoutId id="2147484192" r:id="rId9"/>
    <p:sldLayoutId id="2147484193" r:id="rId10"/>
    <p:sldLayoutId id="2147484194" r:id="rId11"/>
  </p:sldLayoutIdLst>
  <p:transition/>
  <p:hf hdr="0" ftr="0" dt="0"/>
  <p:txStyles>
    <p:titleStyle>
      <a:lvl1pPr algn="ctr" rtl="0" fontAlgn="base">
        <a:spcBef>
          <a:spcPct val="0"/>
        </a:spcBef>
        <a:spcAft>
          <a:spcPct val="0"/>
        </a:spcAft>
        <a:defRPr sz="8200">
          <a:solidFill>
            <a:schemeClr val="tx1"/>
          </a:solidFill>
          <a:latin typeface="+mj-lt"/>
          <a:ea typeface="+mj-ea"/>
          <a:cs typeface="+mj-cs"/>
          <a:sym typeface="Gill Sans" pitchFamily="1" charset="0"/>
        </a:defRPr>
      </a:lvl1pPr>
      <a:lvl2pPr algn="ctr" rtl="0" fontAlgn="base">
        <a:spcBef>
          <a:spcPct val="0"/>
        </a:spcBef>
        <a:spcAft>
          <a:spcPct val="0"/>
        </a:spcAft>
        <a:defRPr sz="8200">
          <a:solidFill>
            <a:schemeClr val="tx1"/>
          </a:solidFill>
          <a:latin typeface="Gill Sans" pitchFamily="1" charset="0"/>
          <a:ea typeface="ヒラギノ角ゴ ProN W3" pitchFamily="1" charset="-128"/>
          <a:cs typeface="ヒラギノ角ゴ ProN W3" pitchFamily="1" charset="-128"/>
          <a:sym typeface="Gill Sans" pitchFamily="1" charset="0"/>
        </a:defRPr>
      </a:lvl2pPr>
      <a:lvl3pPr algn="ctr" rtl="0" fontAlgn="base">
        <a:spcBef>
          <a:spcPct val="0"/>
        </a:spcBef>
        <a:spcAft>
          <a:spcPct val="0"/>
        </a:spcAft>
        <a:defRPr sz="8200">
          <a:solidFill>
            <a:schemeClr val="tx1"/>
          </a:solidFill>
          <a:latin typeface="Gill Sans" pitchFamily="1" charset="0"/>
          <a:ea typeface="ヒラギノ角ゴ ProN W3" pitchFamily="1" charset="-128"/>
          <a:cs typeface="ヒラギノ角ゴ ProN W3" pitchFamily="1" charset="-128"/>
          <a:sym typeface="Gill Sans" pitchFamily="1" charset="0"/>
        </a:defRPr>
      </a:lvl3pPr>
      <a:lvl4pPr algn="ctr" rtl="0" fontAlgn="base">
        <a:spcBef>
          <a:spcPct val="0"/>
        </a:spcBef>
        <a:spcAft>
          <a:spcPct val="0"/>
        </a:spcAft>
        <a:defRPr sz="8200">
          <a:solidFill>
            <a:schemeClr val="tx1"/>
          </a:solidFill>
          <a:latin typeface="Gill Sans" pitchFamily="1" charset="0"/>
          <a:ea typeface="ヒラギノ角ゴ ProN W3" pitchFamily="1" charset="-128"/>
          <a:cs typeface="ヒラギノ角ゴ ProN W3" pitchFamily="1" charset="-128"/>
          <a:sym typeface="Gill Sans" pitchFamily="1" charset="0"/>
        </a:defRPr>
      </a:lvl4pPr>
      <a:lvl5pPr algn="ctr" rtl="0" fontAlgn="base">
        <a:spcBef>
          <a:spcPct val="0"/>
        </a:spcBef>
        <a:spcAft>
          <a:spcPct val="0"/>
        </a:spcAft>
        <a:defRPr sz="8200">
          <a:solidFill>
            <a:schemeClr val="tx1"/>
          </a:solidFill>
          <a:latin typeface="Gill Sans" pitchFamily="1" charset="0"/>
          <a:ea typeface="ヒラギノ角ゴ ProN W3" pitchFamily="1" charset="-128"/>
          <a:cs typeface="ヒラギノ角ゴ ProN W3" pitchFamily="1" charset="-128"/>
          <a:sym typeface="Gill Sans" pitchFamily="1" charset="0"/>
        </a:defRPr>
      </a:lvl5pPr>
      <a:lvl6pPr marL="457200" algn="ctr" rtl="0" fontAlgn="base">
        <a:spcBef>
          <a:spcPct val="0"/>
        </a:spcBef>
        <a:spcAft>
          <a:spcPct val="0"/>
        </a:spcAft>
        <a:defRPr sz="8200">
          <a:solidFill>
            <a:schemeClr val="tx1"/>
          </a:solidFill>
          <a:latin typeface="Gill Sans" pitchFamily="1" charset="0"/>
          <a:ea typeface="ヒラギノ角ゴ ProN W3" pitchFamily="1" charset="-128"/>
          <a:cs typeface="ヒラギノ角ゴ ProN W3" pitchFamily="1" charset="-128"/>
          <a:sym typeface="Gill Sans" pitchFamily="1" charset="0"/>
        </a:defRPr>
      </a:lvl6pPr>
      <a:lvl7pPr marL="914400" algn="ctr" rtl="0" fontAlgn="base">
        <a:spcBef>
          <a:spcPct val="0"/>
        </a:spcBef>
        <a:spcAft>
          <a:spcPct val="0"/>
        </a:spcAft>
        <a:defRPr sz="8200">
          <a:solidFill>
            <a:schemeClr val="tx1"/>
          </a:solidFill>
          <a:latin typeface="Gill Sans" pitchFamily="1" charset="0"/>
          <a:ea typeface="ヒラギノ角ゴ ProN W3" pitchFamily="1" charset="-128"/>
          <a:cs typeface="ヒラギノ角ゴ ProN W3" pitchFamily="1" charset="-128"/>
          <a:sym typeface="Gill Sans" pitchFamily="1" charset="0"/>
        </a:defRPr>
      </a:lvl7pPr>
      <a:lvl8pPr marL="1371600" algn="ctr" rtl="0" fontAlgn="base">
        <a:spcBef>
          <a:spcPct val="0"/>
        </a:spcBef>
        <a:spcAft>
          <a:spcPct val="0"/>
        </a:spcAft>
        <a:defRPr sz="8200">
          <a:solidFill>
            <a:schemeClr val="tx1"/>
          </a:solidFill>
          <a:latin typeface="Gill Sans" pitchFamily="1" charset="0"/>
          <a:ea typeface="ヒラギノ角ゴ ProN W3" pitchFamily="1" charset="-128"/>
          <a:cs typeface="ヒラギノ角ゴ ProN W3" pitchFamily="1" charset="-128"/>
          <a:sym typeface="Gill Sans" pitchFamily="1" charset="0"/>
        </a:defRPr>
      </a:lvl8pPr>
      <a:lvl9pPr marL="1828800" algn="ctr" rtl="0" fontAlgn="base">
        <a:spcBef>
          <a:spcPct val="0"/>
        </a:spcBef>
        <a:spcAft>
          <a:spcPct val="0"/>
        </a:spcAft>
        <a:defRPr sz="8200">
          <a:solidFill>
            <a:schemeClr val="tx1"/>
          </a:solidFill>
          <a:latin typeface="Gill Sans" pitchFamily="1" charset="0"/>
          <a:ea typeface="ヒラギノ角ゴ ProN W3" pitchFamily="1" charset="-128"/>
          <a:cs typeface="ヒラギノ角ゴ ProN W3" pitchFamily="1" charset="-128"/>
          <a:sym typeface="Gill Sans" pitchFamily="1" charset="0"/>
        </a:defRPr>
      </a:lvl9pPr>
    </p:titleStyle>
    <p:bodyStyle>
      <a:lvl1pPr marL="838200" indent="-571500" algn="l" rtl="0" fontAlgn="base">
        <a:spcBef>
          <a:spcPts val="2400"/>
        </a:spcBef>
        <a:spcAft>
          <a:spcPct val="0"/>
        </a:spcAft>
        <a:buSzPct val="171000"/>
        <a:buFont typeface="Gill Sans" pitchFamily="1" charset="0"/>
        <a:buChar char="•"/>
        <a:defRPr sz="3800">
          <a:solidFill>
            <a:schemeClr val="tx1"/>
          </a:solidFill>
          <a:latin typeface="+mn-lt"/>
          <a:ea typeface="+mn-ea"/>
          <a:cs typeface="+mn-cs"/>
          <a:sym typeface="Gill Sans" pitchFamily="1" charset="0"/>
        </a:defRPr>
      </a:lvl1pPr>
      <a:lvl2pPr marL="1282700" indent="-571500" algn="l" rtl="0" fontAlgn="base">
        <a:spcBef>
          <a:spcPts val="2400"/>
        </a:spcBef>
        <a:spcAft>
          <a:spcPct val="0"/>
        </a:spcAft>
        <a:buSzPct val="171000"/>
        <a:buFont typeface="Gill Sans" pitchFamily="1" charset="0"/>
        <a:buChar char="•"/>
        <a:defRPr sz="3800">
          <a:solidFill>
            <a:schemeClr val="tx1"/>
          </a:solidFill>
          <a:latin typeface="+mn-lt"/>
          <a:ea typeface="+mn-ea"/>
          <a:cs typeface="+mn-cs"/>
          <a:sym typeface="Gill Sans" pitchFamily="1" charset="0"/>
        </a:defRPr>
      </a:lvl2pPr>
      <a:lvl3pPr marL="1727200" indent="-571500" algn="l" rtl="0" fontAlgn="base">
        <a:spcBef>
          <a:spcPts val="2400"/>
        </a:spcBef>
        <a:spcAft>
          <a:spcPct val="0"/>
        </a:spcAft>
        <a:buSzPct val="171000"/>
        <a:buFont typeface="Gill Sans" pitchFamily="1" charset="0"/>
        <a:buChar char="•"/>
        <a:defRPr sz="3800">
          <a:solidFill>
            <a:schemeClr val="tx1"/>
          </a:solidFill>
          <a:latin typeface="+mn-lt"/>
          <a:ea typeface="+mn-ea"/>
          <a:cs typeface="+mn-cs"/>
          <a:sym typeface="Gill Sans" pitchFamily="1" charset="0"/>
        </a:defRPr>
      </a:lvl3pPr>
      <a:lvl4pPr marL="2171700" indent="-571500" algn="l" rtl="0" fontAlgn="base">
        <a:spcBef>
          <a:spcPts val="2400"/>
        </a:spcBef>
        <a:spcAft>
          <a:spcPct val="0"/>
        </a:spcAft>
        <a:buSzPct val="171000"/>
        <a:buFont typeface="Gill Sans" pitchFamily="1" charset="0"/>
        <a:buChar char="•"/>
        <a:defRPr sz="3800">
          <a:solidFill>
            <a:schemeClr val="tx1"/>
          </a:solidFill>
          <a:latin typeface="+mn-lt"/>
          <a:ea typeface="+mn-ea"/>
          <a:cs typeface="+mn-cs"/>
          <a:sym typeface="Gill Sans" pitchFamily="1" charset="0"/>
        </a:defRPr>
      </a:lvl4pPr>
      <a:lvl5pPr marL="2616200" indent="-571500" algn="l" rtl="0" fontAlgn="base">
        <a:spcBef>
          <a:spcPts val="2400"/>
        </a:spcBef>
        <a:spcAft>
          <a:spcPct val="0"/>
        </a:spcAft>
        <a:buSzPct val="171000"/>
        <a:buFont typeface="Gill Sans" pitchFamily="1" charset="0"/>
        <a:buChar char="•"/>
        <a:defRPr sz="3800">
          <a:solidFill>
            <a:schemeClr val="tx1"/>
          </a:solidFill>
          <a:latin typeface="+mn-lt"/>
          <a:ea typeface="+mn-ea"/>
          <a:cs typeface="+mn-cs"/>
          <a:sym typeface="Gill Sans" pitchFamily="1" charset="0"/>
        </a:defRPr>
      </a:lvl5pPr>
      <a:lvl6pPr marL="3073400" indent="-571500" algn="l" rtl="0" fontAlgn="base">
        <a:spcBef>
          <a:spcPts val="2400"/>
        </a:spcBef>
        <a:spcAft>
          <a:spcPct val="0"/>
        </a:spcAft>
        <a:buSzPct val="171000"/>
        <a:buFont typeface="Gill Sans" pitchFamily="1" charset="0"/>
        <a:buChar char="•"/>
        <a:defRPr sz="3800">
          <a:solidFill>
            <a:schemeClr val="tx1"/>
          </a:solidFill>
          <a:latin typeface="+mn-lt"/>
          <a:ea typeface="+mn-ea"/>
          <a:cs typeface="+mn-cs"/>
          <a:sym typeface="Gill Sans" pitchFamily="1" charset="0"/>
        </a:defRPr>
      </a:lvl6pPr>
      <a:lvl7pPr marL="3530600" indent="-571500" algn="l" rtl="0" fontAlgn="base">
        <a:spcBef>
          <a:spcPts val="2400"/>
        </a:spcBef>
        <a:spcAft>
          <a:spcPct val="0"/>
        </a:spcAft>
        <a:buSzPct val="171000"/>
        <a:buFont typeface="Gill Sans" pitchFamily="1" charset="0"/>
        <a:buChar char="•"/>
        <a:defRPr sz="3800">
          <a:solidFill>
            <a:schemeClr val="tx1"/>
          </a:solidFill>
          <a:latin typeface="+mn-lt"/>
          <a:ea typeface="+mn-ea"/>
          <a:cs typeface="+mn-cs"/>
          <a:sym typeface="Gill Sans" pitchFamily="1" charset="0"/>
        </a:defRPr>
      </a:lvl7pPr>
      <a:lvl8pPr marL="3987800" indent="-571500" algn="l" rtl="0" fontAlgn="base">
        <a:spcBef>
          <a:spcPts val="2400"/>
        </a:spcBef>
        <a:spcAft>
          <a:spcPct val="0"/>
        </a:spcAft>
        <a:buSzPct val="171000"/>
        <a:buFont typeface="Gill Sans" pitchFamily="1" charset="0"/>
        <a:buChar char="•"/>
        <a:defRPr sz="3800">
          <a:solidFill>
            <a:schemeClr val="tx1"/>
          </a:solidFill>
          <a:latin typeface="+mn-lt"/>
          <a:ea typeface="+mn-ea"/>
          <a:cs typeface="+mn-cs"/>
          <a:sym typeface="Gill Sans" pitchFamily="1" charset="0"/>
        </a:defRPr>
      </a:lvl8pPr>
      <a:lvl9pPr marL="4445000" indent="-571500" algn="l" rtl="0" fontAlgn="base">
        <a:spcBef>
          <a:spcPts val="2400"/>
        </a:spcBef>
        <a:spcAft>
          <a:spcPct val="0"/>
        </a:spcAft>
        <a:buSzPct val="171000"/>
        <a:buFont typeface="Gill Sans" pitchFamily="1" charset="0"/>
        <a:buChar char="•"/>
        <a:defRPr sz="3800">
          <a:solidFill>
            <a:schemeClr val="tx1"/>
          </a:solidFill>
          <a:latin typeface="+mn-lt"/>
          <a:ea typeface="+mn-ea"/>
          <a:cs typeface="+mn-cs"/>
          <a:sym typeface="Gill Sans" pitchFamily="1"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47105" name="Rectangle 1"/>
          <p:cNvSpPr>
            <a:spLocks noGrp="1" noChangeArrowheads="1"/>
          </p:cNvSpPr>
          <p:nvPr>
            <p:ph type="body" idx="1"/>
          </p:nvPr>
        </p:nvSpPr>
        <p:spPr bwMode="auto">
          <a:xfrm>
            <a:off x="635000" y="4787900"/>
            <a:ext cx="5867400" cy="3302000"/>
          </a:xfrm>
          <a:prstGeom prst="rect">
            <a:avLst/>
          </a:prstGeom>
          <a:noFill/>
          <a:ln w="12700">
            <a:noFill/>
            <a:miter lim="800000"/>
            <a:headEnd/>
            <a:tailEnd/>
          </a:ln>
          <a:effectLst/>
        </p:spPr>
        <p:txBody>
          <a:bodyPr vert="horz" wrap="square" lIns="50800" tIns="50800" rIns="50800" bIns="50800" numCol="1" anchor="t" anchorCtr="0" compatLnSpc="1">
            <a:prstTxWarp prst="textNoShape">
              <a:avLst/>
            </a:prstTxWarp>
          </a:bodyPr>
          <a:lstStyle/>
          <a:p>
            <a:pPr lvl="0"/>
            <a:r>
              <a:rPr lang="en-US">
                <a:sym typeface="Gill Sans" pitchFamily="1" charset="0"/>
              </a:rPr>
              <a:t>Click to edit Master text styles</a:t>
            </a:r>
          </a:p>
          <a:p>
            <a:pPr lvl="1"/>
            <a:r>
              <a:rPr lang="en-US">
                <a:sym typeface="Gill Sans" pitchFamily="1" charset="0"/>
              </a:rPr>
              <a:t>Second level</a:t>
            </a:r>
          </a:p>
          <a:p>
            <a:pPr lvl="2"/>
            <a:r>
              <a:rPr lang="en-US">
                <a:sym typeface="Gill Sans" pitchFamily="1" charset="0"/>
              </a:rPr>
              <a:t>Third level</a:t>
            </a:r>
          </a:p>
          <a:p>
            <a:pPr lvl="3"/>
            <a:r>
              <a:rPr lang="en-US">
                <a:sym typeface="Gill Sans" pitchFamily="1" charset="0"/>
              </a:rPr>
              <a:t>Fourth level</a:t>
            </a:r>
          </a:p>
          <a:p>
            <a:pPr lvl="4"/>
            <a:r>
              <a:rPr lang="en-US">
                <a:sym typeface="Gill Sans" pitchFamily="1" charset="0"/>
              </a:rPr>
              <a:t>Fifth level</a:t>
            </a:r>
          </a:p>
        </p:txBody>
      </p:sp>
      <p:sp>
        <p:nvSpPr>
          <p:cNvPr id="47106" name="Rectangle 2"/>
          <p:cNvSpPr>
            <a:spLocks noGrp="1" noChangeArrowheads="1"/>
          </p:cNvSpPr>
          <p:nvPr>
            <p:ph type="title"/>
          </p:nvPr>
        </p:nvSpPr>
        <p:spPr bwMode="auto">
          <a:xfrm>
            <a:off x="635000" y="1409700"/>
            <a:ext cx="5867400" cy="3302000"/>
          </a:xfrm>
          <a:prstGeom prst="rect">
            <a:avLst/>
          </a:prstGeom>
          <a:noFill/>
          <a:ln w="12700">
            <a:noFill/>
            <a:miter lim="800000"/>
            <a:headEnd/>
            <a:tailEnd/>
          </a:ln>
          <a:effectLst/>
        </p:spPr>
        <p:txBody>
          <a:bodyPr vert="horz" wrap="square" lIns="50800" tIns="50800" rIns="50800" bIns="50800" numCol="1" anchor="b" anchorCtr="0" compatLnSpc="1">
            <a:prstTxWarp prst="textNoShape">
              <a:avLst/>
            </a:prstTxWarp>
          </a:bodyPr>
          <a:lstStyle/>
          <a:p>
            <a:pPr lvl="0"/>
            <a:r>
              <a:rPr lang="en-US">
                <a:sym typeface="Gill Sans" pitchFamily="1" charset="0"/>
              </a:rPr>
              <a:t>Click to edit Master title style</a:t>
            </a:r>
          </a:p>
        </p:txBody>
      </p:sp>
    </p:spTree>
  </p:cSld>
  <p:clrMap bg1="lt1" tx1="dk1" bg2="lt2" tx2="dk2" accent1="accent1" accent2="accent2" accent3="accent3" accent4="accent4" accent5="accent5" accent6="accent6" hlink="hlink" folHlink="folHlink"/>
  <p:sldLayoutIdLst>
    <p:sldLayoutId id="2147484195" r:id="rId1"/>
    <p:sldLayoutId id="2147484196" r:id="rId2"/>
    <p:sldLayoutId id="2147484197" r:id="rId3"/>
    <p:sldLayoutId id="2147484198" r:id="rId4"/>
    <p:sldLayoutId id="2147484199" r:id="rId5"/>
    <p:sldLayoutId id="2147484200" r:id="rId6"/>
    <p:sldLayoutId id="2147484201" r:id="rId7"/>
    <p:sldLayoutId id="2147484202" r:id="rId8"/>
    <p:sldLayoutId id="2147484203" r:id="rId9"/>
    <p:sldLayoutId id="2147484204" r:id="rId10"/>
    <p:sldLayoutId id="2147484205" r:id="rId11"/>
  </p:sldLayoutIdLst>
  <p:transition/>
  <p:hf hdr="0" ftr="0" dt="0"/>
  <p:txStyles>
    <p:titleStyle>
      <a:lvl1pPr algn="ctr" rtl="0" fontAlgn="base">
        <a:spcBef>
          <a:spcPct val="0"/>
        </a:spcBef>
        <a:spcAft>
          <a:spcPct val="0"/>
        </a:spcAft>
        <a:defRPr sz="7000">
          <a:solidFill>
            <a:schemeClr val="tx1"/>
          </a:solidFill>
          <a:latin typeface="+mj-lt"/>
          <a:ea typeface="+mj-ea"/>
          <a:cs typeface="+mj-cs"/>
          <a:sym typeface="Gill Sans" pitchFamily="1" charset="0"/>
        </a:defRPr>
      </a:lvl1pPr>
      <a:lvl2pPr algn="ctr" rtl="0" fontAlgn="base">
        <a:spcBef>
          <a:spcPct val="0"/>
        </a:spcBef>
        <a:spcAft>
          <a:spcPct val="0"/>
        </a:spcAft>
        <a:defRPr sz="7000">
          <a:solidFill>
            <a:schemeClr val="tx1"/>
          </a:solidFill>
          <a:latin typeface="Gill Sans" pitchFamily="1" charset="0"/>
          <a:ea typeface="ヒラギノ角ゴ ProN W3" pitchFamily="1" charset="-128"/>
          <a:cs typeface="ヒラギノ角ゴ ProN W3" pitchFamily="1" charset="-128"/>
          <a:sym typeface="Gill Sans" pitchFamily="1" charset="0"/>
        </a:defRPr>
      </a:lvl2pPr>
      <a:lvl3pPr algn="ctr" rtl="0" fontAlgn="base">
        <a:spcBef>
          <a:spcPct val="0"/>
        </a:spcBef>
        <a:spcAft>
          <a:spcPct val="0"/>
        </a:spcAft>
        <a:defRPr sz="7000">
          <a:solidFill>
            <a:schemeClr val="tx1"/>
          </a:solidFill>
          <a:latin typeface="Gill Sans" pitchFamily="1" charset="0"/>
          <a:ea typeface="ヒラギノ角ゴ ProN W3" pitchFamily="1" charset="-128"/>
          <a:cs typeface="ヒラギノ角ゴ ProN W3" pitchFamily="1" charset="-128"/>
          <a:sym typeface="Gill Sans" pitchFamily="1" charset="0"/>
        </a:defRPr>
      </a:lvl3pPr>
      <a:lvl4pPr algn="ctr" rtl="0" fontAlgn="base">
        <a:spcBef>
          <a:spcPct val="0"/>
        </a:spcBef>
        <a:spcAft>
          <a:spcPct val="0"/>
        </a:spcAft>
        <a:defRPr sz="7000">
          <a:solidFill>
            <a:schemeClr val="tx1"/>
          </a:solidFill>
          <a:latin typeface="Gill Sans" pitchFamily="1" charset="0"/>
          <a:ea typeface="ヒラギノ角ゴ ProN W3" pitchFamily="1" charset="-128"/>
          <a:cs typeface="ヒラギノ角ゴ ProN W3" pitchFamily="1" charset="-128"/>
          <a:sym typeface="Gill Sans" pitchFamily="1" charset="0"/>
        </a:defRPr>
      </a:lvl4pPr>
      <a:lvl5pPr algn="ctr" rtl="0" fontAlgn="base">
        <a:spcBef>
          <a:spcPct val="0"/>
        </a:spcBef>
        <a:spcAft>
          <a:spcPct val="0"/>
        </a:spcAft>
        <a:defRPr sz="7000">
          <a:solidFill>
            <a:schemeClr val="tx1"/>
          </a:solidFill>
          <a:latin typeface="Gill Sans" pitchFamily="1" charset="0"/>
          <a:ea typeface="ヒラギノ角ゴ ProN W3" pitchFamily="1" charset="-128"/>
          <a:cs typeface="ヒラギノ角ゴ ProN W3" pitchFamily="1" charset="-128"/>
          <a:sym typeface="Gill Sans" pitchFamily="1" charset="0"/>
        </a:defRPr>
      </a:lvl5pPr>
      <a:lvl6pPr marL="457200" algn="ctr" rtl="0" fontAlgn="base">
        <a:spcBef>
          <a:spcPct val="0"/>
        </a:spcBef>
        <a:spcAft>
          <a:spcPct val="0"/>
        </a:spcAft>
        <a:defRPr sz="7000">
          <a:solidFill>
            <a:schemeClr val="tx1"/>
          </a:solidFill>
          <a:latin typeface="Gill Sans" pitchFamily="1" charset="0"/>
          <a:ea typeface="ヒラギノ角ゴ ProN W3" pitchFamily="1" charset="-128"/>
          <a:cs typeface="ヒラギノ角ゴ ProN W3" pitchFamily="1" charset="-128"/>
          <a:sym typeface="Gill Sans" pitchFamily="1" charset="0"/>
        </a:defRPr>
      </a:lvl6pPr>
      <a:lvl7pPr marL="914400" algn="ctr" rtl="0" fontAlgn="base">
        <a:spcBef>
          <a:spcPct val="0"/>
        </a:spcBef>
        <a:spcAft>
          <a:spcPct val="0"/>
        </a:spcAft>
        <a:defRPr sz="7000">
          <a:solidFill>
            <a:schemeClr val="tx1"/>
          </a:solidFill>
          <a:latin typeface="Gill Sans" pitchFamily="1" charset="0"/>
          <a:ea typeface="ヒラギノ角ゴ ProN W3" pitchFamily="1" charset="-128"/>
          <a:cs typeface="ヒラギノ角ゴ ProN W3" pitchFamily="1" charset="-128"/>
          <a:sym typeface="Gill Sans" pitchFamily="1" charset="0"/>
        </a:defRPr>
      </a:lvl7pPr>
      <a:lvl8pPr marL="1371600" algn="ctr" rtl="0" fontAlgn="base">
        <a:spcBef>
          <a:spcPct val="0"/>
        </a:spcBef>
        <a:spcAft>
          <a:spcPct val="0"/>
        </a:spcAft>
        <a:defRPr sz="7000">
          <a:solidFill>
            <a:schemeClr val="tx1"/>
          </a:solidFill>
          <a:latin typeface="Gill Sans" pitchFamily="1" charset="0"/>
          <a:ea typeface="ヒラギノ角ゴ ProN W3" pitchFamily="1" charset="-128"/>
          <a:cs typeface="ヒラギノ角ゴ ProN W3" pitchFamily="1" charset="-128"/>
          <a:sym typeface="Gill Sans" pitchFamily="1" charset="0"/>
        </a:defRPr>
      </a:lvl8pPr>
      <a:lvl9pPr marL="1828800" algn="ctr" rtl="0" fontAlgn="base">
        <a:spcBef>
          <a:spcPct val="0"/>
        </a:spcBef>
        <a:spcAft>
          <a:spcPct val="0"/>
        </a:spcAft>
        <a:defRPr sz="7000">
          <a:solidFill>
            <a:schemeClr val="tx1"/>
          </a:solidFill>
          <a:latin typeface="Gill Sans" pitchFamily="1" charset="0"/>
          <a:ea typeface="ヒラギノ角ゴ ProN W3" pitchFamily="1" charset="-128"/>
          <a:cs typeface="ヒラギノ角ゴ ProN W3" pitchFamily="1" charset="-128"/>
          <a:sym typeface="Gill Sans" pitchFamily="1" charset="0"/>
        </a:defRPr>
      </a:lvl9pPr>
    </p:titleStyle>
    <p:bodyStyle>
      <a:lvl1pPr algn="ctr" rtl="0" fontAlgn="base">
        <a:spcBef>
          <a:spcPct val="0"/>
        </a:spcBef>
        <a:spcAft>
          <a:spcPct val="0"/>
        </a:spcAft>
        <a:defRPr sz="3400">
          <a:solidFill>
            <a:schemeClr val="tx1"/>
          </a:solidFill>
          <a:latin typeface="+mn-lt"/>
          <a:ea typeface="+mn-ea"/>
          <a:cs typeface="+mn-cs"/>
          <a:sym typeface="Gill Sans" pitchFamily="1" charset="0"/>
        </a:defRPr>
      </a:lvl1pPr>
      <a:lvl2pPr algn="ctr" rtl="0" fontAlgn="base">
        <a:spcBef>
          <a:spcPct val="0"/>
        </a:spcBef>
        <a:spcAft>
          <a:spcPct val="0"/>
        </a:spcAft>
        <a:defRPr sz="3400">
          <a:solidFill>
            <a:schemeClr val="tx1"/>
          </a:solidFill>
          <a:latin typeface="+mn-lt"/>
          <a:ea typeface="+mn-ea"/>
          <a:cs typeface="+mn-cs"/>
          <a:sym typeface="Gill Sans" pitchFamily="1" charset="0"/>
        </a:defRPr>
      </a:lvl2pPr>
      <a:lvl3pPr algn="ctr" rtl="0" fontAlgn="base">
        <a:spcBef>
          <a:spcPct val="0"/>
        </a:spcBef>
        <a:spcAft>
          <a:spcPct val="0"/>
        </a:spcAft>
        <a:defRPr sz="3400">
          <a:solidFill>
            <a:schemeClr val="tx1"/>
          </a:solidFill>
          <a:latin typeface="+mn-lt"/>
          <a:ea typeface="+mn-ea"/>
          <a:cs typeface="+mn-cs"/>
          <a:sym typeface="Gill Sans" pitchFamily="1" charset="0"/>
        </a:defRPr>
      </a:lvl3pPr>
      <a:lvl4pPr algn="ctr" rtl="0" fontAlgn="base">
        <a:spcBef>
          <a:spcPct val="0"/>
        </a:spcBef>
        <a:spcAft>
          <a:spcPct val="0"/>
        </a:spcAft>
        <a:defRPr sz="3400">
          <a:solidFill>
            <a:schemeClr val="tx1"/>
          </a:solidFill>
          <a:latin typeface="+mn-lt"/>
          <a:ea typeface="+mn-ea"/>
          <a:cs typeface="+mn-cs"/>
          <a:sym typeface="Gill Sans" pitchFamily="1" charset="0"/>
        </a:defRPr>
      </a:lvl4pPr>
      <a:lvl5pPr algn="ctr" rtl="0" fontAlgn="base">
        <a:spcBef>
          <a:spcPct val="0"/>
        </a:spcBef>
        <a:spcAft>
          <a:spcPct val="0"/>
        </a:spcAft>
        <a:defRPr sz="3400">
          <a:solidFill>
            <a:schemeClr val="tx1"/>
          </a:solidFill>
          <a:latin typeface="+mn-lt"/>
          <a:ea typeface="+mn-ea"/>
          <a:cs typeface="+mn-cs"/>
          <a:sym typeface="Gill Sans" pitchFamily="1" charset="0"/>
        </a:defRPr>
      </a:lvl5pPr>
      <a:lvl6pPr marL="457200" algn="ctr" rtl="0" fontAlgn="base">
        <a:spcBef>
          <a:spcPct val="0"/>
        </a:spcBef>
        <a:spcAft>
          <a:spcPct val="0"/>
        </a:spcAft>
        <a:defRPr sz="3400">
          <a:solidFill>
            <a:schemeClr val="tx1"/>
          </a:solidFill>
          <a:latin typeface="+mn-lt"/>
          <a:ea typeface="+mn-ea"/>
          <a:cs typeface="+mn-cs"/>
          <a:sym typeface="Gill Sans" pitchFamily="1" charset="0"/>
        </a:defRPr>
      </a:lvl6pPr>
      <a:lvl7pPr marL="914400" algn="ctr" rtl="0" fontAlgn="base">
        <a:spcBef>
          <a:spcPct val="0"/>
        </a:spcBef>
        <a:spcAft>
          <a:spcPct val="0"/>
        </a:spcAft>
        <a:defRPr sz="3400">
          <a:solidFill>
            <a:schemeClr val="tx1"/>
          </a:solidFill>
          <a:latin typeface="+mn-lt"/>
          <a:ea typeface="+mn-ea"/>
          <a:cs typeface="+mn-cs"/>
          <a:sym typeface="Gill Sans" pitchFamily="1" charset="0"/>
        </a:defRPr>
      </a:lvl7pPr>
      <a:lvl8pPr marL="1371600" algn="ctr" rtl="0" fontAlgn="base">
        <a:spcBef>
          <a:spcPct val="0"/>
        </a:spcBef>
        <a:spcAft>
          <a:spcPct val="0"/>
        </a:spcAft>
        <a:defRPr sz="3400">
          <a:solidFill>
            <a:schemeClr val="tx1"/>
          </a:solidFill>
          <a:latin typeface="+mn-lt"/>
          <a:ea typeface="+mn-ea"/>
          <a:cs typeface="+mn-cs"/>
          <a:sym typeface="Gill Sans" pitchFamily="1" charset="0"/>
        </a:defRPr>
      </a:lvl8pPr>
      <a:lvl9pPr marL="1828800" algn="ctr" rtl="0" fontAlgn="base">
        <a:spcBef>
          <a:spcPct val="0"/>
        </a:spcBef>
        <a:spcAft>
          <a:spcPct val="0"/>
        </a:spcAft>
        <a:defRPr sz="3400">
          <a:solidFill>
            <a:schemeClr val="tx1"/>
          </a:solidFill>
          <a:latin typeface="+mn-lt"/>
          <a:ea typeface="+mn-ea"/>
          <a:cs typeface="+mn-cs"/>
          <a:sym typeface="Gill Sans" pitchFamily="1"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4097" name="Rectangle 1"/>
          <p:cNvSpPr>
            <a:spLocks noGrp="1" noChangeArrowheads="1"/>
          </p:cNvSpPr>
          <p:nvPr>
            <p:ph type="title"/>
          </p:nvPr>
        </p:nvSpPr>
        <p:spPr bwMode="auto">
          <a:xfrm>
            <a:off x="647700" y="130175"/>
            <a:ext cx="11709400" cy="2144713"/>
          </a:xfrm>
          <a:prstGeom prst="rect">
            <a:avLst/>
          </a:prstGeom>
          <a:noFill/>
          <a:ln w="12700">
            <a:noFill/>
            <a:miter lim="800000"/>
            <a:headEnd/>
            <a:tailEnd/>
          </a:ln>
          <a:effectLst/>
        </p:spPr>
        <p:txBody>
          <a:bodyPr vert="horz" wrap="square" lIns="50800" tIns="50800" rIns="108599" bIns="50800" numCol="1" anchor="ctr" anchorCtr="0" compatLnSpc="1">
            <a:prstTxWarp prst="textNoShape">
              <a:avLst/>
            </a:prstTxWarp>
          </a:bodyPr>
          <a:lstStyle/>
          <a:p>
            <a:pPr lvl="0"/>
            <a:r>
              <a:rPr lang="en-US">
                <a:sym typeface="Arial" pitchFamily="1" charset="0"/>
              </a:rPr>
              <a:t>Click to edit Master title style</a:t>
            </a:r>
          </a:p>
        </p:txBody>
      </p:sp>
      <p:sp>
        <p:nvSpPr>
          <p:cNvPr id="4098" name="Rectangle 2"/>
          <p:cNvSpPr>
            <a:spLocks noGrp="1" noChangeArrowheads="1"/>
          </p:cNvSpPr>
          <p:nvPr>
            <p:ph type="body" idx="1"/>
          </p:nvPr>
        </p:nvSpPr>
        <p:spPr bwMode="auto">
          <a:xfrm>
            <a:off x="647700" y="2273300"/>
            <a:ext cx="11709400" cy="7480300"/>
          </a:xfrm>
          <a:prstGeom prst="rect">
            <a:avLst/>
          </a:prstGeom>
          <a:noFill/>
          <a:ln w="12700">
            <a:noFill/>
            <a:miter lim="800000"/>
            <a:headEnd/>
            <a:tailEnd/>
          </a:ln>
          <a:effectLst/>
        </p:spPr>
        <p:txBody>
          <a:bodyPr vert="horz" wrap="square" lIns="50800" tIns="50800" rIns="108599" bIns="50800" numCol="1" anchor="t" anchorCtr="0" compatLnSpc="1">
            <a:prstTxWarp prst="textNoShape">
              <a:avLst/>
            </a:prstTxWarp>
          </a:bodyPr>
          <a:lstStyle/>
          <a:p>
            <a:pPr lvl="0"/>
            <a:r>
              <a:rPr lang="en-US">
                <a:sym typeface="Arial" pitchFamily="1" charset="0"/>
              </a:rPr>
              <a:t>Click to edit Master text styles</a:t>
            </a:r>
          </a:p>
          <a:p>
            <a:pPr lvl="1"/>
            <a:r>
              <a:rPr lang="en-US">
                <a:sym typeface="Arial" pitchFamily="1" charset="0"/>
              </a:rPr>
              <a:t>Second level</a:t>
            </a:r>
          </a:p>
          <a:p>
            <a:pPr lvl="2"/>
            <a:r>
              <a:rPr lang="en-US">
                <a:sym typeface="Arial" pitchFamily="1" charset="0"/>
              </a:rPr>
              <a:t>Third level</a:t>
            </a:r>
          </a:p>
          <a:p>
            <a:pPr lvl="3"/>
            <a:r>
              <a:rPr lang="en-US">
                <a:sym typeface="Arial" pitchFamily="1" charset="0"/>
              </a:rPr>
              <a:t>Fourth level</a:t>
            </a:r>
          </a:p>
          <a:p>
            <a:pPr lvl="4"/>
            <a:r>
              <a:rPr lang="en-US">
                <a:sym typeface="Arial" pitchFamily="1" charset="0"/>
              </a:rPr>
              <a:t>Fifth level</a:t>
            </a:r>
          </a:p>
        </p:txBody>
      </p:sp>
      <p:sp>
        <p:nvSpPr>
          <p:cNvPr id="4099" name="Text Box 3"/>
          <p:cNvSpPr txBox="1">
            <a:spLocks noGrp="1" noChangeArrowheads="1"/>
          </p:cNvSpPr>
          <p:nvPr>
            <p:ph type="sldNum" sz="quarter" idx="4"/>
          </p:nvPr>
        </p:nvSpPr>
        <p:spPr bwMode="auto">
          <a:xfrm>
            <a:off x="10666413" y="8882063"/>
            <a:ext cx="339725" cy="317500"/>
          </a:xfrm>
          <a:prstGeom prst="rect">
            <a:avLst/>
          </a:prstGeom>
          <a:noFill/>
          <a:ln w="12700">
            <a:noFill/>
            <a:miter lim="800000"/>
            <a:headEnd/>
            <a:tailEnd/>
          </a:ln>
          <a:effectLst/>
        </p:spPr>
        <p:txBody>
          <a:bodyPr vert="horz" wrap="none" lIns="91440" tIns="45720" rIns="91440" bIns="45720" numCol="1" anchor="t" anchorCtr="0" compatLnSpc="1">
            <a:prstTxWarp prst="textNoShape">
              <a:avLst/>
            </a:prstTxWarp>
          </a:bodyPr>
          <a:lstStyle>
            <a:lvl1pPr>
              <a:defRPr sz="1600">
                <a:solidFill>
                  <a:schemeClr val="tx1"/>
                </a:solidFill>
                <a:latin typeface="+mn-lt"/>
                <a:ea typeface="Arial" pitchFamily="1" charset="0"/>
                <a:cs typeface="Arial" pitchFamily="1" charset="0"/>
                <a:sym typeface="Arial" pitchFamily="1" charset="0"/>
              </a:defRPr>
            </a:lvl1pPr>
          </a:lstStyle>
          <a:p>
            <a:fld id="{ECE5A0C6-DD27-DF4C-A750-A6E3663079CA}"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ransition/>
  <p:hf hdr="0" ftr="0" dt="0"/>
  <p:txStyles>
    <p:titleStyle>
      <a:lvl1pPr marL="6350" algn="ctr" rtl="0" fontAlgn="base">
        <a:spcBef>
          <a:spcPct val="0"/>
        </a:spcBef>
        <a:spcAft>
          <a:spcPct val="0"/>
        </a:spcAft>
        <a:defRPr sz="5800">
          <a:solidFill>
            <a:schemeClr val="tx1"/>
          </a:solidFill>
          <a:latin typeface="+mj-lt"/>
          <a:ea typeface="+mj-ea"/>
          <a:cs typeface="+mj-cs"/>
          <a:sym typeface="Arial" pitchFamily="1" charset="0"/>
        </a:defRPr>
      </a:lvl1pPr>
      <a:lvl2pPr marL="6350" algn="ctr" rtl="0" fontAlgn="base">
        <a:spcBef>
          <a:spcPct val="0"/>
        </a:spcBef>
        <a:spcAft>
          <a:spcPct val="0"/>
        </a:spcAft>
        <a:defRPr sz="5800">
          <a:solidFill>
            <a:schemeClr val="tx1"/>
          </a:solidFill>
          <a:latin typeface="Arial" pitchFamily="1" charset="0"/>
          <a:ea typeface="ヒラギノ角ゴ ProN W3" pitchFamily="1" charset="-128"/>
          <a:cs typeface="ヒラギノ角ゴ ProN W3" pitchFamily="1" charset="-128"/>
          <a:sym typeface="Arial" pitchFamily="1" charset="0"/>
        </a:defRPr>
      </a:lvl2pPr>
      <a:lvl3pPr marL="6350" algn="ctr" rtl="0" fontAlgn="base">
        <a:spcBef>
          <a:spcPct val="0"/>
        </a:spcBef>
        <a:spcAft>
          <a:spcPct val="0"/>
        </a:spcAft>
        <a:defRPr sz="5800">
          <a:solidFill>
            <a:schemeClr val="tx1"/>
          </a:solidFill>
          <a:latin typeface="Arial" pitchFamily="1" charset="0"/>
          <a:ea typeface="ヒラギノ角ゴ ProN W3" pitchFamily="1" charset="-128"/>
          <a:cs typeface="ヒラギノ角ゴ ProN W3" pitchFamily="1" charset="-128"/>
          <a:sym typeface="Arial" pitchFamily="1" charset="0"/>
        </a:defRPr>
      </a:lvl3pPr>
      <a:lvl4pPr marL="6350" algn="ctr" rtl="0" fontAlgn="base">
        <a:spcBef>
          <a:spcPct val="0"/>
        </a:spcBef>
        <a:spcAft>
          <a:spcPct val="0"/>
        </a:spcAft>
        <a:defRPr sz="5800">
          <a:solidFill>
            <a:schemeClr val="tx1"/>
          </a:solidFill>
          <a:latin typeface="Arial" pitchFamily="1" charset="0"/>
          <a:ea typeface="ヒラギノ角ゴ ProN W3" pitchFamily="1" charset="-128"/>
          <a:cs typeface="ヒラギノ角ゴ ProN W3" pitchFamily="1" charset="-128"/>
          <a:sym typeface="Arial" pitchFamily="1" charset="0"/>
        </a:defRPr>
      </a:lvl4pPr>
      <a:lvl5pPr marL="6350" algn="ctr" rtl="0" fontAlgn="base">
        <a:spcBef>
          <a:spcPct val="0"/>
        </a:spcBef>
        <a:spcAft>
          <a:spcPct val="0"/>
        </a:spcAft>
        <a:defRPr sz="5800">
          <a:solidFill>
            <a:schemeClr val="tx1"/>
          </a:solidFill>
          <a:latin typeface="Arial" pitchFamily="1" charset="0"/>
          <a:ea typeface="ヒラギノ角ゴ ProN W3" pitchFamily="1" charset="-128"/>
          <a:cs typeface="ヒラギノ角ゴ ProN W3" pitchFamily="1" charset="-128"/>
          <a:sym typeface="Arial" pitchFamily="1" charset="0"/>
        </a:defRPr>
      </a:lvl5pPr>
      <a:lvl6pPr marL="463550" algn="ctr" rtl="0" fontAlgn="base">
        <a:spcBef>
          <a:spcPct val="0"/>
        </a:spcBef>
        <a:spcAft>
          <a:spcPct val="0"/>
        </a:spcAft>
        <a:defRPr sz="5800">
          <a:solidFill>
            <a:schemeClr val="tx1"/>
          </a:solidFill>
          <a:latin typeface="Arial" pitchFamily="1" charset="0"/>
          <a:ea typeface="ヒラギノ角ゴ ProN W3" pitchFamily="1" charset="-128"/>
          <a:cs typeface="ヒラギノ角ゴ ProN W3" pitchFamily="1" charset="-128"/>
          <a:sym typeface="Arial" pitchFamily="1" charset="0"/>
        </a:defRPr>
      </a:lvl6pPr>
      <a:lvl7pPr marL="920750" algn="ctr" rtl="0" fontAlgn="base">
        <a:spcBef>
          <a:spcPct val="0"/>
        </a:spcBef>
        <a:spcAft>
          <a:spcPct val="0"/>
        </a:spcAft>
        <a:defRPr sz="5800">
          <a:solidFill>
            <a:schemeClr val="tx1"/>
          </a:solidFill>
          <a:latin typeface="Arial" pitchFamily="1" charset="0"/>
          <a:ea typeface="ヒラギノ角ゴ ProN W3" pitchFamily="1" charset="-128"/>
          <a:cs typeface="ヒラギノ角ゴ ProN W3" pitchFamily="1" charset="-128"/>
          <a:sym typeface="Arial" pitchFamily="1" charset="0"/>
        </a:defRPr>
      </a:lvl7pPr>
      <a:lvl8pPr marL="1377950" algn="ctr" rtl="0" fontAlgn="base">
        <a:spcBef>
          <a:spcPct val="0"/>
        </a:spcBef>
        <a:spcAft>
          <a:spcPct val="0"/>
        </a:spcAft>
        <a:defRPr sz="5800">
          <a:solidFill>
            <a:schemeClr val="tx1"/>
          </a:solidFill>
          <a:latin typeface="Arial" pitchFamily="1" charset="0"/>
          <a:ea typeface="ヒラギノ角ゴ ProN W3" pitchFamily="1" charset="-128"/>
          <a:cs typeface="ヒラギノ角ゴ ProN W3" pitchFamily="1" charset="-128"/>
          <a:sym typeface="Arial" pitchFamily="1" charset="0"/>
        </a:defRPr>
      </a:lvl8pPr>
      <a:lvl9pPr marL="1835150" algn="ctr" rtl="0" fontAlgn="base">
        <a:spcBef>
          <a:spcPct val="0"/>
        </a:spcBef>
        <a:spcAft>
          <a:spcPct val="0"/>
        </a:spcAft>
        <a:defRPr sz="5800">
          <a:solidFill>
            <a:schemeClr val="tx1"/>
          </a:solidFill>
          <a:latin typeface="Arial" pitchFamily="1" charset="0"/>
          <a:ea typeface="ヒラギノ角ゴ ProN W3" pitchFamily="1" charset="-128"/>
          <a:cs typeface="ヒラギノ角ゴ ProN W3" pitchFamily="1" charset="-128"/>
          <a:sym typeface="Arial" pitchFamily="1" charset="0"/>
        </a:defRPr>
      </a:lvl9pPr>
    </p:titleStyle>
    <p:bodyStyle>
      <a:lvl1pPr marL="382588" indent="-342900" algn="l" rtl="0" fontAlgn="base">
        <a:spcBef>
          <a:spcPts val="1100"/>
        </a:spcBef>
        <a:spcAft>
          <a:spcPct val="0"/>
        </a:spcAft>
        <a:buSzPct val="100000"/>
        <a:buFont typeface="Arial" pitchFamily="1" charset="0"/>
        <a:buChar char="•"/>
        <a:defRPr sz="4200">
          <a:solidFill>
            <a:schemeClr val="tx1"/>
          </a:solidFill>
          <a:latin typeface="+mn-lt"/>
          <a:ea typeface="+mn-ea"/>
          <a:cs typeface="+mn-cs"/>
          <a:sym typeface="Arial" pitchFamily="1" charset="0"/>
        </a:defRPr>
      </a:lvl1pPr>
      <a:lvl2pPr marL="731838" indent="-285750" algn="l" rtl="0" fontAlgn="base">
        <a:spcBef>
          <a:spcPts val="900"/>
        </a:spcBef>
        <a:spcAft>
          <a:spcPct val="0"/>
        </a:spcAft>
        <a:buSzPct val="100000"/>
        <a:buFont typeface="Arial" pitchFamily="1" charset="0"/>
        <a:buChar char="–"/>
        <a:defRPr sz="3600">
          <a:solidFill>
            <a:schemeClr val="tx1"/>
          </a:solidFill>
          <a:latin typeface="+mn-lt"/>
          <a:ea typeface="+mn-ea"/>
          <a:cs typeface="+mn-cs"/>
          <a:sym typeface="Arial" pitchFamily="1" charset="0"/>
        </a:defRPr>
      </a:lvl2pPr>
      <a:lvl3pPr marL="1131888" indent="-228600" algn="l" rtl="0" fontAlgn="base">
        <a:spcBef>
          <a:spcPts val="800"/>
        </a:spcBef>
        <a:spcAft>
          <a:spcPct val="0"/>
        </a:spcAft>
        <a:buSzPct val="100000"/>
        <a:buFont typeface="Arial" pitchFamily="1" charset="0"/>
        <a:buChar char="•"/>
        <a:defRPr sz="3000">
          <a:solidFill>
            <a:schemeClr val="tx1"/>
          </a:solidFill>
          <a:latin typeface="+mn-lt"/>
          <a:ea typeface="+mn-ea"/>
          <a:cs typeface="+mn-cs"/>
          <a:sym typeface="Arial" pitchFamily="1" charset="0"/>
        </a:defRPr>
      </a:lvl3pPr>
      <a:lvl4pPr marL="1589088" indent="-228600" algn="l" rtl="0" fontAlgn="base">
        <a:spcBef>
          <a:spcPts val="700"/>
        </a:spcBef>
        <a:spcAft>
          <a:spcPct val="0"/>
        </a:spcAft>
        <a:buSzPct val="100000"/>
        <a:buFont typeface="Arial" pitchFamily="1" charset="0"/>
        <a:buChar char="–"/>
        <a:defRPr sz="2400">
          <a:solidFill>
            <a:schemeClr val="tx1"/>
          </a:solidFill>
          <a:latin typeface="+mn-lt"/>
          <a:ea typeface="+mn-ea"/>
          <a:cs typeface="+mn-cs"/>
          <a:sym typeface="Arial" pitchFamily="1" charset="0"/>
        </a:defRPr>
      </a:lvl4pPr>
      <a:lvl5pPr marL="2046288" indent="-228600" algn="l" rtl="0" fontAlgn="base">
        <a:spcBef>
          <a:spcPts val="700"/>
        </a:spcBef>
        <a:spcAft>
          <a:spcPct val="0"/>
        </a:spcAft>
        <a:buSzPct val="100000"/>
        <a:buFont typeface="Arial" pitchFamily="1" charset="0"/>
        <a:buChar char="»"/>
        <a:defRPr sz="2400">
          <a:solidFill>
            <a:schemeClr val="tx1"/>
          </a:solidFill>
          <a:latin typeface="+mn-lt"/>
          <a:ea typeface="+mn-ea"/>
          <a:cs typeface="+mn-cs"/>
          <a:sym typeface="Arial" pitchFamily="1" charset="0"/>
        </a:defRPr>
      </a:lvl5pPr>
      <a:lvl6pPr marL="2503488" indent="-228600" algn="l" rtl="0" fontAlgn="base">
        <a:spcBef>
          <a:spcPts val="700"/>
        </a:spcBef>
        <a:spcAft>
          <a:spcPct val="0"/>
        </a:spcAft>
        <a:buSzPct val="100000"/>
        <a:buFont typeface="Arial" pitchFamily="1" charset="0"/>
        <a:buChar char="»"/>
        <a:defRPr sz="2400">
          <a:solidFill>
            <a:schemeClr val="tx1"/>
          </a:solidFill>
          <a:latin typeface="+mn-lt"/>
          <a:ea typeface="+mn-ea"/>
          <a:cs typeface="+mn-cs"/>
          <a:sym typeface="Arial" pitchFamily="1" charset="0"/>
        </a:defRPr>
      </a:lvl6pPr>
      <a:lvl7pPr marL="2960688" indent="-228600" algn="l" rtl="0" fontAlgn="base">
        <a:spcBef>
          <a:spcPts val="700"/>
        </a:spcBef>
        <a:spcAft>
          <a:spcPct val="0"/>
        </a:spcAft>
        <a:buSzPct val="100000"/>
        <a:buFont typeface="Arial" pitchFamily="1" charset="0"/>
        <a:buChar char="»"/>
        <a:defRPr sz="2400">
          <a:solidFill>
            <a:schemeClr val="tx1"/>
          </a:solidFill>
          <a:latin typeface="+mn-lt"/>
          <a:ea typeface="+mn-ea"/>
          <a:cs typeface="+mn-cs"/>
          <a:sym typeface="Arial" pitchFamily="1" charset="0"/>
        </a:defRPr>
      </a:lvl7pPr>
      <a:lvl8pPr marL="3417888" indent="-228600" algn="l" rtl="0" fontAlgn="base">
        <a:spcBef>
          <a:spcPts val="700"/>
        </a:spcBef>
        <a:spcAft>
          <a:spcPct val="0"/>
        </a:spcAft>
        <a:buSzPct val="100000"/>
        <a:buFont typeface="Arial" pitchFamily="1" charset="0"/>
        <a:buChar char="»"/>
        <a:defRPr sz="2400">
          <a:solidFill>
            <a:schemeClr val="tx1"/>
          </a:solidFill>
          <a:latin typeface="+mn-lt"/>
          <a:ea typeface="+mn-ea"/>
          <a:cs typeface="+mn-cs"/>
          <a:sym typeface="Arial" pitchFamily="1" charset="0"/>
        </a:defRPr>
      </a:lvl8pPr>
      <a:lvl9pPr marL="3875088" indent="-228600" algn="l" rtl="0" fontAlgn="base">
        <a:spcBef>
          <a:spcPts val="700"/>
        </a:spcBef>
        <a:spcAft>
          <a:spcPct val="0"/>
        </a:spcAft>
        <a:buSzPct val="100000"/>
        <a:buFont typeface="Arial" pitchFamily="1" charset="0"/>
        <a:buChar char="»"/>
        <a:defRPr sz="2400">
          <a:solidFill>
            <a:schemeClr val="tx1"/>
          </a:solidFill>
          <a:latin typeface="+mn-lt"/>
          <a:ea typeface="+mn-ea"/>
          <a:cs typeface="+mn-cs"/>
          <a:sym typeface="Arial" pitchFamily="1"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48129" name="Rectangle 1"/>
          <p:cNvSpPr>
            <a:spLocks noGrp="1" noChangeArrowheads="1"/>
          </p:cNvSpPr>
          <p:nvPr>
            <p:ph type="title"/>
          </p:nvPr>
        </p:nvSpPr>
        <p:spPr bwMode="auto">
          <a:xfrm>
            <a:off x="1270000" y="254000"/>
            <a:ext cx="10464800" cy="2438400"/>
          </a:xfrm>
          <a:prstGeom prst="rect">
            <a:avLst/>
          </a:prstGeom>
          <a:noFill/>
          <a:ln w="12700">
            <a:noFill/>
            <a:miter lim="800000"/>
            <a:headEnd/>
            <a:tailEnd/>
          </a:ln>
          <a:effectLst/>
        </p:spPr>
        <p:txBody>
          <a:bodyPr vert="horz" wrap="square" lIns="50800" tIns="50800" rIns="50800" bIns="50800" numCol="1" anchor="ctr" anchorCtr="0" compatLnSpc="1">
            <a:prstTxWarp prst="textNoShape">
              <a:avLst/>
            </a:prstTxWarp>
          </a:bodyPr>
          <a:lstStyle/>
          <a:p>
            <a:pPr lvl="0"/>
            <a:r>
              <a:rPr lang="en-US">
                <a:sym typeface="Gill Sans" pitchFamily="1" charset="0"/>
              </a:rPr>
              <a:t>Click to edit Master title style</a:t>
            </a:r>
          </a:p>
        </p:txBody>
      </p:sp>
      <p:sp>
        <p:nvSpPr>
          <p:cNvPr id="48130" name="Rectangle 2"/>
          <p:cNvSpPr>
            <a:spLocks noGrp="1" noChangeArrowheads="1"/>
          </p:cNvSpPr>
          <p:nvPr>
            <p:ph type="body" idx="1"/>
          </p:nvPr>
        </p:nvSpPr>
        <p:spPr bwMode="auto">
          <a:xfrm>
            <a:off x="1270000" y="2768600"/>
            <a:ext cx="5041900" cy="5715000"/>
          </a:xfrm>
          <a:prstGeom prst="rect">
            <a:avLst/>
          </a:prstGeom>
          <a:noFill/>
          <a:ln w="12700">
            <a:noFill/>
            <a:miter lim="800000"/>
            <a:headEnd/>
            <a:tailEnd/>
          </a:ln>
          <a:effectLst/>
        </p:spPr>
        <p:txBody>
          <a:bodyPr vert="horz" wrap="square" lIns="50800" tIns="50800" rIns="50800" bIns="50800" numCol="1" anchor="ctr" anchorCtr="0" compatLnSpc="1">
            <a:prstTxWarp prst="textNoShape">
              <a:avLst/>
            </a:prstTxWarp>
          </a:bodyPr>
          <a:lstStyle/>
          <a:p>
            <a:pPr lvl="0"/>
            <a:r>
              <a:rPr lang="en-US">
                <a:sym typeface="Gill Sans" pitchFamily="1" charset="0"/>
              </a:rPr>
              <a:t>Click to edit Master text styles</a:t>
            </a:r>
          </a:p>
          <a:p>
            <a:pPr lvl="1"/>
            <a:r>
              <a:rPr lang="en-US">
                <a:sym typeface="Gill Sans" pitchFamily="1" charset="0"/>
              </a:rPr>
              <a:t>Second level</a:t>
            </a:r>
          </a:p>
          <a:p>
            <a:pPr lvl="2"/>
            <a:r>
              <a:rPr lang="en-US">
                <a:sym typeface="Gill Sans" pitchFamily="1" charset="0"/>
              </a:rPr>
              <a:t>Third level</a:t>
            </a:r>
          </a:p>
          <a:p>
            <a:pPr lvl="3"/>
            <a:r>
              <a:rPr lang="en-US">
                <a:sym typeface="Gill Sans" pitchFamily="1" charset="0"/>
              </a:rPr>
              <a:t>Fourth level</a:t>
            </a:r>
          </a:p>
          <a:p>
            <a:pPr lvl="4"/>
            <a:r>
              <a:rPr lang="en-US">
                <a:sym typeface="Gill Sans" pitchFamily="1" charset="0"/>
              </a:rPr>
              <a:t>Fifth level</a:t>
            </a:r>
          </a:p>
        </p:txBody>
      </p:sp>
    </p:spTree>
  </p:cSld>
  <p:clrMap bg1="lt1" tx1="dk1" bg2="lt2" tx2="dk2" accent1="accent1" accent2="accent2" accent3="accent3" accent4="accent4" accent5="accent5" accent6="accent6" hlink="hlink" folHlink="folHlink"/>
  <p:sldLayoutIdLst>
    <p:sldLayoutId id="2147484206" r:id="rId1"/>
    <p:sldLayoutId id="2147484207" r:id="rId2"/>
    <p:sldLayoutId id="2147484208" r:id="rId3"/>
    <p:sldLayoutId id="2147484209" r:id="rId4"/>
    <p:sldLayoutId id="2147484210" r:id="rId5"/>
    <p:sldLayoutId id="2147484211" r:id="rId6"/>
    <p:sldLayoutId id="2147484212" r:id="rId7"/>
    <p:sldLayoutId id="2147484213" r:id="rId8"/>
    <p:sldLayoutId id="2147484214" r:id="rId9"/>
    <p:sldLayoutId id="2147484215" r:id="rId10"/>
    <p:sldLayoutId id="2147484216" r:id="rId11"/>
  </p:sldLayoutIdLst>
  <p:transition/>
  <p:hf hdr="0" ftr="0" dt="0"/>
  <p:txStyles>
    <p:titleStyle>
      <a:lvl1pPr algn="ctr" rtl="0" fontAlgn="base">
        <a:spcBef>
          <a:spcPct val="0"/>
        </a:spcBef>
        <a:spcAft>
          <a:spcPct val="0"/>
        </a:spcAft>
        <a:defRPr sz="8400">
          <a:solidFill>
            <a:schemeClr val="tx1"/>
          </a:solidFill>
          <a:latin typeface="+mj-lt"/>
          <a:ea typeface="+mj-ea"/>
          <a:cs typeface="+mj-cs"/>
          <a:sym typeface="Gill Sans" pitchFamily="1" charset="0"/>
        </a:defRPr>
      </a:lvl1pPr>
      <a:lvl2pPr algn="ctr" rtl="0" fontAlgn="base">
        <a:spcBef>
          <a:spcPct val="0"/>
        </a:spcBef>
        <a:spcAft>
          <a:spcPct val="0"/>
        </a:spcAft>
        <a:defRPr sz="8400">
          <a:solidFill>
            <a:schemeClr val="tx1"/>
          </a:solidFill>
          <a:latin typeface="Gill Sans" pitchFamily="1" charset="0"/>
          <a:ea typeface="ヒラギノ角ゴ ProN W3" pitchFamily="1" charset="-128"/>
          <a:cs typeface="ヒラギノ角ゴ ProN W3" pitchFamily="1" charset="-128"/>
          <a:sym typeface="Gill Sans" pitchFamily="1" charset="0"/>
        </a:defRPr>
      </a:lvl2pPr>
      <a:lvl3pPr algn="ctr" rtl="0" fontAlgn="base">
        <a:spcBef>
          <a:spcPct val="0"/>
        </a:spcBef>
        <a:spcAft>
          <a:spcPct val="0"/>
        </a:spcAft>
        <a:defRPr sz="8400">
          <a:solidFill>
            <a:schemeClr val="tx1"/>
          </a:solidFill>
          <a:latin typeface="Gill Sans" pitchFamily="1" charset="0"/>
          <a:ea typeface="ヒラギノ角ゴ ProN W3" pitchFamily="1" charset="-128"/>
          <a:cs typeface="ヒラギノ角ゴ ProN W3" pitchFamily="1" charset="-128"/>
          <a:sym typeface="Gill Sans" pitchFamily="1" charset="0"/>
        </a:defRPr>
      </a:lvl3pPr>
      <a:lvl4pPr algn="ctr" rtl="0" fontAlgn="base">
        <a:spcBef>
          <a:spcPct val="0"/>
        </a:spcBef>
        <a:spcAft>
          <a:spcPct val="0"/>
        </a:spcAft>
        <a:defRPr sz="8400">
          <a:solidFill>
            <a:schemeClr val="tx1"/>
          </a:solidFill>
          <a:latin typeface="Gill Sans" pitchFamily="1" charset="0"/>
          <a:ea typeface="ヒラギノ角ゴ ProN W3" pitchFamily="1" charset="-128"/>
          <a:cs typeface="ヒラギノ角ゴ ProN W3" pitchFamily="1" charset="-128"/>
          <a:sym typeface="Gill Sans" pitchFamily="1" charset="0"/>
        </a:defRPr>
      </a:lvl4pPr>
      <a:lvl5pPr algn="ctr" rtl="0" fontAlgn="base">
        <a:spcBef>
          <a:spcPct val="0"/>
        </a:spcBef>
        <a:spcAft>
          <a:spcPct val="0"/>
        </a:spcAft>
        <a:defRPr sz="8400">
          <a:solidFill>
            <a:schemeClr val="tx1"/>
          </a:solidFill>
          <a:latin typeface="Gill Sans" pitchFamily="1" charset="0"/>
          <a:ea typeface="ヒラギノ角ゴ ProN W3" pitchFamily="1" charset="-128"/>
          <a:cs typeface="ヒラギノ角ゴ ProN W3" pitchFamily="1" charset="-128"/>
          <a:sym typeface="Gill Sans" pitchFamily="1" charset="0"/>
        </a:defRPr>
      </a:lvl5pPr>
      <a:lvl6pPr marL="457200" algn="ctr" rtl="0" fontAlgn="base">
        <a:spcBef>
          <a:spcPct val="0"/>
        </a:spcBef>
        <a:spcAft>
          <a:spcPct val="0"/>
        </a:spcAft>
        <a:defRPr sz="8400">
          <a:solidFill>
            <a:schemeClr val="tx1"/>
          </a:solidFill>
          <a:latin typeface="Gill Sans" pitchFamily="1" charset="0"/>
          <a:ea typeface="ヒラギノ角ゴ ProN W3" pitchFamily="1" charset="-128"/>
          <a:cs typeface="ヒラギノ角ゴ ProN W3" pitchFamily="1" charset="-128"/>
          <a:sym typeface="Gill Sans" pitchFamily="1" charset="0"/>
        </a:defRPr>
      </a:lvl6pPr>
      <a:lvl7pPr marL="914400" algn="ctr" rtl="0" fontAlgn="base">
        <a:spcBef>
          <a:spcPct val="0"/>
        </a:spcBef>
        <a:spcAft>
          <a:spcPct val="0"/>
        </a:spcAft>
        <a:defRPr sz="8400">
          <a:solidFill>
            <a:schemeClr val="tx1"/>
          </a:solidFill>
          <a:latin typeface="Gill Sans" pitchFamily="1" charset="0"/>
          <a:ea typeface="ヒラギノ角ゴ ProN W3" pitchFamily="1" charset="-128"/>
          <a:cs typeface="ヒラギノ角ゴ ProN W3" pitchFamily="1" charset="-128"/>
          <a:sym typeface="Gill Sans" pitchFamily="1" charset="0"/>
        </a:defRPr>
      </a:lvl7pPr>
      <a:lvl8pPr marL="1371600" algn="ctr" rtl="0" fontAlgn="base">
        <a:spcBef>
          <a:spcPct val="0"/>
        </a:spcBef>
        <a:spcAft>
          <a:spcPct val="0"/>
        </a:spcAft>
        <a:defRPr sz="8400">
          <a:solidFill>
            <a:schemeClr val="tx1"/>
          </a:solidFill>
          <a:latin typeface="Gill Sans" pitchFamily="1" charset="0"/>
          <a:ea typeface="ヒラギノ角ゴ ProN W3" pitchFamily="1" charset="-128"/>
          <a:cs typeface="ヒラギノ角ゴ ProN W3" pitchFamily="1" charset="-128"/>
          <a:sym typeface="Gill Sans" pitchFamily="1" charset="0"/>
        </a:defRPr>
      </a:lvl8pPr>
      <a:lvl9pPr marL="1828800" algn="ctr" rtl="0" fontAlgn="base">
        <a:spcBef>
          <a:spcPct val="0"/>
        </a:spcBef>
        <a:spcAft>
          <a:spcPct val="0"/>
        </a:spcAft>
        <a:defRPr sz="8400">
          <a:solidFill>
            <a:schemeClr val="tx1"/>
          </a:solidFill>
          <a:latin typeface="Gill Sans" pitchFamily="1" charset="0"/>
          <a:ea typeface="ヒラギノ角ゴ ProN W3" pitchFamily="1" charset="-128"/>
          <a:cs typeface="ヒラギノ角ゴ ProN W3" pitchFamily="1" charset="-128"/>
          <a:sym typeface="Gill Sans" pitchFamily="1" charset="0"/>
        </a:defRPr>
      </a:lvl9pPr>
    </p:titleStyle>
    <p:bodyStyle>
      <a:lvl1pPr marL="760413" indent="-493713" algn="l" rtl="0" fontAlgn="base">
        <a:spcBef>
          <a:spcPts val="38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1pPr>
      <a:lvl2pPr marL="1204913" indent="-493713" algn="l" rtl="0" fontAlgn="base">
        <a:spcBef>
          <a:spcPts val="38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2pPr>
      <a:lvl3pPr marL="1649413" indent="-493713" algn="l" rtl="0" fontAlgn="base">
        <a:spcBef>
          <a:spcPts val="38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3pPr>
      <a:lvl4pPr marL="2093913" indent="-493713" algn="l" rtl="0" fontAlgn="base">
        <a:spcBef>
          <a:spcPts val="38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4pPr>
      <a:lvl5pPr marL="2538413" indent="-493713" algn="l" rtl="0" fontAlgn="base">
        <a:spcBef>
          <a:spcPts val="38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5pPr>
      <a:lvl6pPr marL="2995613" indent="-493713" algn="l" rtl="0" fontAlgn="base">
        <a:spcBef>
          <a:spcPts val="38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6pPr>
      <a:lvl7pPr marL="3452813" indent="-493713" algn="l" rtl="0" fontAlgn="base">
        <a:spcBef>
          <a:spcPts val="38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7pPr>
      <a:lvl8pPr marL="3910013" indent="-493713" algn="l" rtl="0" fontAlgn="base">
        <a:spcBef>
          <a:spcPts val="38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8pPr>
      <a:lvl9pPr marL="4367213" indent="-493713" algn="l" rtl="0" fontAlgn="base">
        <a:spcBef>
          <a:spcPts val="38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49153" name="Rectangle 1"/>
          <p:cNvSpPr>
            <a:spLocks noGrp="1" noChangeArrowheads="1"/>
          </p:cNvSpPr>
          <p:nvPr>
            <p:ph type="title"/>
          </p:nvPr>
        </p:nvSpPr>
        <p:spPr bwMode="auto">
          <a:xfrm>
            <a:off x="1270000" y="254000"/>
            <a:ext cx="10464800" cy="2438400"/>
          </a:xfrm>
          <a:prstGeom prst="rect">
            <a:avLst/>
          </a:prstGeom>
          <a:noFill/>
          <a:ln w="12700">
            <a:noFill/>
            <a:miter lim="800000"/>
            <a:headEnd/>
            <a:tailEnd/>
          </a:ln>
          <a:effectLst/>
        </p:spPr>
        <p:txBody>
          <a:bodyPr vert="horz" wrap="square" lIns="50800" tIns="50800" rIns="50800" bIns="50800" numCol="1" anchor="ctr" anchorCtr="0" compatLnSpc="1">
            <a:prstTxWarp prst="textNoShape">
              <a:avLst/>
            </a:prstTxWarp>
          </a:bodyPr>
          <a:lstStyle/>
          <a:p>
            <a:pPr lvl="0"/>
            <a:r>
              <a:rPr lang="en-US">
                <a:sym typeface="Gill Sans" pitchFamily="1" charset="0"/>
              </a:rPr>
              <a:t>Click to edit Master title style</a:t>
            </a:r>
          </a:p>
        </p:txBody>
      </p:sp>
      <p:sp>
        <p:nvSpPr>
          <p:cNvPr id="49154" name="Rectangle 2"/>
          <p:cNvSpPr>
            <a:spLocks noGrp="1" noChangeArrowheads="1"/>
          </p:cNvSpPr>
          <p:nvPr>
            <p:ph type="body" idx="1"/>
          </p:nvPr>
        </p:nvSpPr>
        <p:spPr bwMode="auto">
          <a:xfrm>
            <a:off x="1270000" y="2768600"/>
            <a:ext cx="10464800" cy="5715000"/>
          </a:xfrm>
          <a:prstGeom prst="rect">
            <a:avLst/>
          </a:prstGeom>
          <a:noFill/>
          <a:ln w="12700">
            <a:noFill/>
            <a:miter lim="800000"/>
            <a:headEnd/>
            <a:tailEnd/>
          </a:ln>
          <a:effectLst/>
        </p:spPr>
        <p:txBody>
          <a:bodyPr vert="horz" wrap="square" lIns="50800" tIns="50800" rIns="50800" bIns="50800" numCol="1" anchor="ctr" anchorCtr="0" compatLnSpc="1">
            <a:prstTxWarp prst="textNoShape">
              <a:avLst/>
            </a:prstTxWarp>
          </a:bodyPr>
          <a:lstStyle/>
          <a:p>
            <a:pPr lvl="0"/>
            <a:r>
              <a:rPr lang="en-US">
                <a:sym typeface="Gill Sans" pitchFamily="1" charset="0"/>
              </a:rPr>
              <a:t>Click to edit Master text styles</a:t>
            </a:r>
          </a:p>
          <a:p>
            <a:pPr lvl="1"/>
            <a:r>
              <a:rPr lang="en-US">
                <a:sym typeface="Gill Sans" pitchFamily="1" charset="0"/>
              </a:rPr>
              <a:t>Second level</a:t>
            </a:r>
          </a:p>
          <a:p>
            <a:pPr lvl="2"/>
            <a:r>
              <a:rPr lang="en-US">
                <a:sym typeface="Gill Sans" pitchFamily="1" charset="0"/>
              </a:rPr>
              <a:t>Third level</a:t>
            </a:r>
          </a:p>
          <a:p>
            <a:pPr lvl="3"/>
            <a:r>
              <a:rPr lang="en-US">
                <a:sym typeface="Gill Sans" pitchFamily="1" charset="0"/>
              </a:rPr>
              <a:t>Fourth level</a:t>
            </a:r>
          </a:p>
          <a:p>
            <a:pPr lvl="4"/>
            <a:r>
              <a:rPr lang="en-US">
                <a:sym typeface="Gill Sans" pitchFamily="1" charset="0"/>
              </a:rPr>
              <a:t>Fifth level</a:t>
            </a:r>
          </a:p>
        </p:txBody>
      </p:sp>
    </p:spTree>
  </p:cSld>
  <p:clrMap bg1="lt1" tx1="dk1" bg2="lt2" tx2="dk2" accent1="accent1" accent2="accent2" accent3="accent3" accent4="accent4" accent5="accent5" accent6="accent6" hlink="hlink" folHlink="folHlink"/>
  <p:sldLayoutIdLst>
    <p:sldLayoutId id="2147484217" r:id="rId1"/>
    <p:sldLayoutId id="2147484218" r:id="rId2"/>
    <p:sldLayoutId id="2147484219" r:id="rId3"/>
    <p:sldLayoutId id="2147484220" r:id="rId4"/>
    <p:sldLayoutId id="2147484221" r:id="rId5"/>
    <p:sldLayoutId id="2147484222" r:id="rId6"/>
    <p:sldLayoutId id="2147484223" r:id="rId7"/>
    <p:sldLayoutId id="2147484224" r:id="rId8"/>
    <p:sldLayoutId id="2147484225" r:id="rId9"/>
    <p:sldLayoutId id="2147484226" r:id="rId10"/>
    <p:sldLayoutId id="2147484227" r:id="rId11"/>
  </p:sldLayoutIdLst>
  <p:transition/>
  <p:hf hdr="0" ftr="0" dt="0"/>
  <p:txStyles>
    <p:titleStyle>
      <a:lvl1pPr algn="ctr" rtl="0" fontAlgn="base">
        <a:spcBef>
          <a:spcPct val="0"/>
        </a:spcBef>
        <a:spcAft>
          <a:spcPct val="0"/>
        </a:spcAft>
        <a:defRPr sz="8400">
          <a:solidFill>
            <a:schemeClr val="tx1"/>
          </a:solidFill>
          <a:latin typeface="+mj-lt"/>
          <a:ea typeface="+mj-ea"/>
          <a:cs typeface="+mj-cs"/>
          <a:sym typeface="Gill Sans" pitchFamily="1" charset="0"/>
        </a:defRPr>
      </a:lvl1pPr>
      <a:lvl2pPr algn="ctr" rtl="0" fontAlgn="base">
        <a:spcBef>
          <a:spcPct val="0"/>
        </a:spcBef>
        <a:spcAft>
          <a:spcPct val="0"/>
        </a:spcAft>
        <a:defRPr sz="8400">
          <a:solidFill>
            <a:schemeClr val="tx1"/>
          </a:solidFill>
          <a:latin typeface="Gill Sans" pitchFamily="1" charset="0"/>
          <a:ea typeface="ヒラギノ角ゴ ProN W3" pitchFamily="1" charset="-128"/>
          <a:cs typeface="ヒラギノ角ゴ ProN W3" pitchFamily="1" charset="-128"/>
          <a:sym typeface="Gill Sans" pitchFamily="1" charset="0"/>
        </a:defRPr>
      </a:lvl2pPr>
      <a:lvl3pPr algn="ctr" rtl="0" fontAlgn="base">
        <a:spcBef>
          <a:spcPct val="0"/>
        </a:spcBef>
        <a:spcAft>
          <a:spcPct val="0"/>
        </a:spcAft>
        <a:defRPr sz="8400">
          <a:solidFill>
            <a:schemeClr val="tx1"/>
          </a:solidFill>
          <a:latin typeface="Gill Sans" pitchFamily="1" charset="0"/>
          <a:ea typeface="ヒラギノ角ゴ ProN W3" pitchFamily="1" charset="-128"/>
          <a:cs typeface="ヒラギノ角ゴ ProN W3" pitchFamily="1" charset="-128"/>
          <a:sym typeface="Gill Sans" pitchFamily="1" charset="0"/>
        </a:defRPr>
      </a:lvl3pPr>
      <a:lvl4pPr algn="ctr" rtl="0" fontAlgn="base">
        <a:spcBef>
          <a:spcPct val="0"/>
        </a:spcBef>
        <a:spcAft>
          <a:spcPct val="0"/>
        </a:spcAft>
        <a:defRPr sz="8400">
          <a:solidFill>
            <a:schemeClr val="tx1"/>
          </a:solidFill>
          <a:latin typeface="Gill Sans" pitchFamily="1" charset="0"/>
          <a:ea typeface="ヒラギノ角ゴ ProN W3" pitchFamily="1" charset="-128"/>
          <a:cs typeface="ヒラギノ角ゴ ProN W3" pitchFamily="1" charset="-128"/>
          <a:sym typeface="Gill Sans" pitchFamily="1" charset="0"/>
        </a:defRPr>
      </a:lvl4pPr>
      <a:lvl5pPr algn="ctr" rtl="0" fontAlgn="base">
        <a:spcBef>
          <a:spcPct val="0"/>
        </a:spcBef>
        <a:spcAft>
          <a:spcPct val="0"/>
        </a:spcAft>
        <a:defRPr sz="8400">
          <a:solidFill>
            <a:schemeClr val="tx1"/>
          </a:solidFill>
          <a:latin typeface="Gill Sans" pitchFamily="1" charset="0"/>
          <a:ea typeface="ヒラギノ角ゴ ProN W3" pitchFamily="1" charset="-128"/>
          <a:cs typeface="ヒラギノ角ゴ ProN W3" pitchFamily="1" charset="-128"/>
          <a:sym typeface="Gill Sans" pitchFamily="1" charset="0"/>
        </a:defRPr>
      </a:lvl5pPr>
      <a:lvl6pPr marL="457200" algn="ctr" rtl="0" fontAlgn="base">
        <a:spcBef>
          <a:spcPct val="0"/>
        </a:spcBef>
        <a:spcAft>
          <a:spcPct val="0"/>
        </a:spcAft>
        <a:defRPr sz="8400">
          <a:solidFill>
            <a:schemeClr val="tx1"/>
          </a:solidFill>
          <a:latin typeface="Gill Sans" pitchFamily="1" charset="0"/>
          <a:ea typeface="ヒラギノ角ゴ ProN W3" pitchFamily="1" charset="-128"/>
          <a:cs typeface="ヒラギノ角ゴ ProN W3" pitchFamily="1" charset="-128"/>
          <a:sym typeface="Gill Sans" pitchFamily="1" charset="0"/>
        </a:defRPr>
      </a:lvl6pPr>
      <a:lvl7pPr marL="914400" algn="ctr" rtl="0" fontAlgn="base">
        <a:spcBef>
          <a:spcPct val="0"/>
        </a:spcBef>
        <a:spcAft>
          <a:spcPct val="0"/>
        </a:spcAft>
        <a:defRPr sz="8400">
          <a:solidFill>
            <a:schemeClr val="tx1"/>
          </a:solidFill>
          <a:latin typeface="Gill Sans" pitchFamily="1" charset="0"/>
          <a:ea typeface="ヒラギノ角ゴ ProN W3" pitchFamily="1" charset="-128"/>
          <a:cs typeface="ヒラギノ角ゴ ProN W3" pitchFamily="1" charset="-128"/>
          <a:sym typeface="Gill Sans" pitchFamily="1" charset="0"/>
        </a:defRPr>
      </a:lvl7pPr>
      <a:lvl8pPr marL="1371600" algn="ctr" rtl="0" fontAlgn="base">
        <a:spcBef>
          <a:spcPct val="0"/>
        </a:spcBef>
        <a:spcAft>
          <a:spcPct val="0"/>
        </a:spcAft>
        <a:defRPr sz="8400">
          <a:solidFill>
            <a:schemeClr val="tx1"/>
          </a:solidFill>
          <a:latin typeface="Gill Sans" pitchFamily="1" charset="0"/>
          <a:ea typeface="ヒラギノ角ゴ ProN W3" pitchFamily="1" charset="-128"/>
          <a:cs typeface="ヒラギノ角ゴ ProN W3" pitchFamily="1" charset="-128"/>
          <a:sym typeface="Gill Sans" pitchFamily="1" charset="0"/>
        </a:defRPr>
      </a:lvl8pPr>
      <a:lvl9pPr marL="1828800" algn="ctr" rtl="0" fontAlgn="base">
        <a:spcBef>
          <a:spcPct val="0"/>
        </a:spcBef>
        <a:spcAft>
          <a:spcPct val="0"/>
        </a:spcAft>
        <a:defRPr sz="8400">
          <a:solidFill>
            <a:schemeClr val="tx1"/>
          </a:solidFill>
          <a:latin typeface="Gill Sans" pitchFamily="1" charset="0"/>
          <a:ea typeface="ヒラギノ角ゴ ProN W3" pitchFamily="1" charset="-128"/>
          <a:cs typeface="ヒラギノ角ゴ ProN W3" pitchFamily="1" charset="-128"/>
          <a:sym typeface="Gill Sans" pitchFamily="1" charset="0"/>
        </a:defRPr>
      </a:lvl9pPr>
    </p:titleStyle>
    <p:bodyStyle>
      <a:lvl1pPr marL="838200" indent="-571500" algn="l" rtl="0" fontAlgn="base">
        <a:spcBef>
          <a:spcPts val="2400"/>
        </a:spcBef>
        <a:spcAft>
          <a:spcPct val="0"/>
        </a:spcAft>
        <a:buSzPct val="171000"/>
        <a:buFont typeface="Gill Sans" pitchFamily="1" charset="0"/>
        <a:buChar char="•"/>
        <a:defRPr sz="4200">
          <a:solidFill>
            <a:schemeClr val="tx1"/>
          </a:solidFill>
          <a:latin typeface="+mn-lt"/>
          <a:ea typeface="+mn-ea"/>
          <a:cs typeface="+mn-cs"/>
          <a:sym typeface="Gill Sans" pitchFamily="1" charset="0"/>
        </a:defRPr>
      </a:lvl1pPr>
      <a:lvl2pPr marL="1282700" indent="-571500" algn="l" rtl="0" fontAlgn="base">
        <a:spcBef>
          <a:spcPts val="2400"/>
        </a:spcBef>
        <a:spcAft>
          <a:spcPct val="0"/>
        </a:spcAft>
        <a:buSzPct val="171000"/>
        <a:buFont typeface="Gill Sans" pitchFamily="1" charset="0"/>
        <a:buChar char="•"/>
        <a:defRPr sz="4200">
          <a:solidFill>
            <a:schemeClr val="tx1"/>
          </a:solidFill>
          <a:latin typeface="+mn-lt"/>
          <a:ea typeface="+mn-ea"/>
          <a:cs typeface="+mn-cs"/>
          <a:sym typeface="Gill Sans" pitchFamily="1" charset="0"/>
        </a:defRPr>
      </a:lvl2pPr>
      <a:lvl3pPr marL="1727200" indent="-571500" algn="l" rtl="0" fontAlgn="base">
        <a:spcBef>
          <a:spcPts val="2400"/>
        </a:spcBef>
        <a:spcAft>
          <a:spcPct val="0"/>
        </a:spcAft>
        <a:buSzPct val="171000"/>
        <a:buFont typeface="Gill Sans" pitchFamily="1" charset="0"/>
        <a:buChar char="•"/>
        <a:defRPr sz="4200">
          <a:solidFill>
            <a:schemeClr val="tx1"/>
          </a:solidFill>
          <a:latin typeface="+mn-lt"/>
          <a:ea typeface="+mn-ea"/>
          <a:cs typeface="+mn-cs"/>
          <a:sym typeface="Gill Sans" pitchFamily="1" charset="0"/>
        </a:defRPr>
      </a:lvl3pPr>
      <a:lvl4pPr marL="2171700" indent="-571500" algn="l" rtl="0" fontAlgn="base">
        <a:spcBef>
          <a:spcPts val="2400"/>
        </a:spcBef>
        <a:spcAft>
          <a:spcPct val="0"/>
        </a:spcAft>
        <a:buSzPct val="171000"/>
        <a:buFont typeface="Gill Sans" pitchFamily="1" charset="0"/>
        <a:buChar char="•"/>
        <a:defRPr sz="4200">
          <a:solidFill>
            <a:schemeClr val="tx1"/>
          </a:solidFill>
          <a:latin typeface="+mn-lt"/>
          <a:ea typeface="+mn-ea"/>
          <a:cs typeface="+mn-cs"/>
          <a:sym typeface="Gill Sans" pitchFamily="1" charset="0"/>
        </a:defRPr>
      </a:lvl4pPr>
      <a:lvl5pPr marL="2616200" indent="-571500" algn="l" rtl="0" fontAlgn="base">
        <a:spcBef>
          <a:spcPts val="2400"/>
        </a:spcBef>
        <a:spcAft>
          <a:spcPct val="0"/>
        </a:spcAft>
        <a:buSzPct val="171000"/>
        <a:buFont typeface="Gill Sans" pitchFamily="1" charset="0"/>
        <a:buChar char="•"/>
        <a:defRPr sz="4200">
          <a:solidFill>
            <a:schemeClr val="tx1"/>
          </a:solidFill>
          <a:latin typeface="+mn-lt"/>
          <a:ea typeface="+mn-ea"/>
          <a:cs typeface="+mn-cs"/>
          <a:sym typeface="Gill Sans" pitchFamily="1" charset="0"/>
        </a:defRPr>
      </a:lvl5pPr>
      <a:lvl6pPr marL="3073400" indent="-571500" algn="l" rtl="0" fontAlgn="base">
        <a:spcBef>
          <a:spcPts val="2400"/>
        </a:spcBef>
        <a:spcAft>
          <a:spcPct val="0"/>
        </a:spcAft>
        <a:buSzPct val="171000"/>
        <a:buFont typeface="Gill Sans" pitchFamily="1" charset="0"/>
        <a:buChar char="•"/>
        <a:defRPr sz="4200">
          <a:solidFill>
            <a:schemeClr val="tx1"/>
          </a:solidFill>
          <a:latin typeface="+mn-lt"/>
          <a:ea typeface="+mn-ea"/>
          <a:cs typeface="+mn-cs"/>
          <a:sym typeface="Gill Sans" pitchFamily="1" charset="0"/>
        </a:defRPr>
      </a:lvl6pPr>
      <a:lvl7pPr marL="3530600" indent="-571500" algn="l" rtl="0" fontAlgn="base">
        <a:spcBef>
          <a:spcPts val="2400"/>
        </a:spcBef>
        <a:spcAft>
          <a:spcPct val="0"/>
        </a:spcAft>
        <a:buSzPct val="171000"/>
        <a:buFont typeface="Gill Sans" pitchFamily="1" charset="0"/>
        <a:buChar char="•"/>
        <a:defRPr sz="4200">
          <a:solidFill>
            <a:schemeClr val="tx1"/>
          </a:solidFill>
          <a:latin typeface="+mn-lt"/>
          <a:ea typeface="+mn-ea"/>
          <a:cs typeface="+mn-cs"/>
          <a:sym typeface="Gill Sans" pitchFamily="1" charset="0"/>
        </a:defRPr>
      </a:lvl7pPr>
      <a:lvl8pPr marL="3987800" indent="-571500" algn="l" rtl="0" fontAlgn="base">
        <a:spcBef>
          <a:spcPts val="2400"/>
        </a:spcBef>
        <a:spcAft>
          <a:spcPct val="0"/>
        </a:spcAft>
        <a:buSzPct val="171000"/>
        <a:buFont typeface="Gill Sans" pitchFamily="1" charset="0"/>
        <a:buChar char="•"/>
        <a:defRPr sz="4200">
          <a:solidFill>
            <a:schemeClr val="tx1"/>
          </a:solidFill>
          <a:latin typeface="+mn-lt"/>
          <a:ea typeface="+mn-ea"/>
          <a:cs typeface="+mn-cs"/>
          <a:sym typeface="Gill Sans" pitchFamily="1" charset="0"/>
        </a:defRPr>
      </a:lvl8pPr>
      <a:lvl9pPr marL="4445000" indent="-571500" algn="l" rtl="0" fontAlgn="base">
        <a:spcBef>
          <a:spcPts val="2400"/>
        </a:spcBef>
        <a:spcAft>
          <a:spcPct val="0"/>
        </a:spcAft>
        <a:buSzPct val="171000"/>
        <a:buFont typeface="Gill Sans" pitchFamily="1" charset="0"/>
        <a:buChar char="•"/>
        <a:defRPr sz="4200">
          <a:solidFill>
            <a:schemeClr val="tx1"/>
          </a:solidFill>
          <a:latin typeface="+mn-lt"/>
          <a:ea typeface="+mn-ea"/>
          <a:cs typeface="+mn-cs"/>
          <a:sym typeface="Gill Sans" pitchFamily="1"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50177" name="Rectangle 1"/>
          <p:cNvSpPr>
            <a:spLocks noGrp="1" noChangeArrowheads="1"/>
          </p:cNvSpPr>
          <p:nvPr>
            <p:ph type="body" idx="1"/>
          </p:nvPr>
        </p:nvSpPr>
        <p:spPr bwMode="auto">
          <a:xfrm>
            <a:off x="635000" y="4787900"/>
            <a:ext cx="5867400" cy="3302000"/>
          </a:xfrm>
          <a:prstGeom prst="rect">
            <a:avLst/>
          </a:prstGeom>
          <a:noFill/>
          <a:ln w="12700">
            <a:noFill/>
            <a:miter lim="800000"/>
            <a:headEnd/>
            <a:tailEnd/>
          </a:ln>
          <a:effectLst/>
        </p:spPr>
        <p:txBody>
          <a:bodyPr vert="horz" wrap="square" lIns="50800" tIns="50800" rIns="50800" bIns="50800" numCol="1" anchor="t" anchorCtr="0" compatLnSpc="1">
            <a:prstTxWarp prst="textNoShape">
              <a:avLst/>
            </a:prstTxWarp>
          </a:bodyPr>
          <a:lstStyle/>
          <a:p>
            <a:pPr lvl="0"/>
            <a:r>
              <a:rPr lang="en-US">
                <a:sym typeface="Gill Sans" pitchFamily="1" charset="0"/>
              </a:rPr>
              <a:t>Click to edit Master text styles</a:t>
            </a:r>
          </a:p>
          <a:p>
            <a:pPr lvl="1"/>
            <a:r>
              <a:rPr lang="en-US">
                <a:sym typeface="Gill Sans" pitchFamily="1" charset="0"/>
              </a:rPr>
              <a:t>Second level</a:t>
            </a:r>
          </a:p>
          <a:p>
            <a:pPr lvl="2"/>
            <a:r>
              <a:rPr lang="en-US">
                <a:sym typeface="Gill Sans" pitchFamily="1" charset="0"/>
              </a:rPr>
              <a:t>Third level</a:t>
            </a:r>
          </a:p>
          <a:p>
            <a:pPr lvl="3"/>
            <a:r>
              <a:rPr lang="en-US">
                <a:sym typeface="Gill Sans" pitchFamily="1" charset="0"/>
              </a:rPr>
              <a:t>Fourth level</a:t>
            </a:r>
          </a:p>
          <a:p>
            <a:pPr lvl="4"/>
            <a:r>
              <a:rPr lang="en-US">
                <a:sym typeface="Gill Sans" pitchFamily="1" charset="0"/>
              </a:rPr>
              <a:t>Fifth level</a:t>
            </a:r>
          </a:p>
        </p:txBody>
      </p:sp>
      <p:sp>
        <p:nvSpPr>
          <p:cNvPr id="50178" name="Rectangle 2"/>
          <p:cNvSpPr>
            <a:spLocks noGrp="1" noChangeArrowheads="1"/>
          </p:cNvSpPr>
          <p:nvPr>
            <p:ph type="title"/>
          </p:nvPr>
        </p:nvSpPr>
        <p:spPr bwMode="auto">
          <a:xfrm>
            <a:off x="635000" y="1409700"/>
            <a:ext cx="5867400" cy="3302000"/>
          </a:xfrm>
          <a:prstGeom prst="rect">
            <a:avLst/>
          </a:prstGeom>
          <a:noFill/>
          <a:ln w="12700">
            <a:noFill/>
            <a:miter lim="800000"/>
            <a:headEnd/>
            <a:tailEnd/>
          </a:ln>
          <a:effectLst/>
        </p:spPr>
        <p:txBody>
          <a:bodyPr vert="horz" wrap="square" lIns="50800" tIns="50800" rIns="50800" bIns="50800" numCol="1" anchor="b" anchorCtr="0" compatLnSpc="1">
            <a:prstTxWarp prst="textNoShape">
              <a:avLst/>
            </a:prstTxWarp>
          </a:bodyPr>
          <a:lstStyle/>
          <a:p>
            <a:pPr lvl="0"/>
            <a:r>
              <a:rPr lang="en-US">
                <a:sym typeface="Gill Sans" pitchFamily="1" charset="0"/>
              </a:rPr>
              <a:t>Click to edit Master title style</a:t>
            </a:r>
          </a:p>
        </p:txBody>
      </p:sp>
    </p:spTree>
  </p:cSld>
  <p:clrMap bg1="lt1" tx1="dk1" bg2="lt2" tx2="dk2" accent1="accent1" accent2="accent2" accent3="accent3" accent4="accent4" accent5="accent5" accent6="accent6" hlink="hlink" folHlink="folHlink"/>
  <p:sldLayoutIdLst>
    <p:sldLayoutId id="2147484228" r:id="rId1"/>
    <p:sldLayoutId id="2147484229" r:id="rId2"/>
    <p:sldLayoutId id="2147484230" r:id="rId3"/>
    <p:sldLayoutId id="2147484231" r:id="rId4"/>
    <p:sldLayoutId id="2147484232" r:id="rId5"/>
    <p:sldLayoutId id="2147484233" r:id="rId6"/>
    <p:sldLayoutId id="2147484234" r:id="rId7"/>
    <p:sldLayoutId id="2147484235" r:id="rId8"/>
    <p:sldLayoutId id="2147484236" r:id="rId9"/>
    <p:sldLayoutId id="2147484237" r:id="rId10"/>
    <p:sldLayoutId id="2147484238" r:id="rId11"/>
  </p:sldLayoutIdLst>
  <p:transition/>
  <p:hf hdr="0" ftr="0" dt="0"/>
  <p:txStyles>
    <p:titleStyle>
      <a:lvl1pPr algn="ctr" rtl="0" fontAlgn="base">
        <a:spcBef>
          <a:spcPct val="0"/>
        </a:spcBef>
        <a:spcAft>
          <a:spcPct val="0"/>
        </a:spcAft>
        <a:defRPr sz="7000">
          <a:solidFill>
            <a:schemeClr val="tx1"/>
          </a:solidFill>
          <a:latin typeface="+mj-lt"/>
          <a:ea typeface="+mj-ea"/>
          <a:cs typeface="+mj-cs"/>
          <a:sym typeface="Gill Sans" pitchFamily="1" charset="0"/>
        </a:defRPr>
      </a:lvl1pPr>
      <a:lvl2pPr algn="ctr" rtl="0" fontAlgn="base">
        <a:spcBef>
          <a:spcPct val="0"/>
        </a:spcBef>
        <a:spcAft>
          <a:spcPct val="0"/>
        </a:spcAft>
        <a:defRPr sz="7000">
          <a:solidFill>
            <a:schemeClr val="tx1"/>
          </a:solidFill>
          <a:latin typeface="Gill Sans" pitchFamily="1" charset="0"/>
          <a:ea typeface="ヒラギノ角ゴ ProN W3" pitchFamily="1" charset="-128"/>
          <a:cs typeface="ヒラギノ角ゴ ProN W3" pitchFamily="1" charset="-128"/>
          <a:sym typeface="Gill Sans" pitchFamily="1" charset="0"/>
        </a:defRPr>
      </a:lvl2pPr>
      <a:lvl3pPr algn="ctr" rtl="0" fontAlgn="base">
        <a:spcBef>
          <a:spcPct val="0"/>
        </a:spcBef>
        <a:spcAft>
          <a:spcPct val="0"/>
        </a:spcAft>
        <a:defRPr sz="7000">
          <a:solidFill>
            <a:schemeClr val="tx1"/>
          </a:solidFill>
          <a:latin typeface="Gill Sans" pitchFamily="1" charset="0"/>
          <a:ea typeface="ヒラギノ角ゴ ProN W3" pitchFamily="1" charset="-128"/>
          <a:cs typeface="ヒラギノ角ゴ ProN W3" pitchFamily="1" charset="-128"/>
          <a:sym typeface="Gill Sans" pitchFamily="1" charset="0"/>
        </a:defRPr>
      </a:lvl3pPr>
      <a:lvl4pPr algn="ctr" rtl="0" fontAlgn="base">
        <a:spcBef>
          <a:spcPct val="0"/>
        </a:spcBef>
        <a:spcAft>
          <a:spcPct val="0"/>
        </a:spcAft>
        <a:defRPr sz="7000">
          <a:solidFill>
            <a:schemeClr val="tx1"/>
          </a:solidFill>
          <a:latin typeface="Gill Sans" pitchFamily="1" charset="0"/>
          <a:ea typeface="ヒラギノ角ゴ ProN W3" pitchFamily="1" charset="-128"/>
          <a:cs typeface="ヒラギノ角ゴ ProN W3" pitchFamily="1" charset="-128"/>
          <a:sym typeface="Gill Sans" pitchFamily="1" charset="0"/>
        </a:defRPr>
      </a:lvl4pPr>
      <a:lvl5pPr algn="ctr" rtl="0" fontAlgn="base">
        <a:spcBef>
          <a:spcPct val="0"/>
        </a:spcBef>
        <a:spcAft>
          <a:spcPct val="0"/>
        </a:spcAft>
        <a:defRPr sz="7000">
          <a:solidFill>
            <a:schemeClr val="tx1"/>
          </a:solidFill>
          <a:latin typeface="Gill Sans" pitchFamily="1" charset="0"/>
          <a:ea typeface="ヒラギノ角ゴ ProN W3" pitchFamily="1" charset="-128"/>
          <a:cs typeface="ヒラギノ角ゴ ProN W3" pitchFamily="1" charset="-128"/>
          <a:sym typeface="Gill Sans" pitchFamily="1" charset="0"/>
        </a:defRPr>
      </a:lvl5pPr>
      <a:lvl6pPr marL="457200" algn="ctr" rtl="0" fontAlgn="base">
        <a:spcBef>
          <a:spcPct val="0"/>
        </a:spcBef>
        <a:spcAft>
          <a:spcPct val="0"/>
        </a:spcAft>
        <a:defRPr sz="7000">
          <a:solidFill>
            <a:schemeClr val="tx1"/>
          </a:solidFill>
          <a:latin typeface="Gill Sans" pitchFamily="1" charset="0"/>
          <a:ea typeface="ヒラギノ角ゴ ProN W3" pitchFamily="1" charset="-128"/>
          <a:cs typeface="ヒラギノ角ゴ ProN W3" pitchFamily="1" charset="-128"/>
          <a:sym typeface="Gill Sans" pitchFamily="1" charset="0"/>
        </a:defRPr>
      </a:lvl6pPr>
      <a:lvl7pPr marL="914400" algn="ctr" rtl="0" fontAlgn="base">
        <a:spcBef>
          <a:spcPct val="0"/>
        </a:spcBef>
        <a:spcAft>
          <a:spcPct val="0"/>
        </a:spcAft>
        <a:defRPr sz="7000">
          <a:solidFill>
            <a:schemeClr val="tx1"/>
          </a:solidFill>
          <a:latin typeface="Gill Sans" pitchFamily="1" charset="0"/>
          <a:ea typeface="ヒラギノ角ゴ ProN W3" pitchFamily="1" charset="-128"/>
          <a:cs typeface="ヒラギノ角ゴ ProN W3" pitchFamily="1" charset="-128"/>
          <a:sym typeface="Gill Sans" pitchFamily="1" charset="0"/>
        </a:defRPr>
      </a:lvl7pPr>
      <a:lvl8pPr marL="1371600" algn="ctr" rtl="0" fontAlgn="base">
        <a:spcBef>
          <a:spcPct val="0"/>
        </a:spcBef>
        <a:spcAft>
          <a:spcPct val="0"/>
        </a:spcAft>
        <a:defRPr sz="7000">
          <a:solidFill>
            <a:schemeClr val="tx1"/>
          </a:solidFill>
          <a:latin typeface="Gill Sans" pitchFamily="1" charset="0"/>
          <a:ea typeface="ヒラギノ角ゴ ProN W3" pitchFamily="1" charset="-128"/>
          <a:cs typeface="ヒラギノ角ゴ ProN W3" pitchFamily="1" charset="-128"/>
          <a:sym typeface="Gill Sans" pitchFamily="1" charset="0"/>
        </a:defRPr>
      </a:lvl8pPr>
      <a:lvl9pPr marL="1828800" algn="ctr" rtl="0" fontAlgn="base">
        <a:spcBef>
          <a:spcPct val="0"/>
        </a:spcBef>
        <a:spcAft>
          <a:spcPct val="0"/>
        </a:spcAft>
        <a:defRPr sz="7000">
          <a:solidFill>
            <a:schemeClr val="tx1"/>
          </a:solidFill>
          <a:latin typeface="Gill Sans" pitchFamily="1" charset="0"/>
          <a:ea typeface="ヒラギノ角ゴ ProN W3" pitchFamily="1" charset="-128"/>
          <a:cs typeface="ヒラギノ角ゴ ProN W3" pitchFamily="1" charset="-128"/>
          <a:sym typeface="Gill Sans" pitchFamily="1" charset="0"/>
        </a:defRPr>
      </a:lvl9pPr>
    </p:titleStyle>
    <p:bodyStyle>
      <a:lvl1pPr algn="ctr" rtl="0" fontAlgn="base">
        <a:spcBef>
          <a:spcPct val="0"/>
        </a:spcBef>
        <a:spcAft>
          <a:spcPct val="0"/>
        </a:spcAft>
        <a:defRPr sz="3400">
          <a:solidFill>
            <a:schemeClr val="tx1"/>
          </a:solidFill>
          <a:latin typeface="+mn-lt"/>
          <a:ea typeface="+mn-ea"/>
          <a:cs typeface="+mn-cs"/>
          <a:sym typeface="Gill Sans" pitchFamily="1" charset="0"/>
        </a:defRPr>
      </a:lvl1pPr>
      <a:lvl2pPr algn="ctr" rtl="0" fontAlgn="base">
        <a:spcBef>
          <a:spcPct val="0"/>
        </a:spcBef>
        <a:spcAft>
          <a:spcPct val="0"/>
        </a:spcAft>
        <a:defRPr sz="3400">
          <a:solidFill>
            <a:schemeClr val="tx1"/>
          </a:solidFill>
          <a:latin typeface="+mn-lt"/>
          <a:ea typeface="+mn-ea"/>
          <a:cs typeface="+mn-cs"/>
          <a:sym typeface="Gill Sans" pitchFamily="1" charset="0"/>
        </a:defRPr>
      </a:lvl2pPr>
      <a:lvl3pPr algn="ctr" rtl="0" fontAlgn="base">
        <a:spcBef>
          <a:spcPct val="0"/>
        </a:spcBef>
        <a:spcAft>
          <a:spcPct val="0"/>
        </a:spcAft>
        <a:defRPr sz="3400">
          <a:solidFill>
            <a:schemeClr val="tx1"/>
          </a:solidFill>
          <a:latin typeface="+mn-lt"/>
          <a:ea typeface="+mn-ea"/>
          <a:cs typeface="+mn-cs"/>
          <a:sym typeface="Gill Sans" pitchFamily="1" charset="0"/>
        </a:defRPr>
      </a:lvl3pPr>
      <a:lvl4pPr algn="ctr" rtl="0" fontAlgn="base">
        <a:spcBef>
          <a:spcPct val="0"/>
        </a:spcBef>
        <a:spcAft>
          <a:spcPct val="0"/>
        </a:spcAft>
        <a:defRPr sz="3400">
          <a:solidFill>
            <a:schemeClr val="tx1"/>
          </a:solidFill>
          <a:latin typeface="+mn-lt"/>
          <a:ea typeface="+mn-ea"/>
          <a:cs typeface="+mn-cs"/>
          <a:sym typeface="Gill Sans" pitchFamily="1" charset="0"/>
        </a:defRPr>
      </a:lvl4pPr>
      <a:lvl5pPr algn="ctr" rtl="0" fontAlgn="base">
        <a:spcBef>
          <a:spcPct val="0"/>
        </a:spcBef>
        <a:spcAft>
          <a:spcPct val="0"/>
        </a:spcAft>
        <a:defRPr sz="3400">
          <a:solidFill>
            <a:schemeClr val="tx1"/>
          </a:solidFill>
          <a:latin typeface="+mn-lt"/>
          <a:ea typeface="+mn-ea"/>
          <a:cs typeface="+mn-cs"/>
          <a:sym typeface="Gill Sans" pitchFamily="1" charset="0"/>
        </a:defRPr>
      </a:lvl5pPr>
      <a:lvl6pPr marL="457200" algn="ctr" rtl="0" fontAlgn="base">
        <a:spcBef>
          <a:spcPct val="0"/>
        </a:spcBef>
        <a:spcAft>
          <a:spcPct val="0"/>
        </a:spcAft>
        <a:defRPr sz="3400">
          <a:solidFill>
            <a:schemeClr val="tx1"/>
          </a:solidFill>
          <a:latin typeface="+mn-lt"/>
          <a:ea typeface="+mn-ea"/>
          <a:cs typeface="+mn-cs"/>
          <a:sym typeface="Gill Sans" pitchFamily="1" charset="0"/>
        </a:defRPr>
      </a:lvl6pPr>
      <a:lvl7pPr marL="914400" algn="ctr" rtl="0" fontAlgn="base">
        <a:spcBef>
          <a:spcPct val="0"/>
        </a:spcBef>
        <a:spcAft>
          <a:spcPct val="0"/>
        </a:spcAft>
        <a:defRPr sz="3400">
          <a:solidFill>
            <a:schemeClr val="tx1"/>
          </a:solidFill>
          <a:latin typeface="+mn-lt"/>
          <a:ea typeface="+mn-ea"/>
          <a:cs typeface="+mn-cs"/>
          <a:sym typeface="Gill Sans" pitchFamily="1" charset="0"/>
        </a:defRPr>
      </a:lvl7pPr>
      <a:lvl8pPr marL="1371600" algn="ctr" rtl="0" fontAlgn="base">
        <a:spcBef>
          <a:spcPct val="0"/>
        </a:spcBef>
        <a:spcAft>
          <a:spcPct val="0"/>
        </a:spcAft>
        <a:defRPr sz="3400">
          <a:solidFill>
            <a:schemeClr val="tx1"/>
          </a:solidFill>
          <a:latin typeface="+mn-lt"/>
          <a:ea typeface="+mn-ea"/>
          <a:cs typeface="+mn-cs"/>
          <a:sym typeface="Gill Sans" pitchFamily="1" charset="0"/>
        </a:defRPr>
      </a:lvl8pPr>
      <a:lvl9pPr marL="1828800" algn="ctr" rtl="0" fontAlgn="base">
        <a:spcBef>
          <a:spcPct val="0"/>
        </a:spcBef>
        <a:spcAft>
          <a:spcPct val="0"/>
        </a:spcAft>
        <a:defRPr sz="3400">
          <a:solidFill>
            <a:schemeClr val="tx1"/>
          </a:solidFill>
          <a:latin typeface="+mn-lt"/>
          <a:ea typeface="+mn-ea"/>
          <a:cs typeface="+mn-cs"/>
          <a:sym typeface="Gill Sans" pitchFamily="1"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51201" name="Rectangle 1"/>
          <p:cNvSpPr>
            <a:spLocks noGrp="1" noChangeArrowheads="1"/>
          </p:cNvSpPr>
          <p:nvPr>
            <p:ph type="title"/>
          </p:nvPr>
        </p:nvSpPr>
        <p:spPr bwMode="auto">
          <a:xfrm>
            <a:off x="1270000" y="254000"/>
            <a:ext cx="10464800" cy="2438400"/>
          </a:xfrm>
          <a:prstGeom prst="rect">
            <a:avLst/>
          </a:prstGeom>
          <a:noFill/>
          <a:ln w="12700">
            <a:noFill/>
            <a:miter lim="800000"/>
            <a:headEnd/>
            <a:tailEnd/>
          </a:ln>
          <a:effectLst/>
        </p:spPr>
        <p:txBody>
          <a:bodyPr vert="horz" wrap="square" lIns="50800" tIns="50800" rIns="50800" bIns="50800" numCol="1" anchor="ctr" anchorCtr="0" compatLnSpc="1">
            <a:prstTxWarp prst="textNoShape">
              <a:avLst/>
            </a:prstTxWarp>
          </a:bodyPr>
          <a:lstStyle/>
          <a:p>
            <a:pPr lvl="0"/>
            <a:r>
              <a:rPr lang="en-US">
                <a:sym typeface="Gill Sans" pitchFamily="1" charset="0"/>
              </a:rPr>
              <a:t>Click to edit Master title style</a:t>
            </a:r>
          </a:p>
        </p:txBody>
      </p:sp>
      <p:sp>
        <p:nvSpPr>
          <p:cNvPr id="51202" name="Rectangle 2"/>
          <p:cNvSpPr>
            <a:spLocks noGrp="1" noChangeArrowheads="1"/>
          </p:cNvSpPr>
          <p:nvPr>
            <p:ph type="body" idx="1"/>
          </p:nvPr>
        </p:nvSpPr>
        <p:spPr bwMode="auto">
          <a:xfrm>
            <a:off x="1270000" y="2768600"/>
            <a:ext cx="10464800" cy="5715000"/>
          </a:xfrm>
          <a:prstGeom prst="rect">
            <a:avLst/>
          </a:prstGeom>
          <a:noFill/>
          <a:ln w="12700">
            <a:noFill/>
            <a:miter lim="800000"/>
            <a:headEnd/>
            <a:tailEnd/>
          </a:ln>
          <a:effectLst/>
        </p:spPr>
        <p:txBody>
          <a:bodyPr vert="horz" wrap="square" lIns="50800" tIns="50800" rIns="50800" bIns="50800" numCol="1" anchor="ctr" anchorCtr="0" compatLnSpc="1">
            <a:prstTxWarp prst="textNoShape">
              <a:avLst/>
            </a:prstTxWarp>
          </a:bodyPr>
          <a:lstStyle/>
          <a:p>
            <a:pPr lvl="0"/>
            <a:r>
              <a:rPr lang="en-US">
                <a:sym typeface="Gill Sans" pitchFamily="1" charset="0"/>
              </a:rPr>
              <a:t>Click to edit Master text styles</a:t>
            </a:r>
          </a:p>
          <a:p>
            <a:pPr lvl="1"/>
            <a:r>
              <a:rPr lang="en-US">
                <a:sym typeface="Gill Sans" pitchFamily="1" charset="0"/>
              </a:rPr>
              <a:t>Second level</a:t>
            </a:r>
          </a:p>
          <a:p>
            <a:pPr lvl="2"/>
            <a:r>
              <a:rPr lang="en-US">
                <a:sym typeface="Gill Sans" pitchFamily="1" charset="0"/>
              </a:rPr>
              <a:t>Third level</a:t>
            </a:r>
          </a:p>
          <a:p>
            <a:pPr lvl="3"/>
            <a:r>
              <a:rPr lang="en-US">
                <a:sym typeface="Gill Sans" pitchFamily="1" charset="0"/>
              </a:rPr>
              <a:t>Fourth level</a:t>
            </a:r>
          </a:p>
          <a:p>
            <a:pPr lvl="4"/>
            <a:r>
              <a:rPr lang="en-US">
                <a:sym typeface="Gill Sans" pitchFamily="1" charset="0"/>
              </a:rPr>
              <a:t>Fifth level</a:t>
            </a:r>
          </a:p>
        </p:txBody>
      </p:sp>
    </p:spTree>
  </p:cSld>
  <p:clrMap bg1="lt1" tx1="dk1" bg2="lt2" tx2="dk2" accent1="accent1" accent2="accent2" accent3="accent3" accent4="accent4" accent5="accent5" accent6="accent6" hlink="hlink" folHlink="folHlink"/>
  <p:sldLayoutIdLst>
    <p:sldLayoutId id="2147484239" r:id="rId1"/>
    <p:sldLayoutId id="2147484240" r:id="rId2"/>
    <p:sldLayoutId id="2147484241" r:id="rId3"/>
    <p:sldLayoutId id="2147484242" r:id="rId4"/>
    <p:sldLayoutId id="2147484243" r:id="rId5"/>
    <p:sldLayoutId id="2147484244" r:id="rId6"/>
    <p:sldLayoutId id="2147484245" r:id="rId7"/>
    <p:sldLayoutId id="2147484246" r:id="rId8"/>
    <p:sldLayoutId id="2147484247" r:id="rId9"/>
    <p:sldLayoutId id="2147484248" r:id="rId10"/>
    <p:sldLayoutId id="2147484249" r:id="rId11"/>
  </p:sldLayoutIdLst>
  <p:transition/>
  <p:hf hdr="0" ftr="0" dt="0"/>
  <p:txStyles>
    <p:titleStyle>
      <a:lvl1pPr algn="ctr" rtl="0" fontAlgn="base">
        <a:spcBef>
          <a:spcPct val="0"/>
        </a:spcBef>
        <a:spcAft>
          <a:spcPct val="0"/>
        </a:spcAft>
        <a:defRPr sz="8400">
          <a:solidFill>
            <a:schemeClr val="tx1"/>
          </a:solidFill>
          <a:latin typeface="+mj-lt"/>
          <a:ea typeface="+mj-ea"/>
          <a:cs typeface="+mj-cs"/>
          <a:sym typeface="Gill Sans" pitchFamily="1" charset="0"/>
        </a:defRPr>
      </a:lvl1pPr>
      <a:lvl2pPr algn="ctr" rtl="0" fontAlgn="base">
        <a:spcBef>
          <a:spcPct val="0"/>
        </a:spcBef>
        <a:spcAft>
          <a:spcPct val="0"/>
        </a:spcAft>
        <a:defRPr sz="8400">
          <a:solidFill>
            <a:schemeClr val="tx1"/>
          </a:solidFill>
          <a:latin typeface="Gill Sans" pitchFamily="1" charset="0"/>
          <a:ea typeface="ヒラギノ角ゴ ProN W3" pitchFamily="1" charset="-128"/>
          <a:cs typeface="ヒラギノ角ゴ ProN W3" pitchFamily="1" charset="-128"/>
          <a:sym typeface="Gill Sans" pitchFamily="1" charset="0"/>
        </a:defRPr>
      </a:lvl2pPr>
      <a:lvl3pPr algn="ctr" rtl="0" fontAlgn="base">
        <a:spcBef>
          <a:spcPct val="0"/>
        </a:spcBef>
        <a:spcAft>
          <a:spcPct val="0"/>
        </a:spcAft>
        <a:defRPr sz="8400">
          <a:solidFill>
            <a:schemeClr val="tx1"/>
          </a:solidFill>
          <a:latin typeface="Gill Sans" pitchFamily="1" charset="0"/>
          <a:ea typeface="ヒラギノ角ゴ ProN W3" pitchFamily="1" charset="-128"/>
          <a:cs typeface="ヒラギノ角ゴ ProN W3" pitchFamily="1" charset="-128"/>
          <a:sym typeface="Gill Sans" pitchFamily="1" charset="0"/>
        </a:defRPr>
      </a:lvl3pPr>
      <a:lvl4pPr algn="ctr" rtl="0" fontAlgn="base">
        <a:spcBef>
          <a:spcPct val="0"/>
        </a:spcBef>
        <a:spcAft>
          <a:spcPct val="0"/>
        </a:spcAft>
        <a:defRPr sz="8400">
          <a:solidFill>
            <a:schemeClr val="tx1"/>
          </a:solidFill>
          <a:latin typeface="Gill Sans" pitchFamily="1" charset="0"/>
          <a:ea typeface="ヒラギノ角ゴ ProN W3" pitchFamily="1" charset="-128"/>
          <a:cs typeface="ヒラギノ角ゴ ProN W3" pitchFamily="1" charset="-128"/>
          <a:sym typeface="Gill Sans" pitchFamily="1" charset="0"/>
        </a:defRPr>
      </a:lvl4pPr>
      <a:lvl5pPr algn="ctr" rtl="0" fontAlgn="base">
        <a:spcBef>
          <a:spcPct val="0"/>
        </a:spcBef>
        <a:spcAft>
          <a:spcPct val="0"/>
        </a:spcAft>
        <a:defRPr sz="8400">
          <a:solidFill>
            <a:schemeClr val="tx1"/>
          </a:solidFill>
          <a:latin typeface="Gill Sans" pitchFamily="1" charset="0"/>
          <a:ea typeface="ヒラギノ角ゴ ProN W3" pitchFamily="1" charset="-128"/>
          <a:cs typeface="ヒラギノ角ゴ ProN W3" pitchFamily="1" charset="-128"/>
          <a:sym typeface="Gill Sans" pitchFamily="1" charset="0"/>
        </a:defRPr>
      </a:lvl5pPr>
      <a:lvl6pPr marL="457200" algn="ctr" rtl="0" fontAlgn="base">
        <a:spcBef>
          <a:spcPct val="0"/>
        </a:spcBef>
        <a:spcAft>
          <a:spcPct val="0"/>
        </a:spcAft>
        <a:defRPr sz="8400">
          <a:solidFill>
            <a:schemeClr val="tx1"/>
          </a:solidFill>
          <a:latin typeface="Gill Sans" pitchFamily="1" charset="0"/>
          <a:ea typeface="ヒラギノ角ゴ ProN W3" pitchFamily="1" charset="-128"/>
          <a:cs typeface="ヒラギノ角ゴ ProN W3" pitchFamily="1" charset="-128"/>
          <a:sym typeface="Gill Sans" pitchFamily="1" charset="0"/>
        </a:defRPr>
      </a:lvl6pPr>
      <a:lvl7pPr marL="914400" algn="ctr" rtl="0" fontAlgn="base">
        <a:spcBef>
          <a:spcPct val="0"/>
        </a:spcBef>
        <a:spcAft>
          <a:spcPct val="0"/>
        </a:spcAft>
        <a:defRPr sz="8400">
          <a:solidFill>
            <a:schemeClr val="tx1"/>
          </a:solidFill>
          <a:latin typeface="Gill Sans" pitchFamily="1" charset="0"/>
          <a:ea typeface="ヒラギノ角ゴ ProN W3" pitchFamily="1" charset="-128"/>
          <a:cs typeface="ヒラギノ角ゴ ProN W3" pitchFamily="1" charset="-128"/>
          <a:sym typeface="Gill Sans" pitchFamily="1" charset="0"/>
        </a:defRPr>
      </a:lvl7pPr>
      <a:lvl8pPr marL="1371600" algn="ctr" rtl="0" fontAlgn="base">
        <a:spcBef>
          <a:spcPct val="0"/>
        </a:spcBef>
        <a:spcAft>
          <a:spcPct val="0"/>
        </a:spcAft>
        <a:defRPr sz="8400">
          <a:solidFill>
            <a:schemeClr val="tx1"/>
          </a:solidFill>
          <a:latin typeface="Gill Sans" pitchFamily="1" charset="0"/>
          <a:ea typeface="ヒラギノ角ゴ ProN W3" pitchFamily="1" charset="-128"/>
          <a:cs typeface="ヒラギノ角ゴ ProN W3" pitchFamily="1" charset="-128"/>
          <a:sym typeface="Gill Sans" pitchFamily="1" charset="0"/>
        </a:defRPr>
      </a:lvl8pPr>
      <a:lvl9pPr marL="1828800" algn="ctr" rtl="0" fontAlgn="base">
        <a:spcBef>
          <a:spcPct val="0"/>
        </a:spcBef>
        <a:spcAft>
          <a:spcPct val="0"/>
        </a:spcAft>
        <a:defRPr sz="8400">
          <a:solidFill>
            <a:schemeClr val="tx1"/>
          </a:solidFill>
          <a:latin typeface="Gill Sans" pitchFamily="1" charset="0"/>
          <a:ea typeface="ヒラギノ角ゴ ProN W3" pitchFamily="1" charset="-128"/>
          <a:cs typeface="ヒラギノ角ゴ ProN W3" pitchFamily="1" charset="-128"/>
          <a:sym typeface="Gill Sans" pitchFamily="1" charset="0"/>
        </a:defRPr>
      </a:lvl9pPr>
    </p:titleStyle>
    <p:bodyStyle>
      <a:lvl1pPr marL="838200" indent="-571500" algn="l" rtl="0" fontAlgn="base">
        <a:spcBef>
          <a:spcPts val="2400"/>
        </a:spcBef>
        <a:spcAft>
          <a:spcPct val="0"/>
        </a:spcAft>
        <a:buSzPct val="171000"/>
        <a:buFont typeface="Gill Sans" pitchFamily="1" charset="0"/>
        <a:buChar char="•"/>
        <a:defRPr sz="4200">
          <a:solidFill>
            <a:schemeClr val="tx1"/>
          </a:solidFill>
          <a:latin typeface="+mn-lt"/>
          <a:ea typeface="+mn-ea"/>
          <a:cs typeface="+mn-cs"/>
          <a:sym typeface="Gill Sans" pitchFamily="1" charset="0"/>
        </a:defRPr>
      </a:lvl1pPr>
      <a:lvl2pPr marL="1282700" indent="-571500" algn="l" rtl="0" fontAlgn="base">
        <a:spcBef>
          <a:spcPts val="2400"/>
        </a:spcBef>
        <a:spcAft>
          <a:spcPct val="0"/>
        </a:spcAft>
        <a:buSzPct val="171000"/>
        <a:buFont typeface="Gill Sans" pitchFamily="1" charset="0"/>
        <a:buChar char="•"/>
        <a:defRPr sz="4200">
          <a:solidFill>
            <a:schemeClr val="tx1"/>
          </a:solidFill>
          <a:latin typeface="+mn-lt"/>
          <a:ea typeface="+mn-ea"/>
          <a:cs typeface="+mn-cs"/>
          <a:sym typeface="Gill Sans" pitchFamily="1" charset="0"/>
        </a:defRPr>
      </a:lvl2pPr>
      <a:lvl3pPr marL="1727200" indent="-571500" algn="l" rtl="0" fontAlgn="base">
        <a:spcBef>
          <a:spcPts val="2400"/>
        </a:spcBef>
        <a:spcAft>
          <a:spcPct val="0"/>
        </a:spcAft>
        <a:buSzPct val="171000"/>
        <a:buFont typeface="Gill Sans" pitchFamily="1" charset="0"/>
        <a:buChar char="•"/>
        <a:defRPr sz="4200">
          <a:solidFill>
            <a:schemeClr val="tx1"/>
          </a:solidFill>
          <a:latin typeface="+mn-lt"/>
          <a:ea typeface="+mn-ea"/>
          <a:cs typeface="+mn-cs"/>
          <a:sym typeface="Gill Sans" pitchFamily="1" charset="0"/>
        </a:defRPr>
      </a:lvl3pPr>
      <a:lvl4pPr marL="2171700" indent="-571500" algn="l" rtl="0" fontAlgn="base">
        <a:spcBef>
          <a:spcPts val="2400"/>
        </a:spcBef>
        <a:spcAft>
          <a:spcPct val="0"/>
        </a:spcAft>
        <a:buSzPct val="171000"/>
        <a:buFont typeface="Gill Sans" pitchFamily="1" charset="0"/>
        <a:buChar char="•"/>
        <a:defRPr sz="4200">
          <a:solidFill>
            <a:schemeClr val="tx1"/>
          </a:solidFill>
          <a:latin typeface="+mn-lt"/>
          <a:ea typeface="+mn-ea"/>
          <a:cs typeface="+mn-cs"/>
          <a:sym typeface="Gill Sans" pitchFamily="1" charset="0"/>
        </a:defRPr>
      </a:lvl4pPr>
      <a:lvl5pPr marL="2616200" indent="-571500" algn="l" rtl="0" fontAlgn="base">
        <a:spcBef>
          <a:spcPts val="2400"/>
        </a:spcBef>
        <a:spcAft>
          <a:spcPct val="0"/>
        </a:spcAft>
        <a:buSzPct val="171000"/>
        <a:buFont typeface="Gill Sans" pitchFamily="1" charset="0"/>
        <a:buChar char="•"/>
        <a:defRPr sz="4200">
          <a:solidFill>
            <a:schemeClr val="tx1"/>
          </a:solidFill>
          <a:latin typeface="+mn-lt"/>
          <a:ea typeface="+mn-ea"/>
          <a:cs typeface="+mn-cs"/>
          <a:sym typeface="Gill Sans" pitchFamily="1" charset="0"/>
        </a:defRPr>
      </a:lvl5pPr>
      <a:lvl6pPr marL="3073400" indent="-571500" algn="l" rtl="0" fontAlgn="base">
        <a:spcBef>
          <a:spcPts val="2400"/>
        </a:spcBef>
        <a:spcAft>
          <a:spcPct val="0"/>
        </a:spcAft>
        <a:buSzPct val="171000"/>
        <a:buFont typeface="Gill Sans" pitchFamily="1" charset="0"/>
        <a:buChar char="•"/>
        <a:defRPr sz="4200">
          <a:solidFill>
            <a:schemeClr val="tx1"/>
          </a:solidFill>
          <a:latin typeface="+mn-lt"/>
          <a:ea typeface="+mn-ea"/>
          <a:cs typeface="+mn-cs"/>
          <a:sym typeface="Gill Sans" pitchFamily="1" charset="0"/>
        </a:defRPr>
      </a:lvl6pPr>
      <a:lvl7pPr marL="3530600" indent="-571500" algn="l" rtl="0" fontAlgn="base">
        <a:spcBef>
          <a:spcPts val="2400"/>
        </a:spcBef>
        <a:spcAft>
          <a:spcPct val="0"/>
        </a:spcAft>
        <a:buSzPct val="171000"/>
        <a:buFont typeface="Gill Sans" pitchFamily="1" charset="0"/>
        <a:buChar char="•"/>
        <a:defRPr sz="4200">
          <a:solidFill>
            <a:schemeClr val="tx1"/>
          </a:solidFill>
          <a:latin typeface="+mn-lt"/>
          <a:ea typeface="+mn-ea"/>
          <a:cs typeface="+mn-cs"/>
          <a:sym typeface="Gill Sans" pitchFamily="1" charset="0"/>
        </a:defRPr>
      </a:lvl7pPr>
      <a:lvl8pPr marL="3987800" indent="-571500" algn="l" rtl="0" fontAlgn="base">
        <a:spcBef>
          <a:spcPts val="2400"/>
        </a:spcBef>
        <a:spcAft>
          <a:spcPct val="0"/>
        </a:spcAft>
        <a:buSzPct val="171000"/>
        <a:buFont typeface="Gill Sans" pitchFamily="1" charset="0"/>
        <a:buChar char="•"/>
        <a:defRPr sz="4200">
          <a:solidFill>
            <a:schemeClr val="tx1"/>
          </a:solidFill>
          <a:latin typeface="+mn-lt"/>
          <a:ea typeface="+mn-ea"/>
          <a:cs typeface="+mn-cs"/>
          <a:sym typeface="Gill Sans" pitchFamily="1" charset="0"/>
        </a:defRPr>
      </a:lvl8pPr>
      <a:lvl9pPr marL="4445000" indent="-571500" algn="l" rtl="0" fontAlgn="base">
        <a:spcBef>
          <a:spcPts val="2400"/>
        </a:spcBef>
        <a:spcAft>
          <a:spcPct val="0"/>
        </a:spcAft>
        <a:buSzPct val="171000"/>
        <a:buFont typeface="Gill Sans" pitchFamily="1" charset="0"/>
        <a:buChar char="•"/>
        <a:defRPr sz="4200">
          <a:solidFill>
            <a:schemeClr val="tx1"/>
          </a:solidFill>
          <a:latin typeface="+mn-lt"/>
          <a:ea typeface="+mn-ea"/>
          <a:cs typeface="+mn-cs"/>
          <a:sym typeface="Gill Sans" pitchFamily="1"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52225" name="Rectangle 1"/>
          <p:cNvSpPr>
            <a:spLocks noGrp="1" noChangeArrowheads="1"/>
          </p:cNvSpPr>
          <p:nvPr>
            <p:ph type="title"/>
          </p:nvPr>
        </p:nvSpPr>
        <p:spPr bwMode="auto">
          <a:xfrm>
            <a:off x="1270000" y="254000"/>
            <a:ext cx="10464800" cy="2438400"/>
          </a:xfrm>
          <a:prstGeom prst="rect">
            <a:avLst/>
          </a:prstGeom>
          <a:noFill/>
          <a:ln w="12700">
            <a:noFill/>
            <a:miter lim="800000"/>
            <a:headEnd/>
            <a:tailEnd/>
          </a:ln>
          <a:effectLst/>
        </p:spPr>
        <p:txBody>
          <a:bodyPr vert="horz" wrap="square" lIns="50800" tIns="50800" rIns="50800" bIns="50800" numCol="1" anchor="ctr" anchorCtr="0" compatLnSpc="1">
            <a:prstTxWarp prst="textNoShape">
              <a:avLst/>
            </a:prstTxWarp>
          </a:bodyPr>
          <a:lstStyle/>
          <a:p>
            <a:pPr lvl="0"/>
            <a:r>
              <a:rPr lang="en-US">
                <a:sym typeface="Gill Sans" pitchFamily="1" charset="0"/>
              </a:rPr>
              <a:t>Click to edit Master title style</a:t>
            </a:r>
          </a:p>
        </p:txBody>
      </p:sp>
      <p:sp>
        <p:nvSpPr>
          <p:cNvPr id="52226" name="Rectangle 2"/>
          <p:cNvSpPr>
            <a:spLocks noGrp="1" noChangeArrowheads="1"/>
          </p:cNvSpPr>
          <p:nvPr>
            <p:ph type="body" idx="1"/>
          </p:nvPr>
        </p:nvSpPr>
        <p:spPr bwMode="auto">
          <a:xfrm>
            <a:off x="1270000" y="2768600"/>
            <a:ext cx="5041900" cy="5715000"/>
          </a:xfrm>
          <a:prstGeom prst="rect">
            <a:avLst/>
          </a:prstGeom>
          <a:noFill/>
          <a:ln w="12700">
            <a:noFill/>
            <a:miter lim="800000"/>
            <a:headEnd/>
            <a:tailEnd/>
          </a:ln>
          <a:effectLst/>
        </p:spPr>
        <p:txBody>
          <a:bodyPr vert="horz" wrap="square" lIns="50800" tIns="50800" rIns="50800" bIns="50800" numCol="1" anchor="ctr" anchorCtr="0" compatLnSpc="1">
            <a:prstTxWarp prst="textNoShape">
              <a:avLst/>
            </a:prstTxWarp>
          </a:bodyPr>
          <a:lstStyle/>
          <a:p>
            <a:pPr lvl="0"/>
            <a:r>
              <a:rPr lang="en-US">
                <a:sym typeface="Gill Sans" pitchFamily="1" charset="0"/>
              </a:rPr>
              <a:t>Click to edit Master text styles</a:t>
            </a:r>
          </a:p>
          <a:p>
            <a:pPr lvl="1"/>
            <a:r>
              <a:rPr lang="en-US">
                <a:sym typeface="Gill Sans" pitchFamily="1" charset="0"/>
              </a:rPr>
              <a:t>Second level</a:t>
            </a:r>
          </a:p>
          <a:p>
            <a:pPr lvl="2"/>
            <a:r>
              <a:rPr lang="en-US">
                <a:sym typeface="Gill Sans" pitchFamily="1" charset="0"/>
              </a:rPr>
              <a:t>Third level</a:t>
            </a:r>
          </a:p>
          <a:p>
            <a:pPr lvl="3"/>
            <a:r>
              <a:rPr lang="en-US">
                <a:sym typeface="Gill Sans" pitchFamily="1" charset="0"/>
              </a:rPr>
              <a:t>Fourth level</a:t>
            </a:r>
          </a:p>
          <a:p>
            <a:pPr lvl="4"/>
            <a:r>
              <a:rPr lang="en-US">
                <a:sym typeface="Gill Sans" pitchFamily="1" charset="0"/>
              </a:rPr>
              <a:t>Fifth level</a:t>
            </a:r>
          </a:p>
        </p:txBody>
      </p:sp>
    </p:spTree>
  </p:cSld>
  <p:clrMap bg1="lt1" tx1="dk1" bg2="lt2" tx2="dk2" accent1="accent1" accent2="accent2" accent3="accent3" accent4="accent4" accent5="accent5" accent6="accent6" hlink="hlink" folHlink="folHlink"/>
  <p:sldLayoutIdLst>
    <p:sldLayoutId id="2147484250" r:id="rId1"/>
    <p:sldLayoutId id="2147484251" r:id="rId2"/>
    <p:sldLayoutId id="2147484252" r:id="rId3"/>
    <p:sldLayoutId id="2147484253" r:id="rId4"/>
    <p:sldLayoutId id="2147484254" r:id="rId5"/>
    <p:sldLayoutId id="2147484255" r:id="rId6"/>
    <p:sldLayoutId id="2147484256" r:id="rId7"/>
    <p:sldLayoutId id="2147484257" r:id="rId8"/>
    <p:sldLayoutId id="2147484258" r:id="rId9"/>
    <p:sldLayoutId id="2147484259" r:id="rId10"/>
    <p:sldLayoutId id="2147484260" r:id="rId11"/>
  </p:sldLayoutIdLst>
  <p:transition/>
  <p:hf hdr="0" ftr="0" dt="0"/>
  <p:txStyles>
    <p:titleStyle>
      <a:lvl1pPr algn="ctr" rtl="0" fontAlgn="base">
        <a:spcBef>
          <a:spcPct val="0"/>
        </a:spcBef>
        <a:spcAft>
          <a:spcPct val="0"/>
        </a:spcAft>
        <a:defRPr sz="8400">
          <a:solidFill>
            <a:schemeClr val="tx1"/>
          </a:solidFill>
          <a:latin typeface="+mj-lt"/>
          <a:ea typeface="+mj-ea"/>
          <a:cs typeface="+mj-cs"/>
          <a:sym typeface="Gill Sans" pitchFamily="1" charset="0"/>
        </a:defRPr>
      </a:lvl1pPr>
      <a:lvl2pPr algn="ctr" rtl="0" fontAlgn="base">
        <a:spcBef>
          <a:spcPct val="0"/>
        </a:spcBef>
        <a:spcAft>
          <a:spcPct val="0"/>
        </a:spcAft>
        <a:defRPr sz="8400">
          <a:solidFill>
            <a:schemeClr val="tx1"/>
          </a:solidFill>
          <a:latin typeface="Gill Sans" pitchFamily="1" charset="0"/>
          <a:ea typeface="ヒラギノ角ゴ ProN W3" pitchFamily="1" charset="-128"/>
          <a:cs typeface="ヒラギノ角ゴ ProN W3" pitchFamily="1" charset="-128"/>
          <a:sym typeface="Gill Sans" pitchFamily="1" charset="0"/>
        </a:defRPr>
      </a:lvl2pPr>
      <a:lvl3pPr algn="ctr" rtl="0" fontAlgn="base">
        <a:spcBef>
          <a:spcPct val="0"/>
        </a:spcBef>
        <a:spcAft>
          <a:spcPct val="0"/>
        </a:spcAft>
        <a:defRPr sz="8400">
          <a:solidFill>
            <a:schemeClr val="tx1"/>
          </a:solidFill>
          <a:latin typeface="Gill Sans" pitchFamily="1" charset="0"/>
          <a:ea typeface="ヒラギノ角ゴ ProN W3" pitchFamily="1" charset="-128"/>
          <a:cs typeface="ヒラギノ角ゴ ProN W3" pitchFamily="1" charset="-128"/>
          <a:sym typeface="Gill Sans" pitchFamily="1" charset="0"/>
        </a:defRPr>
      </a:lvl3pPr>
      <a:lvl4pPr algn="ctr" rtl="0" fontAlgn="base">
        <a:spcBef>
          <a:spcPct val="0"/>
        </a:spcBef>
        <a:spcAft>
          <a:spcPct val="0"/>
        </a:spcAft>
        <a:defRPr sz="8400">
          <a:solidFill>
            <a:schemeClr val="tx1"/>
          </a:solidFill>
          <a:latin typeface="Gill Sans" pitchFamily="1" charset="0"/>
          <a:ea typeface="ヒラギノ角ゴ ProN W3" pitchFamily="1" charset="-128"/>
          <a:cs typeface="ヒラギノ角ゴ ProN W3" pitchFamily="1" charset="-128"/>
          <a:sym typeface="Gill Sans" pitchFamily="1" charset="0"/>
        </a:defRPr>
      </a:lvl4pPr>
      <a:lvl5pPr algn="ctr" rtl="0" fontAlgn="base">
        <a:spcBef>
          <a:spcPct val="0"/>
        </a:spcBef>
        <a:spcAft>
          <a:spcPct val="0"/>
        </a:spcAft>
        <a:defRPr sz="8400">
          <a:solidFill>
            <a:schemeClr val="tx1"/>
          </a:solidFill>
          <a:latin typeface="Gill Sans" pitchFamily="1" charset="0"/>
          <a:ea typeface="ヒラギノ角ゴ ProN W3" pitchFamily="1" charset="-128"/>
          <a:cs typeface="ヒラギノ角ゴ ProN W3" pitchFamily="1" charset="-128"/>
          <a:sym typeface="Gill Sans" pitchFamily="1" charset="0"/>
        </a:defRPr>
      </a:lvl5pPr>
      <a:lvl6pPr marL="457200" algn="ctr" rtl="0" fontAlgn="base">
        <a:spcBef>
          <a:spcPct val="0"/>
        </a:spcBef>
        <a:spcAft>
          <a:spcPct val="0"/>
        </a:spcAft>
        <a:defRPr sz="8400">
          <a:solidFill>
            <a:schemeClr val="tx1"/>
          </a:solidFill>
          <a:latin typeface="Gill Sans" pitchFamily="1" charset="0"/>
          <a:ea typeface="ヒラギノ角ゴ ProN W3" pitchFamily="1" charset="-128"/>
          <a:cs typeface="ヒラギノ角ゴ ProN W3" pitchFamily="1" charset="-128"/>
          <a:sym typeface="Gill Sans" pitchFamily="1" charset="0"/>
        </a:defRPr>
      </a:lvl6pPr>
      <a:lvl7pPr marL="914400" algn="ctr" rtl="0" fontAlgn="base">
        <a:spcBef>
          <a:spcPct val="0"/>
        </a:spcBef>
        <a:spcAft>
          <a:spcPct val="0"/>
        </a:spcAft>
        <a:defRPr sz="8400">
          <a:solidFill>
            <a:schemeClr val="tx1"/>
          </a:solidFill>
          <a:latin typeface="Gill Sans" pitchFamily="1" charset="0"/>
          <a:ea typeface="ヒラギノ角ゴ ProN W3" pitchFamily="1" charset="-128"/>
          <a:cs typeface="ヒラギノ角ゴ ProN W3" pitchFamily="1" charset="-128"/>
          <a:sym typeface="Gill Sans" pitchFamily="1" charset="0"/>
        </a:defRPr>
      </a:lvl7pPr>
      <a:lvl8pPr marL="1371600" algn="ctr" rtl="0" fontAlgn="base">
        <a:spcBef>
          <a:spcPct val="0"/>
        </a:spcBef>
        <a:spcAft>
          <a:spcPct val="0"/>
        </a:spcAft>
        <a:defRPr sz="8400">
          <a:solidFill>
            <a:schemeClr val="tx1"/>
          </a:solidFill>
          <a:latin typeface="Gill Sans" pitchFamily="1" charset="0"/>
          <a:ea typeface="ヒラギノ角ゴ ProN W3" pitchFamily="1" charset="-128"/>
          <a:cs typeface="ヒラギノ角ゴ ProN W3" pitchFamily="1" charset="-128"/>
          <a:sym typeface="Gill Sans" pitchFamily="1" charset="0"/>
        </a:defRPr>
      </a:lvl8pPr>
      <a:lvl9pPr marL="1828800" algn="ctr" rtl="0" fontAlgn="base">
        <a:spcBef>
          <a:spcPct val="0"/>
        </a:spcBef>
        <a:spcAft>
          <a:spcPct val="0"/>
        </a:spcAft>
        <a:defRPr sz="8400">
          <a:solidFill>
            <a:schemeClr val="tx1"/>
          </a:solidFill>
          <a:latin typeface="Gill Sans" pitchFamily="1" charset="0"/>
          <a:ea typeface="ヒラギノ角ゴ ProN W3" pitchFamily="1" charset="-128"/>
          <a:cs typeface="ヒラギノ角ゴ ProN W3" pitchFamily="1" charset="-128"/>
          <a:sym typeface="Gill Sans" pitchFamily="1" charset="0"/>
        </a:defRPr>
      </a:lvl9pPr>
    </p:titleStyle>
    <p:bodyStyle>
      <a:lvl1pPr marL="760413" indent="-493713" algn="l" rtl="0" fontAlgn="base">
        <a:spcBef>
          <a:spcPts val="38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1pPr>
      <a:lvl2pPr marL="1204913" indent="-493713" algn="l" rtl="0" fontAlgn="base">
        <a:spcBef>
          <a:spcPts val="38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2pPr>
      <a:lvl3pPr marL="1649413" indent="-493713" algn="l" rtl="0" fontAlgn="base">
        <a:spcBef>
          <a:spcPts val="38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3pPr>
      <a:lvl4pPr marL="2093913" indent="-493713" algn="l" rtl="0" fontAlgn="base">
        <a:spcBef>
          <a:spcPts val="38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4pPr>
      <a:lvl5pPr marL="2538413" indent="-493713" algn="l" rtl="0" fontAlgn="base">
        <a:spcBef>
          <a:spcPts val="38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5pPr>
      <a:lvl6pPr marL="2995613" indent="-493713" algn="l" rtl="0" fontAlgn="base">
        <a:spcBef>
          <a:spcPts val="38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6pPr>
      <a:lvl7pPr marL="3452813" indent="-493713" algn="l" rtl="0" fontAlgn="base">
        <a:spcBef>
          <a:spcPts val="38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7pPr>
      <a:lvl8pPr marL="3910013" indent="-493713" algn="l" rtl="0" fontAlgn="base">
        <a:spcBef>
          <a:spcPts val="38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8pPr>
      <a:lvl9pPr marL="4367213" indent="-493713" algn="l" rtl="0" fontAlgn="base">
        <a:spcBef>
          <a:spcPts val="38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53249" name="Rectangle 1"/>
          <p:cNvSpPr>
            <a:spLocks noGrp="1" noChangeArrowheads="1"/>
          </p:cNvSpPr>
          <p:nvPr>
            <p:ph type="title"/>
          </p:nvPr>
        </p:nvSpPr>
        <p:spPr bwMode="auto">
          <a:xfrm>
            <a:off x="1270000" y="254000"/>
            <a:ext cx="10464800" cy="2438400"/>
          </a:xfrm>
          <a:prstGeom prst="rect">
            <a:avLst/>
          </a:prstGeom>
          <a:noFill/>
          <a:ln w="12700">
            <a:noFill/>
            <a:miter lim="800000"/>
            <a:headEnd/>
            <a:tailEnd/>
          </a:ln>
          <a:effectLst/>
        </p:spPr>
        <p:txBody>
          <a:bodyPr vert="horz" wrap="square" lIns="50800" tIns="50800" rIns="50800" bIns="50800" numCol="1" anchor="ctr" anchorCtr="0" compatLnSpc="1">
            <a:prstTxWarp prst="textNoShape">
              <a:avLst/>
            </a:prstTxWarp>
          </a:bodyPr>
          <a:lstStyle/>
          <a:p>
            <a:pPr lvl="0"/>
            <a:r>
              <a:rPr lang="en-US">
                <a:sym typeface="Gill Sans" pitchFamily="1" charset="0"/>
              </a:rPr>
              <a:t>Click to edit Master title style</a:t>
            </a:r>
          </a:p>
        </p:txBody>
      </p:sp>
    </p:spTree>
  </p:cSld>
  <p:clrMap bg1="lt1" tx1="dk1" bg2="lt2" tx2="dk2" accent1="accent1" accent2="accent2" accent3="accent3" accent4="accent4" accent5="accent5" accent6="accent6" hlink="hlink" folHlink="folHlink"/>
  <p:sldLayoutIdLst>
    <p:sldLayoutId id="2147484261" r:id="rId1"/>
    <p:sldLayoutId id="2147484262" r:id="rId2"/>
    <p:sldLayoutId id="2147484263" r:id="rId3"/>
    <p:sldLayoutId id="2147484264" r:id="rId4"/>
    <p:sldLayoutId id="2147484265" r:id="rId5"/>
    <p:sldLayoutId id="2147484266" r:id="rId6"/>
    <p:sldLayoutId id="2147484267" r:id="rId7"/>
    <p:sldLayoutId id="2147484268" r:id="rId8"/>
    <p:sldLayoutId id="2147484269" r:id="rId9"/>
    <p:sldLayoutId id="2147484270" r:id="rId10"/>
    <p:sldLayoutId id="2147484271" r:id="rId11"/>
  </p:sldLayoutIdLst>
  <p:transition/>
  <p:hf hdr="0" ftr="0" dt="0"/>
  <p:txStyles>
    <p:titleStyle>
      <a:lvl1pPr algn="ctr" rtl="0" fontAlgn="base">
        <a:spcBef>
          <a:spcPct val="0"/>
        </a:spcBef>
        <a:spcAft>
          <a:spcPct val="0"/>
        </a:spcAft>
        <a:defRPr sz="8400">
          <a:solidFill>
            <a:schemeClr val="tx1"/>
          </a:solidFill>
          <a:latin typeface="+mj-lt"/>
          <a:ea typeface="+mj-ea"/>
          <a:cs typeface="+mj-cs"/>
          <a:sym typeface="Gill Sans" pitchFamily="1" charset="0"/>
        </a:defRPr>
      </a:lvl1pPr>
      <a:lvl2pPr algn="ctr" rtl="0" fontAlgn="base">
        <a:spcBef>
          <a:spcPct val="0"/>
        </a:spcBef>
        <a:spcAft>
          <a:spcPct val="0"/>
        </a:spcAft>
        <a:defRPr sz="8400">
          <a:solidFill>
            <a:schemeClr val="tx1"/>
          </a:solidFill>
          <a:latin typeface="Gill Sans" pitchFamily="1" charset="0"/>
          <a:ea typeface="ヒラギノ角ゴ ProN W3" pitchFamily="1" charset="-128"/>
          <a:cs typeface="ヒラギノ角ゴ ProN W3" pitchFamily="1" charset="-128"/>
          <a:sym typeface="Gill Sans" pitchFamily="1" charset="0"/>
        </a:defRPr>
      </a:lvl2pPr>
      <a:lvl3pPr algn="ctr" rtl="0" fontAlgn="base">
        <a:spcBef>
          <a:spcPct val="0"/>
        </a:spcBef>
        <a:spcAft>
          <a:spcPct val="0"/>
        </a:spcAft>
        <a:defRPr sz="8400">
          <a:solidFill>
            <a:schemeClr val="tx1"/>
          </a:solidFill>
          <a:latin typeface="Gill Sans" pitchFamily="1" charset="0"/>
          <a:ea typeface="ヒラギノ角ゴ ProN W3" pitchFamily="1" charset="-128"/>
          <a:cs typeface="ヒラギノ角ゴ ProN W3" pitchFamily="1" charset="-128"/>
          <a:sym typeface="Gill Sans" pitchFamily="1" charset="0"/>
        </a:defRPr>
      </a:lvl3pPr>
      <a:lvl4pPr algn="ctr" rtl="0" fontAlgn="base">
        <a:spcBef>
          <a:spcPct val="0"/>
        </a:spcBef>
        <a:spcAft>
          <a:spcPct val="0"/>
        </a:spcAft>
        <a:defRPr sz="8400">
          <a:solidFill>
            <a:schemeClr val="tx1"/>
          </a:solidFill>
          <a:latin typeface="Gill Sans" pitchFamily="1" charset="0"/>
          <a:ea typeface="ヒラギノ角ゴ ProN W3" pitchFamily="1" charset="-128"/>
          <a:cs typeface="ヒラギノ角ゴ ProN W3" pitchFamily="1" charset="-128"/>
          <a:sym typeface="Gill Sans" pitchFamily="1" charset="0"/>
        </a:defRPr>
      </a:lvl4pPr>
      <a:lvl5pPr algn="ctr" rtl="0" fontAlgn="base">
        <a:spcBef>
          <a:spcPct val="0"/>
        </a:spcBef>
        <a:spcAft>
          <a:spcPct val="0"/>
        </a:spcAft>
        <a:defRPr sz="8400">
          <a:solidFill>
            <a:schemeClr val="tx1"/>
          </a:solidFill>
          <a:latin typeface="Gill Sans" pitchFamily="1" charset="0"/>
          <a:ea typeface="ヒラギノ角ゴ ProN W3" pitchFamily="1" charset="-128"/>
          <a:cs typeface="ヒラギノ角ゴ ProN W3" pitchFamily="1" charset="-128"/>
          <a:sym typeface="Gill Sans" pitchFamily="1" charset="0"/>
        </a:defRPr>
      </a:lvl5pPr>
      <a:lvl6pPr marL="457200" algn="ctr" rtl="0" fontAlgn="base">
        <a:spcBef>
          <a:spcPct val="0"/>
        </a:spcBef>
        <a:spcAft>
          <a:spcPct val="0"/>
        </a:spcAft>
        <a:defRPr sz="8400">
          <a:solidFill>
            <a:schemeClr val="tx1"/>
          </a:solidFill>
          <a:latin typeface="Gill Sans" pitchFamily="1" charset="0"/>
          <a:ea typeface="ヒラギノ角ゴ ProN W3" pitchFamily="1" charset="-128"/>
          <a:cs typeface="ヒラギノ角ゴ ProN W3" pitchFamily="1" charset="-128"/>
          <a:sym typeface="Gill Sans" pitchFamily="1" charset="0"/>
        </a:defRPr>
      </a:lvl6pPr>
      <a:lvl7pPr marL="914400" algn="ctr" rtl="0" fontAlgn="base">
        <a:spcBef>
          <a:spcPct val="0"/>
        </a:spcBef>
        <a:spcAft>
          <a:spcPct val="0"/>
        </a:spcAft>
        <a:defRPr sz="8400">
          <a:solidFill>
            <a:schemeClr val="tx1"/>
          </a:solidFill>
          <a:latin typeface="Gill Sans" pitchFamily="1" charset="0"/>
          <a:ea typeface="ヒラギノ角ゴ ProN W3" pitchFamily="1" charset="-128"/>
          <a:cs typeface="ヒラギノ角ゴ ProN W3" pitchFamily="1" charset="-128"/>
          <a:sym typeface="Gill Sans" pitchFamily="1" charset="0"/>
        </a:defRPr>
      </a:lvl7pPr>
      <a:lvl8pPr marL="1371600" algn="ctr" rtl="0" fontAlgn="base">
        <a:spcBef>
          <a:spcPct val="0"/>
        </a:spcBef>
        <a:spcAft>
          <a:spcPct val="0"/>
        </a:spcAft>
        <a:defRPr sz="8400">
          <a:solidFill>
            <a:schemeClr val="tx1"/>
          </a:solidFill>
          <a:latin typeface="Gill Sans" pitchFamily="1" charset="0"/>
          <a:ea typeface="ヒラギノ角ゴ ProN W3" pitchFamily="1" charset="-128"/>
          <a:cs typeface="ヒラギノ角ゴ ProN W3" pitchFamily="1" charset="-128"/>
          <a:sym typeface="Gill Sans" pitchFamily="1" charset="0"/>
        </a:defRPr>
      </a:lvl8pPr>
      <a:lvl9pPr marL="1828800" algn="ctr" rtl="0" fontAlgn="base">
        <a:spcBef>
          <a:spcPct val="0"/>
        </a:spcBef>
        <a:spcAft>
          <a:spcPct val="0"/>
        </a:spcAft>
        <a:defRPr sz="8400">
          <a:solidFill>
            <a:schemeClr val="tx1"/>
          </a:solidFill>
          <a:latin typeface="Gill Sans" pitchFamily="1" charset="0"/>
          <a:ea typeface="ヒラギノ角ゴ ProN W3" pitchFamily="1" charset="-128"/>
          <a:cs typeface="ヒラギノ角ゴ ProN W3" pitchFamily="1" charset="-128"/>
          <a:sym typeface="Gill Sans" pitchFamily="1" charset="0"/>
        </a:defRPr>
      </a:lvl9pPr>
    </p:titleStyle>
    <p:bodyStyle>
      <a:lvl1pPr marL="889000" indent="-571500" algn="l" rtl="0" fontAlgn="base">
        <a:spcBef>
          <a:spcPts val="2400"/>
        </a:spcBef>
        <a:spcAft>
          <a:spcPct val="0"/>
        </a:spcAft>
        <a:buSzPct val="171000"/>
        <a:buFont typeface="Gill Sans" pitchFamily="1" charset="0"/>
        <a:buChar char="•"/>
        <a:defRPr sz="4200">
          <a:solidFill>
            <a:schemeClr val="tx1"/>
          </a:solidFill>
          <a:latin typeface="+mn-lt"/>
          <a:ea typeface="+mn-ea"/>
          <a:cs typeface="+mn-cs"/>
          <a:sym typeface="Gill Sans" pitchFamily="1" charset="0"/>
        </a:defRPr>
      </a:lvl1pPr>
      <a:lvl2pPr marL="1333500" indent="-571500" algn="l" rtl="0" fontAlgn="base">
        <a:spcBef>
          <a:spcPts val="2400"/>
        </a:spcBef>
        <a:spcAft>
          <a:spcPct val="0"/>
        </a:spcAft>
        <a:buSzPct val="171000"/>
        <a:buFont typeface="Gill Sans" pitchFamily="1" charset="0"/>
        <a:buChar char="•"/>
        <a:defRPr sz="4200">
          <a:solidFill>
            <a:schemeClr val="tx1"/>
          </a:solidFill>
          <a:latin typeface="+mn-lt"/>
          <a:ea typeface="+mn-ea"/>
          <a:cs typeface="+mn-cs"/>
          <a:sym typeface="Gill Sans" pitchFamily="1" charset="0"/>
        </a:defRPr>
      </a:lvl2pPr>
      <a:lvl3pPr marL="1778000" indent="-571500" algn="l" rtl="0" fontAlgn="base">
        <a:spcBef>
          <a:spcPts val="2400"/>
        </a:spcBef>
        <a:spcAft>
          <a:spcPct val="0"/>
        </a:spcAft>
        <a:buSzPct val="171000"/>
        <a:buFont typeface="Gill Sans" pitchFamily="1" charset="0"/>
        <a:buChar char="•"/>
        <a:defRPr sz="4200">
          <a:solidFill>
            <a:schemeClr val="tx1"/>
          </a:solidFill>
          <a:latin typeface="+mn-lt"/>
          <a:ea typeface="+mn-ea"/>
          <a:cs typeface="+mn-cs"/>
          <a:sym typeface="Gill Sans" pitchFamily="1" charset="0"/>
        </a:defRPr>
      </a:lvl3pPr>
      <a:lvl4pPr marL="2222500" indent="-571500" algn="l" rtl="0" fontAlgn="base">
        <a:spcBef>
          <a:spcPts val="2400"/>
        </a:spcBef>
        <a:spcAft>
          <a:spcPct val="0"/>
        </a:spcAft>
        <a:buSzPct val="171000"/>
        <a:buFont typeface="Gill Sans" pitchFamily="1" charset="0"/>
        <a:buChar char="•"/>
        <a:defRPr sz="4200">
          <a:solidFill>
            <a:schemeClr val="tx1"/>
          </a:solidFill>
          <a:latin typeface="+mn-lt"/>
          <a:ea typeface="+mn-ea"/>
          <a:cs typeface="+mn-cs"/>
          <a:sym typeface="Gill Sans" pitchFamily="1" charset="0"/>
        </a:defRPr>
      </a:lvl4pPr>
      <a:lvl5pPr marL="2667000" indent="-571500" algn="l" rtl="0" fontAlgn="base">
        <a:spcBef>
          <a:spcPts val="2400"/>
        </a:spcBef>
        <a:spcAft>
          <a:spcPct val="0"/>
        </a:spcAft>
        <a:buSzPct val="171000"/>
        <a:buFont typeface="Gill Sans" pitchFamily="1" charset="0"/>
        <a:buChar char="•"/>
        <a:defRPr sz="4200">
          <a:solidFill>
            <a:schemeClr val="tx1"/>
          </a:solidFill>
          <a:latin typeface="+mn-lt"/>
          <a:ea typeface="+mn-ea"/>
          <a:cs typeface="+mn-cs"/>
          <a:sym typeface="Gill Sans" pitchFamily="1" charset="0"/>
        </a:defRPr>
      </a:lvl5pPr>
      <a:lvl6pPr marL="3124200" indent="-571500" algn="l" rtl="0" fontAlgn="base">
        <a:spcBef>
          <a:spcPts val="2400"/>
        </a:spcBef>
        <a:spcAft>
          <a:spcPct val="0"/>
        </a:spcAft>
        <a:buSzPct val="171000"/>
        <a:buFont typeface="Gill Sans" pitchFamily="1" charset="0"/>
        <a:buChar char="•"/>
        <a:defRPr sz="4200">
          <a:solidFill>
            <a:schemeClr val="tx1"/>
          </a:solidFill>
          <a:latin typeface="+mn-lt"/>
          <a:ea typeface="+mn-ea"/>
          <a:cs typeface="+mn-cs"/>
          <a:sym typeface="Gill Sans" pitchFamily="1" charset="0"/>
        </a:defRPr>
      </a:lvl6pPr>
      <a:lvl7pPr marL="3581400" indent="-571500" algn="l" rtl="0" fontAlgn="base">
        <a:spcBef>
          <a:spcPts val="2400"/>
        </a:spcBef>
        <a:spcAft>
          <a:spcPct val="0"/>
        </a:spcAft>
        <a:buSzPct val="171000"/>
        <a:buFont typeface="Gill Sans" pitchFamily="1" charset="0"/>
        <a:buChar char="•"/>
        <a:defRPr sz="4200">
          <a:solidFill>
            <a:schemeClr val="tx1"/>
          </a:solidFill>
          <a:latin typeface="+mn-lt"/>
          <a:ea typeface="+mn-ea"/>
          <a:cs typeface="+mn-cs"/>
          <a:sym typeface="Gill Sans" pitchFamily="1" charset="0"/>
        </a:defRPr>
      </a:lvl7pPr>
      <a:lvl8pPr marL="4038600" indent="-571500" algn="l" rtl="0" fontAlgn="base">
        <a:spcBef>
          <a:spcPts val="2400"/>
        </a:spcBef>
        <a:spcAft>
          <a:spcPct val="0"/>
        </a:spcAft>
        <a:buSzPct val="171000"/>
        <a:buFont typeface="Gill Sans" pitchFamily="1" charset="0"/>
        <a:buChar char="•"/>
        <a:defRPr sz="4200">
          <a:solidFill>
            <a:schemeClr val="tx1"/>
          </a:solidFill>
          <a:latin typeface="+mn-lt"/>
          <a:ea typeface="+mn-ea"/>
          <a:cs typeface="+mn-cs"/>
          <a:sym typeface="Gill Sans" pitchFamily="1" charset="0"/>
        </a:defRPr>
      </a:lvl8pPr>
      <a:lvl9pPr marL="4495800" indent="-571500" algn="l" rtl="0" fontAlgn="base">
        <a:spcBef>
          <a:spcPts val="2400"/>
        </a:spcBef>
        <a:spcAft>
          <a:spcPct val="0"/>
        </a:spcAft>
        <a:buSzPct val="171000"/>
        <a:buFont typeface="Gill Sans" pitchFamily="1" charset="0"/>
        <a:buChar char="•"/>
        <a:defRPr sz="4200">
          <a:solidFill>
            <a:schemeClr val="tx1"/>
          </a:solidFill>
          <a:latin typeface="+mn-lt"/>
          <a:ea typeface="+mn-ea"/>
          <a:cs typeface="+mn-cs"/>
          <a:sym typeface="Gill Sans" pitchFamily="1"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6145" name="Rectangle 1"/>
          <p:cNvSpPr>
            <a:spLocks noGrp="1" noChangeArrowheads="1"/>
          </p:cNvSpPr>
          <p:nvPr>
            <p:ph type="title"/>
          </p:nvPr>
        </p:nvSpPr>
        <p:spPr bwMode="auto">
          <a:xfrm>
            <a:off x="647700" y="130175"/>
            <a:ext cx="11709400" cy="2144713"/>
          </a:xfrm>
          <a:prstGeom prst="rect">
            <a:avLst/>
          </a:prstGeom>
          <a:noFill/>
          <a:ln w="12700">
            <a:noFill/>
            <a:miter lim="800000"/>
            <a:headEnd/>
            <a:tailEnd/>
          </a:ln>
          <a:effectLst/>
        </p:spPr>
        <p:txBody>
          <a:bodyPr vert="horz" wrap="square" lIns="50800" tIns="50800" rIns="108599" bIns="50800" numCol="1" anchor="ctr" anchorCtr="0" compatLnSpc="1">
            <a:prstTxWarp prst="textNoShape">
              <a:avLst/>
            </a:prstTxWarp>
          </a:bodyPr>
          <a:lstStyle/>
          <a:p>
            <a:pPr lvl="0"/>
            <a:r>
              <a:rPr lang="en-US">
                <a:sym typeface="Arial" pitchFamily="1" charset="0"/>
              </a:rPr>
              <a:t>Click to edit Master title style</a:t>
            </a:r>
          </a:p>
        </p:txBody>
      </p:sp>
      <p:sp>
        <p:nvSpPr>
          <p:cNvPr id="6146" name="Rectangle 2"/>
          <p:cNvSpPr>
            <a:spLocks noGrp="1" noChangeArrowheads="1"/>
          </p:cNvSpPr>
          <p:nvPr>
            <p:ph type="body" idx="1"/>
          </p:nvPr>
        </p:nvSpPr>
        <p:spPr bwMode="auto">
          <a:xfrm>
            <a:off x="647700" y="2273300"/>
            <a:ext cx="11709400" cy="7480300"/>
          </a:xfrm>
          <a:prstGeom prst="rect">
            <a:avLst/>
          </a:prstGeom>
          <a:noFill/>
          <a:ln w="12700">
            <a:noFill/>
            <a:miter lim="800000"/>
            <a:headEnd/>
            <a:tailEnd/>
          </a:ln>
          <a:effectLst/>
        </p:spPr>
        <p:txBody>
          <a:bodyPr vert="horz" wrap="square" lIns="50800" tIns="50800" rIns="108599" bIns="50800" numCol="1" anchor="t" anchorCtr="0" compatLnSpc="1">
            <a:prstTxWarp prst="textNoShape">
              <a:avLst/>
            </a:prstTxWarp>
          </a:bodyPr>
          <a:lstStyle/>
          <a:p>
            <a:pPr lvl="0"/>
            <a:r>
              <a:rPr lang="en-US">
                <a:sym typeface="Arial" pitchFamily="1" charset="0"/>
              </a:rPr>
              <a:t>Click to edit Master text styles</a:t>
            </a:r>
          </a:p>
          <a:p>
            <a:pPr lvl="1"/>
            <a:r>
              <a:rPr lang="en-US">
                <a:sym typeface="Arial" pitchFamily="1" charset="0"/>
              </a:rPr>
              <a:t>Second level</a:t>
            </a:r>
          </a:p>
          <a:p>
            <a:pPr lvl="2"/>
            <a:r>
              <a:rPr lang="en-US">
                <a:sym typeface="Arial" pitchFamily="1" charset="0"/>
              </a:rPr>
              <a:t>Third level</a:t>
            </a:r>
          </a:p>
          <a:p>
            <a:pPr lvl="3"/>
            <a:r>
              <a:rPr lang="en-US">
                <a:sym typeface="Arial" pitchFamily="1" charset="0"/>
              </a:rPr>
              <a:t>Fourth level</a:t>
            </a:r>
          </a:p>
          <a:p>
            <a:pPr lvl="4"/>
            <a:r>
              <a:rPr lang="en-US">
                <a:sym typeface="Arial" pitchFamily="1" charset="0"/>
              </a:rPr>
              <a:t>Fifth level</a:t>
            </a:r>
          </a:p>
        </p:txBody>
      </p:sp>
    </p:spTree>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Lst>
  <p:transition/>
  <p:hf hdr="0" ftr="0" dt="0"/>
  <p:txStyles>
    <p:titleStyle>
      <a:lvl1pPr marL="6350" algn="ctr" rtl="0" fontAlgn="base">
        <a:spcBef>
          <a:spcPct val="0"/>
        </a:spcBef>
        <a:spcAft>
          <a:spcPct val="0"/>
        </a:spcAft>
        <a:defRPr sz="6200">
          <a:solidFill>
            <a:schemeClr val="tx1"/>
          </a:solidFill>
          <a:latin typeface="+mj-lt"/>
          <a:ea typeface="+mj-ea"/>
          <a:cs typeface="+mj-cs"/>
          <a:sym typeface="Arial" pitchFamily="1" charset="0"/>
        </a:defRPr>
      </a:lvl1pPr>
      <a:lvl2pPr marL="6350" algn="ctr" rtl="0" fontAlgn="base">
        <a:spcBef>
          <a:spcPct val="0"/>
        </a:spcBef>
        <a:spcAft>
          <a:spcPct val="0"/>
        </a:spcAft>
        <a:defRPr sz="6200">
          <a:solidFill>
            <a:schemeClr val="tx1"/>
          </a:solidFill>
          <a:latin typeface="Arial" pitchFamily="1" charset="0"/>
          <a:ea typeface="ヒラギノ角ゴ ProN W3" pitchFamily="1" charset="-128"/>
          <a:cs typeface="ヒラギノ角ゴ ProN W3" pitchFamily="1" charset="-128"/>
          <a:sym typeface="Arial" pitchFamily="1" charset="0"/>
        </a:defRPr>
      </a:lvl2pPr>
      <a:lvl3pPr marL="6350" algn="ctr" rtl="0" fontAlgn="base">
        <a:spcBef>
          <a:spcPct val="0"/>
        </a:spcBef>
        <a:spcAft>
          <a:spcPct val="0"/>
        </a:spcAft>
        <a:defRPr sz="6200">
          <a:solidFill>
            <a:schemeClr val="tx1"/>
          </a:solidFill>
          <a:latin typeface="Arial" pitchFamily="1" charset="0"/>
          <a:ea typeface="ヒラギノ角ゴ ProN W3" pitchFamily="1" charset="-128"/>
          <a:cs typeface="ヒラギノ角ゴ ProN W3" pitchFamily="1" charset="-128"/>
          <a:sym typeface="Arial" pitchFamily="1" charset="0"/>
        </a:defRPr>
      </a:lvl3pPr>
      <a:lvl4pPr marL="6350" algn="ctr" rtl="0" fontAlgn="base">
        <a:spcBef>
          <a:spcPct val="0"/>
        </a:spcBef>
        <a:spcAft>
          <a:spcPct val="0"/>
        </a:spcAft>
        <a:defRPr sz="6200">
          <a:solidFill>
            <a:schemeClr val="tx1"/>
          </a:solidFill>
          <a:latin typeface="Arial" pitchFamily="1" charset="0"/>
          <a:ea typeface="ヒラギノ角ゴ ProN W3" pitchFamily="1" charset="-128"/>
          <a:cs typeface="ヒラギノ角ゴ ProN W3" pitchFamily="1" charset="-128"/>
          <a:sym typeface="Arial" pitchFamily="1" charset="0"/>
        </a:defRPr>
      </a:lvl4pPr>
      <a:lvl5pPr marL="6350" algn="ctr" rtl="0" fontAlgn="base">
        <a:spcBef>
          <a:spcPct val="0"/>
        </a:spcBef>
        <a:spcAft>
          <a:spcPct val="0"/>
        </a:spcAft>
        <a:defRPr sz="6200">
          <a:solidFill>
            <a:schemeClr val="tx1"/>
          </a:solidFill>
          <a:latin typeface="Arial" pitchFamily="1" charset="0"/>
          <a:ea typeface="ヒラギノ角ゴ ProN W3" pitchFamily="1" charset="-128"/>
          <a:cs typeface="ヒラギノ角ゴ ProN W3" pitchFamily="1" charset="-128"/>
          <a:sym typeface="Arial" pitchFamily="1" charset="0"/>
        </a:defRPr>
      </a:lvl5pPr>
      <a:lvl6pPr marL="463550" algn="ctr" rtl="0" fontAlgn="base">
        <a:spcBef>
          <a:spcPct val="0"/>
        </a:spcBef>
        <a:spcAft>
          <a:spcPct val="0"/>
        </a:spcAft>
        <a:defRPr sz="6200">
          <a:solidFill>
            <a:schemeClr val="tx1"/>
          </a:solidFill>
          <a:latin typeface="Arial" pitchFamily="1" charset="0"/>
          <a:ea typeface="ヒラギノ角ゴ ProN W3" pitchFamily="1" charset="-128"/>
          <a:cs typeface="ヒラギノ角ゴ ProN W3" pitchFamily="1" charset="-128"/>
          <a:sym typeface="Arial" pitchFamily="1" charset="0"/>
        </a:defRPr>
      </a:lvl6pPr>
      <a:lvl7pPr marL="920750" algn="ctr" rtl="0" fontAlgn="base">
        <a:spcBef>
          <a:spcPct val="0"/>
        </a:spcBef>
        <a:spcAft>
          <a:spcPct val="0"/>
        </a:spcAft>
        <a:defRPr sz="6200">
          <a:solidFill>
            <a:schemeClr val="tx1"/>
          </a:solidFill>
          <a:latin typeface="Arial" pitchFamily="1" charset="0"/>
          <a:ea typeface="ヒラギノ角ゴ ProN W3" pitchFamily="1" charset="-128"/>
          <a:cs typeface="ヒラギノ角ゴ ProN W3" pitchFamily="1" charset="-128"/>
          <a:sym typeface="Arial" pitchFamily="1" charset="0"/>
        </a:defRPr>
      </a:lvl7pPr>
      <a:lvl8pPr marL="1377950" algn="ctr" rtl="0" fontAlgn="base">
        <a:spcBef>
          <a:spcPct val="0"/>
        </a:spcBef>
        <a:spcAft>
          <a:spcPct val="0"/>
        </a:spcAft>
        <a:defRPr sz="6200">
          <a:solidFill>
            <a:schemeClr val="tx1"/>
          </a:solidFill>
          <a:latin typeface="Arial" pitchFamily="1" charset="0"/>
          <a:ea typeface="ヒラギノ角ゴ ProN W3" pitchFamily="1" charset="-128"/>
          <a:cs typeface="ヒラギノ角ゴ ProN W3" pitchFamily="1" charset="-128"/>
          <a:sym typeface="Arial" pitchFamily="1" charset="0"/>
        </a:defRPr>
      </a:lvl8pPr>
      <a:lvl9pPr marL="1835150" algn="ctr" rtl="0" fontAlgn="base">
        <a:spcBef>
          <a:spcPct val="0"/>
        </a:spcBef>
        <a:spcAft>
          <a:spcPct val="0"/>
        </a:spcAft>
        <a:defRPr sz="6200">
          <a:solidFill>
            <a:schemeClr val="tx1"/>
          </a:solidFill>
          <a:latin typeface="Arial" pitchFamily="1" charset="0"/>
          <a:ea typeface="ヒラギノ角ゴ ProN W3" pitchFamily="1" charset="-128"/>
          <a:cs typeface="ヒラギノ角ゴ ProN W3" pitchFamily="1" charset="-128"/>
          <a:sym typeface="Arial" pitchFamily="1" charset="0"/>
        </a:defRPr>
      </a:lvl9pPr>
    </p:titleStyle>
    <p:bodyStyle>
      <a:lvl1pPr marL="382588" indent="-342900" algn="l" rtl="0" fontAlgn="base">
        <a:spcBef>
          <a:spcPts val="1100"/>
        </a:spcBef>
        <a:spcAft>
          <a:spcPct val="0"/>
        </a:spcAft>
        <a:buSzPct val="100000"/>
        <a:buFont typeface="Arial" pitchFamily="1" charset="0"/>
        <a:buChar char="•"/>
        <a:defRPr sz="4400">
          <a:solidFill>
            <a:schemeClr val="tx1"/>
          </a:solidFill>
          <a:latin typeface="+mn-lt"/>
          <a:ea typeface="+mn-ea"/>
          <a:cs typeface="+mn-cs"/>
          <a:sym typeface="Arial" pitchFamily="1" charset="0"/>
        </a:defRPr>
      </a:lvl1pPr>
      <a:lvl2pPr marL="731838" indent="-285750" algn="l" rtl="0" fontAlgn="base">
        <a:spcBef>
          <a:spcPts val="900"/>
        </a:spcBef>
        <a:spcAft>
          <a:spcPct val="0"/>
        </a:spcAft>
        <a:buSzPct val="100000"/>
        <a:buFont typeface="Arial" pitchFamily="1" charset="0"/>
        <a:buChar char="–"/>
        <a:defRPr sz="3800">
          <a:solidFill>
            <a:schemeClr val="tx1"/>
          </a:solidFill>
          <a:latin typeface="+mn-lt"/>
          <a:ea typeface="+mn-ea"/>
          <a:cs typeface="+mn-cs"/>
          <a:sym typeface="Arial" pitchFamily="1" charset="0"/>
        </a:defRPr>
      </a:lvl2pPr>
      <a:lvl3pPr marL="1131888" indent="-228600" algn="l" rtl="0" fontAlgn="base">
        <a:spcBef>
          <a:spcPts val="800"/>
        </a:spcBef>
        <a:spcAft>
          <a:spcPct val="0"/>
        </a:spcAft>
        <a:buSzPct val="100000"/>
        <a:buFont typeface="Arial" pitchFamily="1" charset="0"/>
        <a:buChar char="•"/>
        <a:defRPr sz="3400">
          <a:solidFill>
            <a:schemeClr val="tx1"/>
          </a:solidFill>
          <a:latin typeface="+mn-lt"/>
          <a:ea typeface="+mn-ea"/>
          <a:cs typeface="+mn-cs"/>
          <a:sym typeface="Arial" pitchFamily="1" charset="0"/>
        </a:defRPr>
      </a:lvl3pPr>
      <a:lvl4pPr marL="1589088" indent="-228600" algn="l" rtl="0" fontAlgn="base">
        <a:spcBef>
          <a:spcPts val="700"/>
        </a:spcBef>
        <a:spcAft>
          <a:spcPct val="0"/>
        </a:spcAft>
        <a:buSzPct val="100000"/>
        <a:buFont typeface="Arial" pitchFamily="1" charset="0"/>
        <a:buChar char="–"/>
        <a:defRPr sz="2800">
          <a:solidFill>
            <a:schemeClr val="tx1"/>
          </a:solidFill>
          <a:latin typeface="+mn-lt"/>
          <a:ea typeface="+mn-ea"/>
          <a:cs typeface="+mn-cs"/>
          <a:sym typeface="Arial" pitchFamily="1" charset="0"/>
        </a:defRPr>
      </a:lvl4pPr>
      <a:lvl5pPr marL="2046288" indent="-228600" algn="l" rtl="0" fontAlgn="base">
        <a:spcBef>
          <a:spcPts val="700"/>
        </a:spcBef>
        <a:spcAft>
          <a:spcPct val="0"/>
        </a:spcAft>
        <a:buSzPct val="100000"/>
        <a:buFont typeface="Arial" pitchFamily="1" charset="0"/>
        <a:buChar char="»"/>
        <a:defRPr sz="2800">
          <a:solidFill>
            <a:schemeClr val="tx1"/>
          </a:solidFill>
          <a:latin typeface="+mn-lt"/>
          <a:ea typeface="+mn-ea"/>
          <a:cs typeface="+mn-cs"/>
          <a:sym typeface="Arial" pitchFamily="1" charset="0"/>
        </a:defRPr>
      </a:lvl5pPr>
      <a:lvl6pPr marL="2503488" indent="-228600" algn="l" rtl="0" fontAlgn="base">
        <a:spcBef>
          <a:spcPts val="700"/>
        </a:spcBef>
        <a:spcAft>
          <a:spcPct val="0"/>
        </a:spcAft>
        <a:buSzPct val="100000"/>
        <a:buFont typeface="Arial" pitchFamily="1" charset="0"/>
        <a:buChar char="»"/>
        <a:defRPr sz="2800">
          <a:solidFill>
            <a:schemeClr val="tx1"/>
          </a:solidFill>
          <a:latin typeface="+mn-lt"/>
          <a:ea typeface="+mn-ea"/>
          <a:cs typeface="+mn-cs"/>
          <a:sym typeface="Arial" pitchFamily="1" charset="0"/>
        </a:defRPr>
      </a:lvl6pPr>
      <a:lvl7pPr marL="2960688" indent="-228600" algn="l" rtl="0" fontAlgn="base">
        <a:spcBef>
          <a:spcPts val="700"/>
        </a:spcBef>
        <a:spcAft>
          <a:spcPct val="0"/>
        </a:spcAft>
        <a:buSzPct val="100000"/>
        <a:buFont typeface="Arial" pitchFamily="1" charset="0"/>
        <a:buChar char="»"/>
        <a:defRPr sz="2800">
          <a:solidFill>
            <a:schemeClr val="tx1"/>
          </a:solidFill>
          <a:latin typeface="+mn-lt"/>
          <a:ea typeface="+mn-ea"/>
          <a:cs typeface="+mn-cs"/>
          <a:sym typeface="Arial" pitchFamily="1" charset="0"/>
        </a:defRPr>
      </a:lvl7pPr>
      <a:lvl8pPr marL="3417888" indent="-228600" algn="l" rtl="0" fontAlgn="base">
        <a:spcBef>
          <a:spcPts val="700"/>
        </a:spcBef>
        <a:spcAft>
          <a:spcPct val="0"/>
        </a:spcAft>
        <a:buSzPct val="100000"/>
        <a:buFont typeface="Arial" pitchFamily="1" charset="0"/>
        <a:buChar char="»"/>
        <a:defRPr sz="2800">
          <a:solidFill>
            <a:schemeClr val="tx1"/>
          </a:solidFill>
          <a:latin typeface="+mn-lt"/>
          <a:ea typeface="+mn-ea"/>
          <a:cs typeface="+mn-cs"/>
          <a:sym typeface="Arial" pitchFamily="1" charset="0"/>
        </a:defRPr>
      </a:lvl8pPr>
      <a:lvl9pPr marL="3875088" indent="-228600" algn="l" rtl="0" fontAlgn="base">
        <a:spcBef>
          <a:spcPts val="700"/>
        </a:spcBef>
        <a:spcAft>
          <a:spcPct val="0"/>
        </a:spcAft>
        <a:buSzPct val="100000"/>
        <a:buFont typeface="Arial" pitchFamily="1" charset="0"/>
        <a:buChar char="»"/>
        <a:defRPr sz="2800">
          <a:solidFill>
            <a:schemeClr val="tx1"/>
          </a:solidFill>
          <a:latin typeface="+mn-lt"/>
          <a:ea typeface="+mn-ea"/>
          <a:cs typeface="+mn-cs"/>
          <a:sym typeface="Arial" pitchFamily="1"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7169" name="Rectangle 1"/>
          <p:cNvSpPr>
            <a:spLocks noGrp="1" noChangeArrowheads="1"/>
          </p:cNvSpPr>
          <p:nvPr>
            <p:ph type="title"/>
          </p:nvPr>
        </p:nvSpPr>
        <p:spPr bwMode="auto">
          <a:xfrm>
            <a:off x="647700" y="390525"/>
            <a:ext cx="11709400" cy="1625600"/>
          </a:xfrm>
          <a:prstGeom prst="rect">
            <a:avLst/>
          </a:prstGeom>
          <a:noFill/>
          <a:ln w="12700">
            <a:noFill/>
            <a:miter lim="800000"/>
            <a:headEnd/>
            <a:tailEnd/>
          </a:ln>
          <a:effectLst/>
        </p:spPr>
        <p:txBody>
          <a:bodyPr vert="horz" wrap="square" lIns="38100" tIns="38100" rIns="38100" bIns="38100" numCol="1" anchor="ctr" anchorCtr="0" compatLnSpc="1">
            <a:prstTxWarp prst="textNoShape">
              <a:avLst/>
            </a:prstTxWarp>
          </a:bodyPr>
          <a:lstStyle/>
          <a:p>
            <a:pPr lvl="0"/>
            <a:r>
              <a:rPr lang="en-US">
                <a:sym typeface="Calibri" pitchFamily="1" charset="0"/>
              </a:rPr>
              <a:t>Click to edit Master title style</a:t>
            </a:r>
          </a:p>
        </p:txBody>
      </p:sp>
      <p:sp>
        <p:nvSpPr>
          <p:cNvPr id="7170" name="Text Box 2"/>
          <p:cNvSpPr txBox="1">
            <a:spLocks noGrp="1" noChangeArrowheads="1"/>
          </p:cNvSpPr>
          <p:nvPr>
            <p:ph type="sldNum" sz="quarter" idx="4"/>
          </p:nvPr>
        </p:nvSpPr>
        <p:spPr bwMode="auto">
          <a:xfrm>
            <a:off x="12058650" y="9236075"/>
            <a:ext cx="295275" cy="317500"/>
          </a:xfrm>
          <a:prstGeom prst="rect">
            <a:avLst/>
          </a:prstGeom>
          <a:noFill/>
          <a:ln w="12700">
            <a:noFill/>
            <a:miter lim="800000"/>
            <a:headEnd/>
            <a:tailEnd/>
          </a:ln>
          <a:effectLst/>
        </p:spPr>
        <p:txBody>
          <a:bodyPr vert="horz" wrap="none" lIns="91440" tIns="45720" rIns="91440" bIns="45720" numCol="1" anchor="ctr" anchorCtr="0" compatLnSpc="1">
            <a:prstTxWarp prst="textNoShape">
              <a:avLst/>
            </a:prstTxWarp>
          </a:bodyPr>
          <a:lstStyle>
            <a:lvl1pPr algn="r">
              <a:defRPr sz="1600">
                <a:solidFill>
                  <a:srgbClr val="878787"/>
                </a:solidFill>
                <a:latin typeface="+mn-lt"/>
                <a:ea typeface="Calibri" pitchFamily="1" charset="0"/>
                <a:cs typeface="Calibri" pitchFamily="1" charset="0"/>
                <a:sym typeface="Calibri" pitchFamily="1" charset="0"/>
              </a:defRPr>
            </a:lvl1pPr>
          </a:lstStyle>
          <a:p>
            <a:fld id="{80133FA3-0AB9-0A4C-B2F4-193FC68427F4}"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Lst>
  <p:transition/>
  <p:hf hdr="0" ftr="0" dt="0"/>
  <p:txStyles>
    <p:titleStyle>
      <a:lvl1pPr algn="ctr" rtl="0" fontAlgn="base">
        <a:spcBef>
          <a:spcPct val="0"/>
        </a:spcBef>
        <a:spcAft>
          <a:spcPct val="0"/>
        </a:spcAft>
        <a:defRPr sz="6200">
          <a:solidFill>
            <a:schemeClr val="tx1"/>
          </a:solidFill>
          <a:latin typeface="+mj-lt"/>
          <a:ea typeface="+mj-ea"/>
          <a:cs typeface="+mj-cs"/>
          <a:sym typeface="Calibri" pitchFamily="1" charset="0"/>
        </a:defRPr>
      </a:lvl1pPr>
      <a:lvl2pPr algn="ctr" rtl="0" fontAlgn="base">
        <a:spcBef>
          <a:spcPct val="0"/>
        </a:spcBef>
        <a:spcAft>
          <a:spcPct val="0"/>
        </a:spcAft>
        <a:defRPr sz="6200">
          <a:solidFill>
            <a:schemeClr val="tx1"/>
          </a:solidFill>
          <a:latin typeface="Calibri" pitchFamily="1" charset="0"/>
          <a:ea typeface="ヒラギノ角ゴ ProN W3" pitchFamily="1" charset="-128"/>
          <a:cs typeface="ヒラギノ角ゴ ProN W3" pitchFamily="1" charset="-128"/>
          <a:sym typeface="Calibri" pitchFamily="1" charset="0"/>
        </a:defRPr>
      </a:lvl2pPr>
      <a:lvl3pPr algn="ctr" rtl="0" fontAlgn="base">
        <a:spcBef>
          <a:spcPct val="0"/>
        </a:spcBef>
        <a:spcAft>
          <a:spcPct val="0"/>
        </a:spcAft>
        <a:defRPr sz="6200">
          <a:solidFill>
            <a:schemeClr val="tx1"/>
          </a:solidFill>
          <a:latin typeface="Calibri" pitchFamily="1" charset="0"/>
          <a:ea typeface="ヒラギノ角ゴ ProN W3" pitchFamily="1" charset="-128"/>
          <a:cs typeface="ヒラギノ角ゴ ProN W3" pitchFamily="1" charset="-128"/>
          <a:sym typeface="Calibri" pitchFamily="1" charset="0"/>
        </a:defRPr>
      </a:lvl3pPr>
      <a:lvl4pPr algn="ctr" rtl="0" fontAlgn="base">
        <a:spcBef>
          <a:spcPct val="0"/>
        </a:spcBef>
        <a:spcAft>
          <a:spcPct val="0"/>
        </a:spcAft>
        <a:defRPr sz="6200">
          <a:solidFill>
            <a:schemeClr val="tx1"/>
          </a:solidFill>
          <a:latin typeface="Calibri" pitchFamily="1" charset="0"/>
          <a:ea typeface="ヒラギノ角ゴ ProN W3" pitchFamily="1" charset="-128"/>
          <a:cs typeface="ヒラギノ角ゴ ProN W3" pitchFamily="1" charset="-128"/>
          <a:sym typeface="Calibri" pitchFamily="1" charset="0"/>
        </a:defRPr>
      </a:lvl4pPr>
      <a:lvl5pPr algn="ctr" rtl="0" fontAlgn="base">
        <a:spcBef>
          <a:spcPct val="0"/>
        </a:spcBef>
        <a:spcAft>
          <a:spcPct val="0"/>
        </a:spcAft>
        <a:defRPr sz="6200">
          <a:solidFill>
            <a:schemeClr val="tx1"/>
          </a:solidFill>
          <a:latin typeface="Calibri" pitchFamily="1" charset="0"/>
          <a:ea typeface="ヒラギノ角ゴ ProN W3" pitchFamily="1" charset="-128"/>
          <a:cs typeface="ヒラギノ角ゴ ProN W3" pitchFamily="1" charset="-128"/>
          <a:sym typeface="Calibri" pitchFamily="1" charset="0"/>
        </a:defRPr>
      </a:lvl5pPr>
      <a:lvl6pPr marL="457200" algn="ctr" rtl="0" fontAlgn="base">
        <a:spcBef>
          <a:spcPct val="0"/>
        </a:spcBef>
        <a:spcAft>
          <a:spcPct val="0"/>
        </a:spcAft>
        <a:defRPr sz="6200">
          <a:solidFill>
            <a:schemeClr val="tx1"/>
          </a:solidFill>
          <a:latin typeface="Calibri" pitchFamily="1" charset="0"/>
          <a:ea typeface="ヒラギノ角ゴ ProN W3" pitchFamily="1" charset="-128"/>
          <a:cs typeface="ヒラギノ角ゴ ProN W3" pitchFamily="1" charset="-128"/>
          <a:sym typeface="Calibri" pitchFamily="1" charset="0"/>
        </a:defRPr>
      </a:lvl6pPr>
      <a:lvl7pPr marL="914400" algn="ctr" rtl="0" fontAlgn="base">
        <a:spcBef>
          <a:spcPct val="0"/>
        </a:spcBef>
        <a:spcAft>
          <a:spcPct val="0"/>
        </a:spcAft>
        <a:defRPr sz="6200">
          <a:solidFill>
            <a:schemeClr val="tx1"/>
          </a:solidFill>
          <a:latin typeface="Calibri" pitchFamily="1" charset="0"/>
          <a:ea typeface="ヒラギノ角ゴ ProN W3" pitchFamily="1" charset="-128"/>
          <a:cs typeface="ヒラギノ角ゴ ProN W3" pitchFamily="1" charset="-128"/>
          <a:sym typeface="Calibri" pitchFamily="1" charset="0"/>
        </a:defRPr>
      </a:lvl7pPr>
      <a:lvl8pPr marL="1371600" algn="ctr" rtl="0" fontAlgn="base">
        <a:spcBef>
          <a:spcPct val="0"/>
        </a:spcBef>
        <a:spcAft>
          <a:spcPct val="0"/>
        </a:spcAft>
        <a:defRPr sz="6200">
          <a:solidFill>
            <a:schemeClr val="tx1"/>
          </a:solidFill>
          <a:latin typeface="Calibri" pitchFamily="1" charset="0"/>
          <a:ea typeface="ヒラギノ角ゴ ProN W3" pitchFamily="1" charset="-128"/>
          <a:cs typeface="ヒラギノ角ゴ ProN W3" pitchFamily="1" charset="-128"/>
          <a:sym typeface="Calibri" pitchFamily="1" charset="0"/>
        </a:defRPr>
      </a:lvl8pPr>
      <a:lvl9pPr marL="1828800" algn="ctr" rtl="0" fontAlgn="base">
        <a:spcBef>
          <a:spcPct val="0"/>
        </a:spcBef>
        <a:spcAft>
          <a:spcPct val="0"/>
        </a:spcAft>
        <a:defRPr sz="6200">
          <a:solidFill>
            <a:schemeClr val="tx1"/>
          </a:solidFill>
          <a:latin typeface="Calibri" pitchFamily="1" charset="0"/>
          <a:ea typeface="ヒラギノ角ゴ ProN W3" pitchFamily="1" charset="-128"/>
          <a:cs typeface="ヒラギノ角ゴ ProN W3" pitchFamily="1" charset="-128"/>
          <a:sym typeface="Calibri" pitchFamily="1" charset="0"/>
        </a:defRPr>
      </a:lvl9pPr>
    </p:titleStyle>
    <p:bodyStyle>
      <a:lvl1pPr marL="342900" indent="-342900" algn="l" rtl="0" fontAlgn="base">
        <a:spcBef>
          <a:spcPts val="1100"/>
        </a:spcBef>
        <a:spcAft>
          <a:spcPct val="0"/>
        </a:spcAft>
        <a:buClr>
          <a:srgbClr val="000000"/>
        </a:buClr>
        <a:buSzPct val="100000"/>
        <a:buFont typeface="Arial" pitchFamily="1" charset="0"/>
        <a:buChar char="•"/>
        <a:defRPr sz="4400">
          <a:solidFill>
            <a:schemeClr val="tx1"/>
          </a:solidFill>
          <a:latin typeface="+mn-lt"/>
          <a:ea typeface="+mn-ea"/>
          <a:cs typeface="+mn-cs"/>
          <a:sym typeface="Calibri" pitchFamily="1" charset="0"/>
        </a:defRPr>
      </a:lvl1pPr>
      <a:lvl2pPr marL="742950" indent="-285750" algn="l" rtl="0" fontAlgn="base">
        <a:spcBef>
          <a:spcPts val="1000"/>
        </a:spcBef>
        <a:spcAft>
          <a:spcPct val="0"/>
        </a:spcAft>
        <a:buClr>
          <a:srgbClr val="000000"/>
        </a:buClr>
        <a:buSzPct val="100000"/>
        <a:buFont typeface="Arial" pitchFamily="1" charset="0"/>
        <a:buChar char="–"/>
        <a:defRPr sz="3800">
          <a:solidFill>
            <a:schemeClr val="tx1"/>
          </a:solidFill>
          <a:latin typeface="+mn-lt"/>
          <a:ea typeface="+mn-ea"/>
          <a:cs typeface="+mn-cs"/>
          <a:sym typeface="Calibri" pitchFamily="1" charset="0"/>
        </a:defRPr>
      </a:lvl2pPr>
      <a:lvl3pPr marL="1143000" indent="-228600" algn="l" rtl="0" fontAlgn="base">
        <a:spcBef>
          <a:spcPts val="800"/>
        </a:spcBef>
        <a:spcAft>
          <a:spcPct val="0"/>
        </a:spcAft>
        <a:buClr>
          <a:srgbClr val="000000"/>
        </a:buClr>
        <a:buSzPct val="100000"/>
        <a:buFont typeface="Arial" pitchFamily="1" charset="0"/>
        <a:buChar char="•"/>
        <a:defRPr sz="3400">
          <a:solidFill>
            <a:schemeClr val="tx1"/>
          </a:solidFill>
          <a:latin typeface="+mn-lt"/>
          <a:ea typeface="+mn-ea"/>
          <a:cs typeface="+mn-cs"/>
          <a:sym typeface="Calibri" pitchFamily="1" charset="0"/>
        </a:defRPr>
      </a:lvl3pPr>
      <a:lvl4pPr marL="1600200" indent="-228600" algn="l" rtl="0" fontAlgn="base">
        <a:spcBef>
          <a:spcPts val="700"/>
        </a:spcBef>
        <a:spcAft>
          <a:spcPct val="0"/>
        </a:spcAft>
        <a:buClr>
          <a:srgbClr val="000000"/>
        </a:buClr>
        <a:buSzPct val="100000"/>
        <a:buFont typeface="Arial" pitchFamily="1" charset="0"/>
        <a:buChar char="–"/>
        <a:defRPr sz="2800">
          <a:solidFill>
            <a:schemeClr val="tx1"/>
          </a:solidFill>
          <a:latin typeface="+mn-lt"/>
          <a:ea typeface="+mn-ea"/>
          <a:cs typeface="+mn-cs"/>
          <a:sym typeface="Calibri" pitchFamily="1" charset="0"/>
        </a:defRPr>
      </a:lvl4pPr>
      <a:lvl5pPr marL="2057400" indent="-228600" algn="l" rtl="0" fontAlgn="base">
        <a:spcBef>
          <a:spcPts val="700"/>
        </a:spcBef>
        <a:spcAft>
          <a:spcPct val="0"/>
        </a:spcAft>
        <a:buClr>
          <a:srgbClr val="000000"/>
        </a:buClr>
        <a:buSzPct val="100000"/>
        <a:buFont typeface="Arial" pitchFamily="1" charset="0"/>
        <a:buChar char="»"/>
        <a:defRPr sz="2800">
          <a:solidFill>
            <a:schemeClr val="tx1"/>
          </a:solidFill>
          <a:latin typeface="+mn-lt"/>
          <a:ea typeface="+mn-ea"/>
          <a:cs typeface="+mn-cs"/>
          <a:sym typeface="Calibri" pitchFamily="1" charset="0"/>
        </a:defRPr>
      </a:lvl5pPr>
      <a:lvl6pPr marL="2514600" indent="-228600" algn="l" rtl="0" fontAlgn="base">
        <a:spcBef>
          <a:spcPts val="700"/>
        </a:spcBef>
        <a:spcAft>
          <a:spcPct val="0"/>
        </a:spcAft>
        <a:buClr>
          <a:srgbClr val="000000"/>
        </a:buClr>
        <a:buSzPct val="100000"/>
        <a:buFont typeface="Arial" pitchFamily="1" charset="0"/>
        <a:buChar char="»"/>
        <a:defRPr sz="2800">
          <a:solidFill>
            <a:schemeClr val="tx1"/>
          </a:solidFill>
          <a:latin typeface="+mn-lt"/>
          <a:ea typeface="+mn-ea"/>
          <a:cs typeface="+mn-cs"/>
          <a:sym typeface="Calibri" pitchFamily="1" charset="0"/>
        </a:defRPr>
      </a:lvl6pPr>
      <a:lvl7pPr marL="2971800" indent="-228600" algn="l" rtl="0" fontAlgn="base">
        <a:spcBef>
          <a:spcPts val="700"/>
        </a:spcBef>
        <a:spcAft>
          <a:spcPct val="0"/>
        </a:spcAft>
        <a:buClr>
          <a:srgbClr val="000000"/>
        </a:buClr>
        <a:buSzPct val="100000"/>
        <a:buFont typeface="Arial" pitchFamily="1" charset="0"/>
        <a:buChar char="»"/>
        <a:defRPr sz="2800">
          <a:solidFill>
            <a:schemeClr val="tx1"/>
          </a:solidFill>
          <a:latin typeface="+mn-lt"/>
          <a:ea typeface="+mn-ea"/>
          <a:cs typeface="+mn-cs"/>
          <a:sym typeface="Calibri" pitchFamily="1" charset="0"/>
        </a:defRPr>
      </a:lvl7pPr>
      <a:lvl8pPr marL="3429000" indent="-228600" algn="l" rtl="0" fontAlgn="base">
        <a:spcBef>
          <a:spcPts val="700"/>
        </a:spcBef>
        <a:spcAft>
          <a:spcPct val="0"/>
        </a:spcAft>
        <a:buClr>
          <a:srgbClr val="000000"/>
        </a:buClr>
        <a:buSzPct val="100000"/>
        <a:buFont typeface="Arial" pitchFamily="1" charset="0"/>
        <a:buChar char="»"/>
        <a:defRPr sz="2800">
          <a:solidFill>
            <a:schemeClr val="tx1"/>
          </a:solidFill>
          <a:latin typeface="+mn-lt"/>
          <a:ea typeface="+mn-ea"/>
          <a:cs typeface="+mn-cs"/>
          <a:sym typeface="Calibri" pitchFamily="1" charset="0"/>
        </a:defRPr>
      </a:lvl8pPr>
      <a:lvl9pPr marL="3886200" indent="-228600" algn="l" rtl="0" fontAlgn="base">
        <a:spcBef>
          <a:spcPts val="700"/>
        </a:spcBef>
        <a:spcAft>
          <a:spcPct val="0"/>
        </a:spcAft>
        <a:buClr>
          <a:srgbClr val="000000"/>
        </a:buClr>
        <a:buSzPct val="100000"/>
        <a:buFont typeface="Arial" pitchFamily="1" charset="0"/>
        <a:buChar char="»"/>
        <a:defRPr sz="2800">
          <a:solidFill>
            <a:schemeClr val="tx1"/>
          </a:solidFill>
          <a:latin typeface="+mn-lt"/>
          <a:ea typeface="+mn-ea"/>
          <a:cs typeface="+mn-cs"/>
          <a:sym typeface="Calibri" pitchFamily="1"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8193" name="Rectangle 1"/>
          <p:cNvSpPr>
            <a:spLocks noGrp="1" noChangeArrowheads="1"/>
          </p:cNvSpPr>
          <p:nvPr>
            <p:ph type="title"/>
          </p:nvPr>
        </p:nvSpPr>
        <p:spPr bwMode="auto">
          <a:xfrm>
            <a:off x="647700" y="390525"/>
            <a:ext cx="11709400" cy="1625600"/>
          </a:xfrm>
          <a:prstGeom prst="rect">
            <a:avLst/>
          </a:prstGeom>
          <a:noFill/>
          <a:ln w="12700">
            <a:noFill/>
            <a:miter lim="800000"/>
            <a:headEnd/>
            <a:tailEnd/>
          </a:ln>
          <a:effectLst/>
        </p:spPr>
        <p:txBody>
          <a:bodyPr vert="horz" wrap="square" lIns="38100" tIns="38100" rIns="38100" bIns="38100" numCol="1" anchor="ctr" anchorCtr="0" compatLnSpc="1">
            <a:prstTxWarp prst="textNoShape">
              <a:avLst/>
            </a:prstTxWarp>
          </a:bodyPr>
          <a:lstStyle/>
          <a:p>
            <a:pPr lvl="0"/>
            <a:r>
              <a:rPr lang="en-US">
                <a:sym typeface="Calibri" pitchFamily="1" charset="0"/>
              </a:rPr>
              <a:t>Click to edit Master title style</a:t>
            </a:r>
          </a:p>
        </p:txBody>
      </p:sp>
      <p:sp>
        <p:nvSpPr>
          <p:cNvPr id="8194" name="Text Box 2"/>
          <p:cNvSpPr txBox="1">
            <a:spLocks noGrp="1" noChangeArrowheads="1"/>
          </p:cNvSpPr>
          <p:nvPr>
            <p:ph type="sldNum" sz="quarter" idx="4"/>
          </p:nvPr>
        </p:nvSpPr>
        <p:spPr bwMode="auto">
          <a:xfrm>
            <a:off x="12058650" y="9236075"/>
            <a:ext cx="295275" cy="317500"/>
          </a:xfrm>
          <a:prstGeom prst="rect">
            <a:avLst/>
          </a:prstGeom>
          <a:noFill/>
          <a:ln w="12700">
            <a:noFill/>
            <a:miter lim="800000"/>
            <a:headEnd/>
            <a:tailEnd/>
          </a:ln>
          <a:effectLst/>
        </p:spPr>
        <p:txBody>
          <a:bodyPr vert="horz" wrap="none" lIns="91440" tIns="45720" rIns="91440" bIns="45720" numCol="1" anchor="ctr" anchorCtr="0" compatLnSpc="1">
            <a:prstTxWarp prst="textNoShape">
              <a:avLst/>
            </a:prstTxWarp>
          </a:bodyPr>
          <a:lstStyle>
            <a:lvl1pPr algn="r">
              <a:defRPr sz="1600">
                <a:solidFill>
                  <a:srgbClr val="878787"/>
                </a:solidFill>
                <a:latin typeface="+mn-lt"/>
                <a:ea typeface="Calibri" pitchFamily="1" charset="0"/>
                <a:cs typeface="Calibri" pitchFamily="1" charset="0"/>
                <a:sym typeface="Calibri" pitchFamily="1" charset="0"/>
              </a:defRPr>
            </a:lvl1pPr>
          </a:lstStyle>
          <a:p>
            <a:fld id="{58F1CF70-6F01-7F49-9509-B24A130DBD68}"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Lst>
  <p:transition/>
  <p:hf hdr="0" ftr="0" dt="0"/>
  <p:txStyles>
    <p:titleStyle>
      <a:lvl1pPr algn="ctr" rtl="0" fontAlgn="base">
        <a:spcBef>
          <a:spcPct val="0"/>
        </a:spcBef>
        <a:spcAft>
          <a:spcPct val="0"/>
        </a:spcAft>
        <a:defRPr sz="6200">
          <a:solidFill>
            <a:schemeClr val="tx1"/>
          </a:solidFill>
          <a:latin typeface="+mj-lt"/>
          <a:ea typeface="+mj-ea"/>
          <a:cs typeface="+mj-cs"/>
          <a:sym typeface="Calibri" pitchFamily="1" charset="0"/>
        </a:defRPr>
      </a:lvl1pPr>
      <a:lvl2pPr algn="ctr" rtl="0" fontAlgn="base">
        <a:spcBef>
          <a:spcPct val="0"/>
        </a:spcBef>
        <a:spcAft>
          <a:spcPct val="0"/>
        </a:spcAft>
        <a:defRPr sz="6200">
          <a:solidFill>
            <a:schemeClr val="tx1"/>
          </a:solidFill>
          <a:latin typeface="Calibri" pitchFamily="1" charset="0"/>
          <a:ea typeface="ヒラギノ角ゴ ProN W3" pitchFamily="1" charset="-128"/>
          <a:cs typeface="ヒラギノ角ゴ ProN W3" pitchFamily="1" charset="-128"/>
          <a:sym typeface="Calibri" pitchFamily="1" charset="0"/>
        </a:defRPr>
      </a:lvl2pPr>
      <a:lvl3pPr algn="ctr" rtl="0" fontAlgn="base">
        <a:spcBef>
          <a:spcPct val="0"/>
        </a:spcBef>
        <a:spcAft>
          <a:spcPct val="0"/>
        </a:spcAft>
        <a:defRPr sz="6200">
          <a:solidFill>
            <a:schemeClr val="tx1"/>
          </a:solidFill>
          <a:latin typeface="Calibri" pitchFamily="1" charset="0"/>
          <a:ea typeface="ヒラギノ角ゴ ProN W3" pitchFamily="1" charset="-128"/>
          <a:cs typeface="ヒラギノ角ゴ ProN W3" pitchFamily="1" charset="-128"/>
          <a:sym typeface="Calibri" pitchFamily="1" charset="0"/>
        </a:defRPr>
      </a:lvl3pPr>
      <a:lvl4pPr algn="ctr" rtl="0" fontAlgn="base">
        <a:spcBef>
          <a:spcPct val="0"/>
        </a:spcBef>
        <a:spcAft>
          <a:spcPct val="0"/>
        </a:spcAft>
        <a:defRPr sz="6200">
          <a:solidFill>
            <a:schemeClr val="tx1"/>
          </a:solidFill>
          <a:latin typeface="Calibri" pitchFamily="1" charset="0"/>
          <a:ea typeface="ヒラギノ角ゴ ProN W3" pitchFamily="1" charset="-128"/>
          <a:cs typeface="ヒラギノ角ゴ ProN W3" pitchFamily="1" charset="-128"/>
          <a:sym typeface="Calibri" pitchFamily="1" charset="0"/>
        </a:defRPr>
      </a:lvl4pPr>
      <a:lvl5pPr algn="ctr" rtl="0" fontAlgn="base">
        <a:spcBef>
          <a:spcPct val="0"/>
        </a:spcBef>
        <a:spcAft>
          <a:spcPct val="0"/>
        </a:spcAft>
        <a:defRPr sz="6200">
          <a:solidFill>
            <a:schemeClr val="tx1"/>
          </a:solidFill>
          <a:latin typeface="Calibri" pitchFamily="1" charset="0"/>
          <a:ea typeface="ヒラギノ角ゴ ProN W3" pitchFamily="1" charset="-128"/>
          <a:cs typeface="ヒラギノ角ゴ ProN W3" pitchFamily="1" charset="-128"/>
          <a:sym typeface="Calibri" pitchFamily="1" charset="0"/>
        </a:defRPr>
      </a:lvl5pPr>
      <a:lvl6pPr marL="457200" algn="ctr" rtl="0" fontAlgn="base">
        <a:spcBef>
          <a:spcPct val="0"/>
        </a:spcBef>
        <a:spcAft>
          <a:spcPct val="0"/>
        </a:spcAft>
        <a:defRPr sz="6200">
          <a:solidFill>
            <a:schemeClr val="tx1"/>
          </a:solidFill>
          <a:latin typeface="Calibri" pitchFamily="1" charset="0"/>
          <a:ea typeface="ヒラギノ角ゴ ProN W3" pitchFamily="1" charset="-128"/>
          <a:cs typeface="ヒラギノ角ゴ ProN W3" pitchFamily="1" charset="-128"/>
          <a:sym typeface="Calibri" pitchFamily="1" charset="0"/>
        </a:defRPr>
      </a:lvl6pPr>
      <a:lvl7pPr marL="914400" algn="ctr" rtl="0" fontAlgn="base">
        <a:spcBef>
          <a:spcPct val="0"/>
        </a:spcBef>
        <a:spcAft>
          <a:spcPct val="0"/>
        </a:spcAft>
        <a:defRPr sz="6200">
          <a:solidFill>
            <a:schemeClr val="tx1"/>
          </a:solidFill>
          <a:latin typeface="Calibri" pitchFamily="1" charset="0"/>
          <a:ea typeface="ヒラギノ角ゴ ProN W3" pitchFamily="1" charset="-128"/>
          <a:cs typeface="ヒラギノ角ゴ ProN W3" pitchFamily="1" charset="-128"/>
          <a:sym typeface="Calibri" pitchFamily="1" charset="0"/>
        </a:defRPr>
      </a:lvl7pPr>
      <a:lvl8pPr marL="1371600" algn="ctr" rtl="0" fontAlgn="base">
        <a:spcBef>
          <a:spcPct val="0"/>
        </a:spcBef>
        <a:spcAft>
          <a:spcPct val="0"/>
        </a:spcAft>
        <a:defRPr sz="6200">
          <a:solidFill>
            <a:schemeClr val="tx1"/>
          </a:solidFill>
          <a:latin typeface="Calibri" pitchFamily="1" charset="0"/>
          <a:ea typeface="ヒラギノ角ゴ ProN W3" pitchFamily="1" charset="-128"/>
          <a:cs typeface="ヒラギノ角ゴ ProN W3" pitchFamily="1" charset="-128"/>
          <a:sym typeface="Calibri" pitchFamily="1" charset="0"/>
        </a:defRPr>
      </a:lvl8pPr>
      <a:lvl9pPr marL="1828800" algn="ctr" rtl="0" fontAlgn="base">
        <a:spcBef>
          <a:spcPct val="0"/>
        </a:spcBef>
        <a:spcAft>
          <a:spcPct val="0"/>
        </a:spcAft>
        <a:defRPr sz="6200">
          <a:solidFill>
            <a:schemeClr val="tx1"/>
          </a:solidFill>
          <a:latin typeface="Calibri" pitchFamily="1" charset="0"/>
          <a:ea typeface="ヒラギノ角ゴ ProN W3" pitchFamily="1" charset="-128"/>
          <a:cs typeface="ヒラギノ角ゴ ProN W3" pitchFamily="1" charset="-128"/>
          <a:sym typeface="Calibri" pitchFamily="1" charset="0"/>
        </a:defRPr>
      </a:lvl9pPr>
    </p:titleStyle>
    <p:bodyStyle>
      <a:lvl1pPr marL="342900" indent="-342900" algn="l" rtl="0" fontAlgn="base">
        <a:spcBef>
          <a:spcPts val="1100"/>
        </a:spcBef>
        <a:spcAft>
          <a:spcPct val="0"/>
        </a:spcAft>
        <a:buClr>
          <a:srgbClr val="000000"/>
        </a:buClr>
        <a:buSzPct val="100000"/>
        <a:buFont typeface="Arial" pitchFamily="1" charset="0"/>
        <a:buChar char="•"/>
        <a:defRPr sz="4400">
          <a:solidFill>
            <a:schemeClr val="tx1"/>
          </a:solidFill>
          <a:latin typeface="+mn-lt"/>
          <a:ea typeface="+mn-ea"/>
          <a:cs typeface="+mn-cs"/>
          <a:sym typeface="Calibri" pitchFamily="1" charset="0"/>
        </a:defRPr>
      </a:lvl1pPr>
      <a:lvl2pPr marL="742950" indent="-285750" algn="l" rtl="0" fontAlgn="base">
        <a:spcBef>
          <a:spcPts val="1000"/>
        </a:spcBef>
        <a:spcAft>
          <a:spcPct val="0"/>
        </a:spcAft>
        <a:buClr>
          <a:srgbClr val="000000"/>
        </a:buClr>
        <a:buSzPct val="100000"/>
        <a:buFont typeface="Arial" pitchFamily="1" charset="0"/>
        <a:buChar char="–"/>
        <a:defRPr sz="3800">
          <a:solidFill>
            <a:schemeClr val="tx1"/>
          </a:solidFill>
          <a:latin typeface="+mn-lt"/>
          <a:ea typeface="+mn-ea"/>
          <a:cs typeface="+mn-cs"/>
          <a:sym typeface="Calibri" pitchFamily="1" charset="0"/>
        </a:defRPr>
      </a:lvl2pPr>
      <a:lvl3pPr marL="1143000" indent="-228600" algn="l" rtl="0" fontAlgn="base">
        <a:spcBef>
          <a:spcPts val="800"/>
        </a:spcBef>
        <a:spcAft>
          <a:spcPct val="0"/>
        </a:spcAft>
        <a:buClr>
          <a:srgbClr val="000000"/>
        </a:buClr>
        <a:buSzPct val="100000"/>
        <a:buFont typeface="Arial" pitchFamily="1" charset="0"/>
        <a:buChar char="•"/>
        <a:defRPr sz="3400">
          <a:solidFill>
            <a:schemeClr val="tx1"/>
          </a:solidFill>
          <a:latin typeface="+mn-lt"/>
          <a:ea typeface="+mn-ea"/>
          <a:cs typeface="+mn-cs"/>
          <a:sym typeface="Calibri" pitchFamily="1" charset="0"/>
        </a:defRPr>
      </a:lvl3pPr>
      <a:lvl4pPr marL="1600200" indent="-228600" algn="l" rtl="0" fontAlgn="base">
        <a:spcBef>
          <a:spcPts val="700"/>
        </a:spcBef>
        <a:spcAft>
          <a:spcPct val="0"/>
        </a:spcAft>
        <a:buClr>
          <a:srgbClr val="000000"/>
        </a:buClr>
        <a:buSzPct val="100000"/>
        <a:buFont typeface="Arial" pitchFamily="1" charset="0"/>
        <a:buChar char="–"/>
        <a:defRPr sz="2800">
          <a:solidFill>
            <a:schemeClr val="tx1"/>
          </a:solidFill>
          <a:latin typeface="+mn-lt"/>
          <a:ea typeface="+mn-ea"/>
          <a:cs typeface="+mn-cs"/>
          <a:sym typeface="Calibri" pitchFamily="1" charset="0"/>
        </a:defRPr>
      </a:lvl4pPr>
      <a:lvl5pPr marL="2057400" indent="-228600" algn="l" rtl="0" fontAlgn="base">
        <a:spcBef>
          <a:spcPts val="700"/>
        </a:spcBef>
        <a:spcAft>
          <a:spcPct val="0"/>
        </a:spcAft>
        <a:buClr>
          <a:srgbClr val="000000"/>
        </a:buClr>
        <a:buSzPct val="100000"/>
        <a:buFont typeface="Arial" pitchFamily="1" charset="0"/>
        <a:buChar char="»"/>
        <a:defRPr sz="2800">
          <a:solidFill>
            <a:schemeClr val="tx1"/>
          </a:solidFill>
          <a:latin typeface="+mn-lt"/>
          <a:ea typeface="+mn-ea"/>
          <a:cs typeface="+mn-cs"/>
          <a:sym typeface="Calibri" pitchFamily="1" charset="0"/>
        </a:defRPr>
      </a:lvl5pPr>
      <a:lvl6pPr marL="2514600" indent="-228600" algn="l" rtl="0" fontAlgn="base">
        <a:spcBef>
          <a:spcPts val="700"/>
        </a:spcBef>
        <a:spcAft>
          <a:spcPct val="0"/>
        </a:spcAft>
        <a:buClr>
          <a:srgbClr val="000000"/>
        </a:buClr>
        <a:buSzPct val="100000"/>
        <a:buFont typeface="Arial" pitchFamily="1" charset="0"/>
        <a:buChar char="»"/>
        <a:defRPr sz="2800">
          <a:solidFill>
            <a:schemeClr val="tx1"/>
          </a:solidFill>
          <a:latin typeface="+mn-lt"/>
          <a:ea typeface="+mn-ea"/>
          <a:cs typeface="+mn-cs"/>
          <a:sym typeface="Calibri" pitchFamily="1" charset="0"/>
        </a:defRPr>
      </a:lvl6pPr>
      <a:lvl7pPr marL="2971800" indent="-228600" algn="l" rtl="0" fontAlgn="base">
        <a:spcBef>
          <a:spcPts val="700"/>
        </a:spcBef>
        <a:spcAft>
          <a:spcPct val="0"/>
        </a:spcAft>
        <a:buClr>
          <a:srgbClr val="000000"/>
        </a:buClr>
        <a:buSzPct val="100000"/>
        <a:buFont typeface="Arial" pitchFamily="1" charset="0"/>
        <a:buChar char="»"/>
        <a:defRPr sz="2800">
          <a:solidFill>
            <a:schemeClr val="tx1"/>
          </a:solidFill>
          <a:latin typeface="+mn-lt"/>
          <a:ea typeface="+mn-ea"/>
          <a:cs typeface="+mn-cs"/>
          <a:sym typeface="Calibri" pitchFamily="1" charset="0"/>
        </a:defRPr>
      </a:lvl7pPr>
      <a:lvl8pPr marL="3429000" indent="-228600" algn="l" rtl="0" fontAlgn="base">
        <a:spcBef>
          <a:spcPts val="700"/>
        </a:spcBef>
        <a:spcAft>
          <a:spcPct val="0"/>
        </a:spcAft>
        <a:buClr>
          <a:srgbClr val="000000"/>
        </a:buClr>
        <a:buSzPct val="100000"/>
        <a:buFont typeface="Arial" pitchFamily="1" charset="0"/>
        <a:buChar char="»"/>
        <a:defRPr sz="2800">
          <a:solidFill>
            <a:schemeClr val="tx1"/>
          </a:solidFill>
          <a:latin typeface="+mn-lt"/>
          <a:ea typeface="+mn-ea"/>
          <a:cs typeface="+mn-cs"/>
          <a:sym typeface="Calibri" pitchFamily="1" charset="0"/>
        </a:defRPr>
      </a:lvl8pPr>
      <a:lvl9pPr marL="3886200" indent="-228600" algn="l" rtl="0" fontAlgn="base">
        <a:spcBef>
          <a:spcPts val="700"/>
        </a:spcBef>
        <a:spcAft>
          <a:spcPct val="0"/>
        </a:spcAft>
        <a:buClr>
          <a:srgbClr val="000000"/>
        </a:buClr>
        <a:buSzPct val="100000"/>
        <a:buFont typeface="Arial" pitchFamily="1" charset="0"/>
        <a:buChar char="»"/>
        <a:defRPr sz="2800">
          <a:solidFill>
            <a:schemeClr val="tx1"/>
          </a:solidFill>
          <a:latin typeface="+mn-lt"/>
          <a:ea typeface="+mn-ea"/>
          <a:cs typeface="+mn-cs"/>
          <a:sym typeface="Calibri" pitchFamily="1"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9217" name="Rectangle 1"/>
          <p:cNvSpPr>
            <a:spLocks noGrp="1" noChangeArrowheads="1"/>
          </p:cNvSpPr>
          <p:nvPr>
            <p:ph type="title"/>
          </p:nvPr>
        </p:nvSpPr>
        <p:spPr bwMode="auto">
          <a:xfrm>
            <a:off x="647700" y="390525"/>
            <a:ext cx="11709400" cy="1625600"/>
          </a:xfrm>
          <a:prstGeom prst="rect">
            <a:avLst/>
          </a:prstGeom>
          <a:noFill/>
          <a:ln w="12700">
            <a:noFill/>
            <a:miter lim="800000"/>
            <a:headEnd/>
            <a:tailEnd/>
          </a:ln>
          <a:effectLst/>
        </p:spPr>
        <p:txBody>
          <a:bodyPr vert="horz" wrap="square" lIns="38100" tIns="38100" rIns="38100" bIns="38100" numCol="1" anchor="ctr" anchorCtr="0" compatLnSpc="1">
            <a:prstTxWarp prst="textNoShape">
              <a:avLst/>
            </a:prstTxWarp>
          </a:bodyPr>
          <a:lstStyle/>
          <a:p>
            <a:pPr lvl="0"/>
            <a:r>
              <a:rPr lang="en-US">
                <a:sym typeface="Calibri" pitchFamily="1" charset="0"/>
              </a:rPr>
              <a:t>Click to edit Master title style</a:t>
            </a:r>
          </a:p>
        </p:txBody>
      </p:sp>
      <p:sp>
        <p:nvSpPr>
          <p:cNvPr id="9218" name="Text Box 2"/>
          <p:cNvSpPr txBox="1">
            <a:spLocks noGrp="1" noChangeArrowheads="1"/>
          </p:cNvSpPr>
          <p:nvPr>
            <p:ph type="sldNum" sz="quarter" idx="4"/>
          </p:nvPr>
        </p:nvSpPr>
        <p:spPr bwMode="auto">
          <a:xfrm>
            <a:off x="12058650" y="9236075"/>
            <a:ext cx="295275" cy="317500"/>
          </a:xfrm>
          <a:prstGeom prst="rect">
            <a:avLst/>
          </a:prstGeom>
          <a:noFill/>
          <a:ln w="12700">
            <a:noFill/>
            <a:miter lim="800000"/>
            <a:headEnd/>
            <a:tailEnd/>
          </a:ln>
          <a:effectLst/>
        </p:spPr>
        <p:txBody>
          <a:bodyPr vert="horz" wrap="none" lIns="91440" tIns="45720" rIns="91440" bIns="45720" numCol="1" anchor="ctr" anchorCtr="0" compatLnSpc="1">
            <a:prstTxWarp prst="textNoShape">
              <a:avLst/>
            </a:prstTxWarp>
          </a:bodyPr>
          <a:lstStyle>
            <a:lvl1pPr algn="r">
              <a:defRPr sz="1600">
                <a:solidFill>
                  <a:srgbClr val="878787"/>
                </a:solidFill>
                <a:latin typeface="+mn-lt"/>
                <a:ea typeface="Calibri" pitchFamily="1" charset="0"/>
                <a:cs typeface="Calibri" pitchFamily="1" charset="0"/>
                <a:sym typeface="Calibri" pitchFamily="1" charset="0"/>
              </a:defRPr>
            </a:lvl1pPr>
          </a:lstStyle>
          <a:p>
            <a:fld id="{69FB105E-E320-F74F-8F8D-6A0FBFE765D4}"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Lst>
  <p:transition/>
  <p:hf hdr="0" ftr="0" dt="0"/>
  <p:txStyles>
    <p:titleStyle>
      <a:lvl1pPr algn="ctr" rtl="0" fontAlgn="base">
        <a:spcBef>
          <a:spcPct val="0"/>
        </a:spcBef>
        <a:spcAft>
          <a:spcPct val="0"/>
        </a:spcAft>
        <a:defRPr sz="6200">
          <a:solidFill>
            <a:schemeClr val="tx1"/>
          </a:solidFill>
          <a:latin typeface="+mj-lt"/>
          <a:ea typeface="+mj-ea"/>
          <a:cs typeface="+mj-cs"/>
          <a:sym typeface="Calibri" pitchFamily="1" charset="0"/>
        </a:defRPr>
      </a:lvl1pPr>
      <a:lvl2pPr algn="ctr" rtl="0" fontAlgn="base">
        <a:spcBef>
          <a:spcPct val="0"/>
        </a:spcBef>
        <a:spcAft>
          <a:spcPct val="0"/>
        </a:spcAft>
        <a:defRPr sz="6200">
          <a:solidFill>
            <a:schemeClr val="tx1"/>
          </a:solidFill>
          <a:latin typeface="Calibri" pitchFamily="1" charset="0"/>
          <a:ea typeface="ヒラギノ角ゴ ProN W3" pitchFamily="1" charset="-128"/>
          <a:cs typeface="ヒラギノ角ゴ ProN W3" pitchFamily="1" charset="-128"/>
          <a:sym typeface="Calibri" pitchFamily="1" charset="0"/>
        </a:defRPr>
      </a:lvl2pPr>
      <a:lvl3pPr algn="ctr" rtl="0" fontAlgn="base">
        <a:spcBef>
          <a:spcPct val="0"/>
        </a:spcBef>
        <a:spcAft>
          <a:spcPct val="0"/>
        </a:spcAft>
        <a:defRPr sz="6200">
          <a:solidFill>
            <a:schemeClr val="tx1"/>
          </a:solidFill>
          <a:latin typeface="Calibri" pitchFamily="1" charset="0"/>
          <a:ea typeface="ヒラギノ角ゴ ProN W3" pitchFamily="1" charset="-128"/>
          <a:cs typeface="ヒラギノ角ゴ ProN W3" pitchFamily="1" charset="-128"/>
          <a:sym typeface="Calibri" pitchFamily="1" charset="0"/>
        </a:defRPr>
      </a:lvl3pPr>
      <a:lvl4pPr algn="ctr" rtl="0" fontAlgn="base">
        <a:spcBef>
          <a:spcPct val="0"/>
        </a:spcBef>
        <a:spcAft>
          <a:spcPct val="0"/>
        </a:spcAft>
        <a:defRPr sz="6200">
          <a:solidFill>
            <a:schemeClr val="tx1"/>
          </a:solidFill>
          <a:latin typeface="Calibri" pitchFamily="1" charset="0"/>
          <a:ea typeface="ヒラギノ角ゴ ProN W3" pitchFamily="1" charset="-128"/>
          <a:cs typeface="ヒラギノ角ゴ ProN W3" pitchFamily="1" charset="-128"/>
          <a:sym typeface="Calibri" pitchFamily="1" charset="0"/>
        </a:defRPr>
      </a:lvl4pPr>
      <a:lvl5pPr algn="ctr" rtl="0" fontAlgn="base">
        <a:spcBef>
          <a:spcPct val="0"/>
        </a:spcBef>
        <a:spcAft>
          <a:spcPct val="0"/>
        </a:spcAft>
        <a:defRPr sz="6200">
          <a:solidFill>
            <a:schemeClr val="tx1"/>
          </a:solidFill>
          <a:latin typeface="Calibri" pitchFamily="1" charset="0"/>
          <a:ea typeface="ヒラギノ角ゴ ProN W3" pitchFamily="1" charset="-128"/>
          <a:cs typeface="ヒラギノ角ゴ ProN W3" pitchFamily="1" charset="-128"/>
          <a:sym typeface="Calibri" pitchFamily="1" charset="0"/>
        </a:defRPr>
      </a:lvl5pPr>
      <a:lvl6pPr marL="457200" algn="ctr" rtl="0" fontAlgn="base">
        <a:spcBef>
          <a:spcPct val="0"/>
        </a:spcBef>
        <a:spcAft>
          <a:spcPct val="0"/>
        </a:spcAft>
        <a:defRPr sz="6200">
          <a:solidFill>
            <a:schemeClr val="tx1"/>
          </a:solidFill>
          <a:latin typeface="Calibri" pitchFamily="1" charset="0"/>
          <a:ea typeface="ヒラギノ角ゴ ProN W3" pitchFamily="1" charset="-128"/>
          <a:cs typeface="ヒラギノ角ゴ ProN W3" pitchFamily="1" charset="-128"/>
          <a:sym typeface="Calibri" pitchFamily="1" charset="0"/>
        </a:defRPr>
      </a:lvl6pPr>
      <a:lvl7pPr marL="914400" algn="ctr" rtl="0" fontAlgn="base">
        <a:spcBef>
          <a:spcPct val="0"/>
        </a:spcBef>
        <a:spcAft>
          <a:spcPct val="0"/>
        </a:spcAft>
        <a:defRPr sz="6200">
          <a:solidFill>
            <a:schemeClr val="tx1"/>
          </a:solidFill>
          <a:latin typeface="Calibri" pitchFamily="1" charset="0"/>
          <a:ea typeface="ヒラギノ角ゴ ProN W3" pitchFamily="1" charset="-128"/>
          <a:cs typeface="ヒラギノ角ゴ ProN W3" pitchFamily="1" charset="-128"/>
          <a:sym typeface="Calibri" pitchFamily="1" charset="0"/>
        </a:defRPr>
      </a:lvl7pPr>
      <a:lvl8pPr marL="1371600" algn="ctr" rtl="0" fontAlgn="base">
        <a:spcBef>
          <a:spcPct val="0"/>
        </a:spcBef>
        <a:spcAft>
          <a:spcPct val="0"/>
        </a:spcAft>
        <a:defRPr sz="6200">
          <a:solidFill>
            <a:schemeClr val="tx1"/>
          </a:solidFill>
          <a:latin typeface="Calibri" pitchFamily="1" charset="0"/>
          <a:ea typeface="ヒラギノ角ゴ ProN W3" pitchFamily="1" charset="-128"/>
          <a:cs typeface="ヒラギノ角ゴ ProN W3" pitchFamily="1" charset="-128"/>
          <a:sym typeface="Calibri" pitchFamily="1" charset="0"/>
        </a:defRPr>
      </a:lvl8pPr>
      <a:lvl9pPr marL="1828800" algn="ctr" rtl="0" fontAlgn="base">
        <a:spcBef>
          <a:spcPct val="0"/>
        </a:spcBef>
        <a:spcAft>
          <a:spcPct val="0"/>
        </a:spcAft>
        <a:defRPr sz="6200">
          <a:solidFill>
            <a:schemeClr val="tx1"/>
          </a:solidFill>
          <a:latin typeface="Calibri" pitchFamily="1" charset="0"/>
          <a:ea typeface="ヒラギノ角ゴ ProN W3" pitchFamily="1" charset="-128"/>
          <a:cs typeface="ヒラギノ角ゴ ProN W3" pitchFamily="1" charset="-128"/>
          <a:sym typeface="Calibri" pitchFamily="1" charset="0"/>
        </a:defRPr>
      </a:lvl9pPr>
    </p:titleStyle>
    <p:bodyStyle>
      <a:lvl1pPr marL="342900" indent="-342900" algn="l" rtl="0" fontAlgn="base">
        <a:spcBef>
          <a:spcPts val="1100"/>
        </a:spcBef>
        <a:spcAft>
          <a:spcPct val="0"/>
        </a:spcAft>
        <a:buClr>
          <a:srgbClr val="000000"/>
        </a:buClr>
        <a:buSzPct val="100000"/>
        <a:buFont typeface="Arial" pitchFamily="1" charset="0"/>
        <a:buChar char="•"/>
        <a:defRPr sz="4400">
          <a:solidFill>
            <a:schemeClr val="tx1"/>
          </a:solidFill>
          <a:latin typeface="+mn-lt"/>
          <a:ea typeface="+mn-ea"/>
          <a:cs typeface="+mn-cs"/>
          <a:sym typeface="Calibri" pitchFamily="1" charset="0"/>
        </a:defRPr>
      </a:lvl1pPr>
      <a:lvl2pPr marL="742950" indent="-285750" algn="l" rtl="0" fontAlgn="base">
        <a:spcBef>
          <a:spcPts val="1000"/>
        </a:spcBef>
        <a:spcAft>
          <a:spcPct val="0"/>
        </a:spcAft>
        <a:buClr>
          <a:srgbClr val="000000"/>
        </a:buClr>
        <a:buSzPct val="100000"/>
        <a:buFont typeface="Arial" pitchFamily="1" charset="0"/>
        <a:buChar char="–"/>
        <a:defRPr sz="3800">
          <a:solidFill>
            <a:schemeClr val="tx1"/>
          </a:solidFill>
          <a:latin typeface="+mn-lt"/>
          <a:ea typeface="+mn-ea"/>
          <a:cs typeface="+mn-cs"/>
          <a:sym typeface="Calibri" pitchFamily="1" charset="0"/>
        </a:defRPr>
      </a:lvl2pPr>
      <a:lvl3pPr marL="1143000" indent="-228600" algn="l" rtl="0" fontAlgn="base">
        <a:spcBef>
          <a:spcPts val="800"/>
        </a:spcBef>
        <a:spcAft>
          <a:spcPct val="0"/>
        </a:spcAft>
        <a:buClr>
          <a:srgbClr val="000000"/>
        </a:buClr>
        <a:buSzPct val="100000"/>
        <a:buFont typeface="Arial" pitchFamily="1" charset="0"/>
        <a:buChar char="•"/>
        <a:defRPr sz="3400">
          <a:solidFill>
            <a:schemeClr val="tx1"/>
          </a:solidFill>
          <a:latin typeface="+mn-lt"/>
          <a:ea typeface="+mn-ea"/>
          <a:cs typeface="+mn-cs"/>
          <a:sym typeface="Calibri" pitchFamily="1" charset="0"/>
        </a:defRPr>
      </a:lvl3pPr>
      <a:lvl4pPr marL="1600200" indent="-228600" algn="l" rtl="0" fontAlgn="base">
        <a:spcBef>
          <a:spcPts val="700"/>
        </a:spcBef>
        <a:spcAft>
          <a:spcPct val="0"/>
        </a:spcAft>
        <a:buClr>
          <a:srgbClr val="000000"/>
        </a:buClr>
        <a:buSzPct val="100000"/>
        <a:buFont typeface="Arial" pitchFamily="1" charset="0"/>
        <a:buChar char="–"/>
        <a:defRPr sz="2800">
          <a:solidFill>
            <a:schemeClr val="tx1"/>
          </a:solidFill>
          <a:latin typeface="+mn-lt"/>
          <a:ea typeface="+mn-ea"/>
          <a:cs typeface="+mn-cs"/>
          <a:sym typeface="Calibri" pitchFamily="1" charset="0"/>
        </a:defRPr>
      </a:lvl4pPr>
      <a:lvl5pPr marL="2057400" indent="-228600" algn="l" rtl="0" fontAlgn="base">
        <a:spcBef>
          <a:spcPts val="700"/>
        </a:spcBef>
        <a:spcAft>
          <a:spcPct val="0"/>
        </a:spcAft>
        <a:buClr>
          <a:srgbClr val="000000"/>
        </a:buClr>
        <a:buSzPct val="100000"/>
        <a:buFont typeface="Arial" pitchFamily="1" charset="0"/>
        <a:buChar char="»"/>
        <a:defRPr sz="2800">
          <a:solidFill>
            <a:schemeClr val="tx1"/>
          </a:solidFill>
          <a:latin typeface="+mn-lt"/>
          <a:ea typeface="+mn-ea"/>
          <a:cs typeface="+mn-cs"/>
          <a:sym typeface="Calibri" pitchFamily="1" charset="0"/>
        </a:defRPr>
      </a:lvl5pPr>
      <a:lvl6pPr marL="2514600" indent="-228600" algn="l" rtl="0" fontAlgn="base">
        <a:spcBef>
          <a:spcPts val="700"/>
        </a:spcBef>
        <a:spcAft>
          <a:spcPct val="0"/>
        </a:spcAft>
        <a:buClr>
          <a:srgbClr val="000000"/>
        </a:buClr>
        <a:buSzPct val="100000"/>
        <a:buFont typeface="Arial" pitchFamily="1" charset="0"/>
        <a:buChar char="»"/>
        <a:defRPr sz="2800">
          <a:solidFill>
            <a:schemeClr val="tx1"/>
          </a:solidFill>
          <a:latin typeface="+mn-lt"/>
          <a:ea typeface="+mn-ea"/>
          <a:cs typeface="+mn-cs"/>
          <a:sym typeface="Calibri" pitchFamily="1" charset="0"/>
        </a:defRPr>
      </a:lvl6pPr>
      <a:lvl7pPr marL="2971800" indent="-228600" algn="l" rtl="0" fontAlgn="base">
        <a:spcBef>
          <a:spcPts val="700"/>
        </a:spcBef>
        <a:spcAft>
          <a:spcPct val="0"/>
        </a:spcAft>
        <a:buClr>
          <a:srgbClr val="000000"/>
        </a:buClr>
        <a:buSzPct val="100000"/>
        <a:buFont typeface="Arial" pitchFamily="1" charset="0"/>
        <a:buChar char="»"/>
        <a:defRPr sz="2800">
          <a:solidFill>
            <a:schemeClr val="tx1"/>
          </a:solidFill>
          <a:latin typeface="+mn-lt"/>
          <a:ea typeface="+mn-ea"/>
          <a:cs typeface="+mn-cs"/>
          <a:sym typeface="Calibri" pitchFamily="1" charset="0"/>
        </a:defRPr>
      </a:lvl7pPr>
      <a:lvl8pPr marL="3429000" indent="-228600" algn="l" rtl="0" fontAlgn="base">
        <a:spcBef>
          <a:spcPts val="700"/>
        </a:spcBef>
        <a:spcAft>
          <a:spcPct val="0"/>
        </a:spcAft>
        <a:buClr>
          <a:srgbClr val="000000"/>
        </a:buClr>
        <a:buSzPct val="100000"/>
        <a:buFont typeface="Arial" pitchFamily="1" charset="0"/>
        <a:buChar char="»"/>
        <a:defRPr sz="2800">
          <a:solidFill>
            <a:schemeClr val="tx1"/>
          </a:solidFill>
          <a:latin typeface="+mn-lt"/>
          <a:ea typeface="+mn-ea"/>
          <a:cs typeface="+mn-cs"/>
          <a:sym typeface="Calibri" pitchFamily="1" charset="0"/>
        </a:defRPr>
      </a:lvl8pPr>
      <a:lvl9pPr marL="3886200" indent="-228600" algn="l" rtl="0" fontAlgn="base">
        <a:spcBef>
          <a:spcPts val="700"/>
        </a:spcBef>
        <a:spcAft>
          <a:spcPct val="0"/>
        </a:spcAft>
        <a:buClr>
          <a:srgbClr val="000000"/>
        </a:buClr>
        <a:buSzPct val="100000"/>
        <a:buFont typeface="Arial" pitchFamily="1" charset="0"/>
        <a:buChar char="»"/>
        <a:defRPr sz="2800">
          <a:solidFill>
            <a:schemeClr val="tx1"/>
          </a:solidFill>
          <a:latin typeface="+mn-lt"/>
          <a:ea typeface="+mn-ea"/>
          <a:cs typeface="+mn-cs"/>
          <a:sym typeface="Calibri" pitchFamily="1"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1265" name="Rectangle 1"/>
          <p:cNvSpPr>
            <a:spLocks noGrp="1" noChangeArrowheads="1"/>
          </p:cNvSpPr>
          <p:nvPr>
            <p:ph type="title"/>
          </p:nvPr>
        </p:nvSpPr>
        <p:spPr bwMode="auto">
          <a:xfrm>
            <a:off x="647700" y="390525"/>
            <a:ext cx="11709400" cy="1625600"/>
          </a:xfrm>
          <a:prstGeom prst="rect">
            <a:avLst/>
          </a:prstGeom>
          <a:noFill/>
          <a:ln w="12700">
            <a:noFill/>
            <a:miter lim="800000"/>
            <a:headEnd/>
            <a:tailEnd/>
          </a:ln>
          <a:effectLst/>
        </p:spPr>
        <p:txBody>
          <a:bodyPr vert="horz" wrap="square" lIns="38100" tIns="38100" rIns="38100" bIns="38100" numCol="1" anchor="ctr" anchorCtr="0" compatLnSpc="1">
            <a:prstTxWarp prst="textNoShape">
              <a:avLst/>
            </a:prstTxWarp>
          </a:bodyPr>
          <a:lstStyle/>
          <a:p>
            <a:pPr lvl="0"/>
            <a:r>
              <a:rPr lang="en-US">
                <a:sym typeface="Calibri" pitchFamily="1" charset="0"/>
              </a:rPr>
              <a:t>Click to edit Master title style</a:t>
            </a:r>
          </a:p>
        </p:txBody>
      </p:sp>
      <p:sp>
        <p:nvSpPr>
          <p:cNvPr id="11266" name="Text Box 2"/>
          <p:cNvSpPr txBox="1">
            <a:spLocks noGrp="1" noChangeArrowheads="1"/>
          </p:cNvSpPr>
          <p:nvPr>
            <p:ph type="sldNum" sz="quarter" idx="4"/>
          </p:nvPr>
        </p:nvSpPr>
        <p:spPr bwMode="auto">
          <a:xfrm>
            <a:off x="12058650" y="9236075"/>
            <a:ext cx="295275" cy="317500"/>
          </a:xfrm>
          <a:prstGeom prst="rect">
            <a:avLst/>
          </a:prstGeom>
          <a:noFill/>
          <a:ln w="12700">
            <a:noFill/>
            <a:miter lim="800000"/>
            <a:headEnd/>
            <a:tailEnd/>
          </a:ln>
          <a:effectLst/>
        </p:spPr>
        <p:txBody>
          <a:bodyPr vert="horz" wrap="none" lIns="91440" tIns="45720" rIns="91440" bIns="45720" numCol="1" anchor="ctr" anchorCtr="0" compatLnSpc="1">
            <a:prstTxWarp prst="textNoShape">
              <a:avLst/>
            </a:prstTxWarp>
          </a:bodyPr>
          <a:lstStyle>
            <a:lvl1pPr algn="r">
              <a:defRPr sz="1600">
                <a:solidFill>
                  <a:srgbClr val="878787"/>
                </a:solidFill>
                <a:latin typeface="+mn-lt"/>
                <a:ea typeface="Calibri" pitchFamily="1" charset="0"/>
                <a:cs typeface="Calibri" pitchFamily="1" charset="0"/>
                <a:sym typeface="Calibri" pitchFamily="1" charset="0"/>
              </a:defRPr>
            </a:lvl1pPr>
          </a:lstStyle>
          <a:p>
            <a:fld id="{5F7F4382-93B3-7A41-9E95-201A83474700}"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4" r:id="rId5"/>
    <p:sldLayoutId id="2147483815" r:id="rId6"/>
    <p:sldLayoutId id="2147483816" r:id="rId7"/>
    <p:sldLayoutId id="2147483817" r:id="rId8"/>
    <p:sldLayoutId id="2147483818" r:id="rId9"/>
    <p:sldLayoutId id="2147483819" r:id="rId10"/>
    <p:sldLayoutId id="2147483820" r:id="rId11"/>
  </p:sldLayoutIdLst>
  <p:transition/>
  <p:hf hdr="0" ftr="0" dt="0"/>
  <p:txStyles>
    <p:titleStyle>
      <a:lvl1pPr algn="ctr" rtl="0" fontAlgn="base">
        <a:spcBef>
          <a:spcPct val="0"/>
        </a:spcBef>
        <a:spcAft>
          <a:spcPct val="0"/>
        </a:spcAft>
        <a:defRPr sz="6200">
          <a:solidFill>
            <a:schemeClr val="tx1"/>
          </a:solidFill>
          <a:latin typeface="+mj-lt"/>
          <a:ea typeface="+mj-ea"/>
          <a:cs typeface="+mj-cs"/>
          <a:sym typeface="Calibri" pitchFamily="1" charset="0"/>
        </a:defRPr>
      </a:lvl1pPr>
      <a:lvl2pPr algn="ctr" rtl="0" fontAlgn="base">
        <a:spcBef>
          <a:spcPct val="0"/>
        </a:spcBef>
        <a:spcAft>
          <a:spcPct val="0"/>
        </a:spcAft>
        <a:defRPr sz="6200">
          <a:solidFill>
            <a:schemeClr val="tx1"/>
          </a:solidFill>
          <a:latin typeface="Calibri" pitchFamily="1" charset="0"/>
          <a:ea typeface="ヒラギノ角ゴ ProN W3" pitchFamily="1" charset="-128"/>
          <a:cs typeface="ヒラギノ角ゴ ProN W3" pitchFamily="1" charset="-128"/>
          <a:sym typeface="Calibri" pitchFamily="1" charset="0"/>
        </a:defRPr>
      </a:lvl2pPr>
      <a:lvl3pPr algn="ctr" rtl="0" fontAlgn="base">
        <a:spcBef>
          <a:spcPct val="0"/>
        </a:spcBef>
        <a:spcAft>
          <a:spcPct val="0"/>
        </a:spcAft>
        <a:defRPr sz="6200">
          <a:solidFill>
            <a:schemeClr val="tx1"/>
          </a:solidFill>
          <a:latin typeface="Calibri" pitchFamily="1" charset="0"/>
          <a:ea typeface="ヒラギノ角ゴ ProN W3" pitchFamily="1" charset="-128"/>
          <a:cs typeface="ヒラギノ角ゴ ProN W3" pitchFamily="1" charset="-128"/>
          <a:sym typeface="Calibri" pitchFamily="1" charset="0"/>
        </a:defRPr>
      </a:lvl3pPr>
      <a:lvl4pPr algn="ctr" rtl="0" fontAlgn="base">
        <a:spcBef>
          <a:spcPct val="0"/>
        </a:spcBef>
        <a:spcAft>
          <a:spcPct val="0"/>
        </a:spcAft>
        <a:defRPr sz="6200">
          <a:solidFill>
            <a:schemeClr val="tx1"/>
          </a:solidFill>
          <a:latin typeface="Calibri" pitchFamily="1" charset="0"/>
          <a:ea typeface="ヒラギノ角ゴ ProN W3" pitchFamily="1" charset="-128"/>
          <a:cs typeface="ヒラギノ角ゴ ProN W3" pitchFamily="1" charset="-128"/>
          <a:sym typeface="Calibri" pitchFamily="1" charset="0"/>
        </a:defRPr>
      </a:lvl4pPr>
      <a:lvl5pPr algn="ctr" rtl="0" fontAlgn="base">
        <a:spcBef>
          <a:spcPct val="0"/>
        </a:spcBef>
        <a:spcAft>
          <a:spcPct val="0"/>
        </a:spcAft>
        <a:defRPr sz="6200">
          <a:solidFill>
            <a:schemeClr val="tx1"/>
          </a:solidFill>
          <a:latin typeface="Calibri" pitchFamily="1" charset="0"/>
          <a:ea typeface="ヒラギノ角ゴ ProN W3" pitchFamily="1" charset="-128"/>
          <a:cs typeface="ヒラギノ角ゴ ProN W3" pitchFamily="1" charset="-128"/>
          <a:sym typeface="Calibri" pitchFamily="1" charset="0"/>
        </a:defRPr>
      </a:lvl5pPr>
      <a:lvl6pPr marL="457200" algn="ctr" rtl="0" fontAlgn="base">
        <a:spcBef>
          <a:spcPct val="0"/>
        </a:spcBef>
        <a:spcAft>
          <a:spcPct val="0"/>
        </a:spcAft>
        <a:defRPr sz="6200">
          <a:solidFill>
            <a:schemeClr val="tx1"/>
          </a:solidFill>
          <a:latin typeface="Calibri" pitchFamily="1" charset="0"/>
          <a:ea typeface="ヒラギノ角ゴ ProN W3" pitchFamily="1" charset="-128"/>
          <a:cs typeface="ヒラギノ角ゴ ProN W3" pitchFamily="1" charset="-128"/>
          <a:sym typeface="Calibri" pitchFamily="1" charset="0"/>
        </a:defRPr>
      </a:lvl6pPr>
      <a:lvl7pPr marL="914400" algn="ctr" rtl="0" fontAlgn="base">
        <a:spcBef>
          <a:spcPct val="0"/>
        </a:spcBef>
        <a:spcAft>
          <a:spcPct val="0"/>
        </a:spcAft>
        <a:defRPr sz="6200">
          <a:solidFill>
            <a:schemeClr val="tx1"/>
          </a:solidFill>
          <a:latin typeface="Calibri" pitchFamily="1" charset="0"/>
          <a:ea typeface="ヒラギノ角ゴ ProN W3" pitchFamily="1" charset="-128"/>
          <a:cs typeface="ヒラギノ角ゴ ProN W3" pitchFamily="1" charset="-128"/>
          <a:sym typeface="Calibri" pitchFamily="1" charset="0"/>
        </a:defRPr>
      </a:lvl7pPr>
      <a:lvl8pPr marL="1371600" algn="ctr" rtl="0" fontAlgn="base">
        <a:spcBef>
          <a:spcPct val="0"/>
        </a:spcBef>
        <a:spcAft>
          <a:spcPct val="0"/>
        </a:spcAft>
        <a:defRPr sz="6200">
          <a:solidFill>
            <a:schemeClr val="tx1"/>
          </a:solidFill>
          <a:latin typeface="Calibri" pitchFamily="1" charset="0"/>
          <a:ea typeface="ヒラギノ角ゴ ProN W3" pitchFamily="1" charset="-128"/>
          <a:cs typeface="ヒラギノ角ゴ ProN W3" pitchFamily="1" charset="-128"/>
          <a:sym typeface="Calibri" pitchFamily="1" charset="0"/>
        </a:defRPr>
      </a:lvl8pPr>
      <a:lvl9pPr marL="1828800" algn="ctr" rtl="0" fontAlgn="base">
        <a:spcBef>
          <a:spcPct val="0"/>
        </a:spcBef>
        <a:spcAft>
          <a:spcPct val="0"/>
        </a:spcAft>
        <a:defRPr sz="6200">
          <a:solidFill>
            <a:schemeClr val="tx1"/>
          </a:solidFill>
          <a:latin typeface="Calibri" pitchFamily="1" charset="0"/>
          <a:ea typeface="ヒラギノ角ゴ ProN W3" pitchFamily="1" charset="-128"/>
          <a:cs typeface="ヒラギノ角ゴ ProN W3" pitchFamily="1" charset="-128"/>
          <a:sym typeface="Calibri" pitchFamily="1" charset="0"/>
        </a:defRPr>
      </a:lvl9pPr>
    </p:titleStyle>
    <p:bodyStyle>
      <a:lvl1pPr marL="342900" indent="-342900" algn="l" rtl="0" fontAlgn="base">
        <a:spcBef>
          <a:spcPts val="1100"/>
        </a:spcBef>
        <a:spcAft>
          <a:spcPct val="0"/>
        </a:spcAft>
        <a:buClr>
          <a:srgbClr val="000000"/>
        </a:buClr>
        <a:buSzPct val="100000"/>
        <a:buFont typeface="Arial" pitchFamily="1" charset="0"/>
        <a:buChar char="•"/>
        <a:defRPr sz="4400">
          <a:solidFill>
            <a:schemeClr val="tx1"/>
          </a:solidFill>
          <a:latin typeface="+mn-lt"/>
          <a:ea typeface="+mn-ea"/>
          <a:cs typeface="+mn-cs"/>
          <a:sym typeface="Calibri" pitchFamily="1" charset="0"/>
        </a:defRPr>
      </a:lvl1pPr>
      <a:lvl2pPr marL="742950" indent="-285750" algn="l" rtl="0" fontAlgn="base">
        <a:spcBef>
          <a:spcPts val="1000"/>
        </a:spcBef>
        <a:spcAft>
          <a:spcPct val="0"/>
        </a:spcAft>
        <a:buClr>
          <a:srgbClr val="000000"/>
        </a:buClr>
        <a:buSzPct val="100000"/>
        <a:buFont typeface="Arial" pitchFamily="1" charset="0"/>
        <a:buChar char="–"/>
        <a:defRPr sz="3800">
          <a:solidFill>
            <a:schemeClr val="tx1"/>
          </a:solidFill>
          <a:latin typeface="+mn-lt"/>
          <a:ea typeface="+mn-ea"/>
          <a:cs typeface="+mn-cs"/>
          <a:sym typeface="Calibri" pitchFamily="1" charset="0"/>
        </a:defRPr>
      </a:lvl2pPr>
      <a:lvl3pPr marL="1143000" indent="-228600" algn="l" rtl="0" fontAlgn="base">
        <a:spcBef>
          <a:spcPts val="800"/>
        </a:spcBef>
        <a:spcAft>
          <a:spcPct val="0"/>
        </a:spcAft>
        <a:buClr>
          <a:srgbClr val="000000"/>
        </a:buClr>
        <a:buSzPct val="100000"/>
        <a:buFont typeface="Arial" pitchFamily="1" charset="0"/>
        <a:buChar char="•"/>
        <a:defRPr sz="3400">
          <a:solidFill>
            <a:schemeClr val="tx1"/>
          </a:solidFill>
          <a:latin typeface="+mn-lt"/>
          <a:ea typeface="+mn-ea"/>
          <a:cs typeface="+mn-cs"/>
          <a:sym typeface="Calibri" pitchFamily="1" charset="0"/>
        </a:defRPr>
      </a:lvl3pPr>
      <a:lvl4pPr marL="1600200" indent="-228600" algn="l" rtl="0" fontAlgn="base">
        <a:spcBef>
          <a:spcPts val="700"/>
        </a:spcBef>
        <a:spcAft>
          <a:spcPct val="0"/>
        </a:spcAft>
        <a:buClr>
          <a:srgbClr val="000000"/>
        </a:buClr>
        <a:buSzPct val="100000"/>
        <a:buFont typeface="Arial" pitchFamily="1" charset="0"/>
        <a:buChar char="–"/>
        <a:defRPr sz="2800">
          <a:solidFill>
            <a:schemeClr val="tx1"/>
          </a:solidFill>
          <a:latin typeface="+mn-lt"/>
          <a:ea typeface="+mn-ea"/>
          <a:cs typeface="+mn-cs"/>
          <a:sym typeface="Calibri" pitchFamily="1" charset="0"/>
        </a:defRPr>
      </a:lvl4pPr>
      <a:lvl5pPr marL="2057400" indent="-228600" algn="l" rtl="0" fontAlgn="base">
        <a:spcBef>
          <a:spcPts val="700"/>
        </a:spcBef>
        <a:spcAft>
          <a:spcPct val="0"/>
        </a:spcAft>
        <a:buClr>
          <a:srgbClr val="000000"/>
        </a:buClr>
        <a:buSzPct val="100000"/>
        <a:buFont typeface="Arial" pitchFamily="1" charset="0"/>
        <a:buChar char="»"/>
        <a:defRPr sz="2800">
          <a:solidFill>
            <a:schemeClr val="tx1"/>
          </a:solidFill>
          <a:latin typeface="+mn-lt"/>
          <a:ea typeface="+mn-ea"/>
          <a:cs typeface="+mn-cs"/>
          <a:sym typeface="Calibri" pitchFamily="1" charset="0"/>
        </a:defRPr>
      </a:lvl5pPr>
      <a:lvl6pPr marL="2514600" indent="-228600" algn="l" rtl="0" fontAlgn="base">
        <a:spcBef>
          <a:spcPts val="700"/>
        </a:spcBef>
        <a:spcAft>
          <a:spcPct val="0"/>
        </a:spcAft>
        <a:buClr>
          <a:srgbClr val="000000"/>
        </a:buClr>
        <a:buSzPct val="100000"/>
        <a:buFont typeface="Arial" pitchFamily="1" charset="0"/>
        <a:buChar char="»"/>
        <a:defRPr sz="2800">
          <a:solidFill>
            <a:schemeClr val="tx1"/>
          </a:solidFill>
          <a:latin typeface="+mn-lt"/>
          <a:ea typeface="+mn-ea"/>
          <a:cs typeface="+mn-cs"/>
          <a:sym typeface="Calibri" pitchFamily="1" charset="0"/>
        </a:defRPr>
      </a:lvl6pPr>
      <a:lvl7pPr marL="2971800" indent="-228600" algn="l" rtl="0" fontAlgn="base">
        <a:spcBef>
          <a:spcPts val="700"/>
        </a:spcBef>
        <a:spcAft>
          <a:spcPct val="0"/>
        </a:spcAft>
        <a:buClr>
          <a:srgbClr val="000000"/>
        </a:buClr>
        <a:buSzPct val="100000"/>
        <a:buFont typeface="Arial" pitchFamily="1" charset="0"/>
        <a:buChar char="»"/>
        <a:defRPr sz="2800">
          <a:solidFill>
            <a:schemeClr val="tx1"/>
          </a:solidFill>
          <a:latin typeface="+mn-lt"/>
          <a:ea typeface="+mn-ea"/>
          <a:cs typeface="+mn-cs"/>
          <a:sym typeface="Calibri" pitchFamily="1" charset="0"/>
        </a:defRPr>
      </a:lvl7pPr>
      <a:lvl8pPr marL="3429000" indent="-228600" algn="l" rtl="0" fontAlgn="base">
        <a:spcBef>
          <a:spcPts val="700"/>
        </a:spcBef>
        <a:spcAft>
          <a:spcPct val="0"/>
        </a:spcAft>
        <a:buClr>
          <a:srgbClr val="000000"/>
        </a:buClr>
        <a:buSzPct val="100000"/>
        <a:buFont typeface="Arial" pitchFamily="1" charset="0"/>
        <a:buChar char="»"/>
        <a:defRPr sz="2800">
          <a:solidFill>
            <a:schemeClr val="tx1"/>
          </a:solidFill>
          <a:latin typeface="+mn-lt"/>
          <a:ea typeface="+mn-ea"/>
          <a:cs typeface="+mn-cs"/>
          <a:sym typeface="Calibri" pitchFamily="1" charset="0"/>
        </a:defRPr>
      </a:lvl8pPr>
      <a:lvl9pPr marL="3886200" indent="-228600" algn="l" rtl="0" fontAlgn="base">
        <a:spcBef>
          <a:spcPts val="700"/>
        </a:spcBef>
        <a:spcAft>
          <a:spcPct val="0"/>
        </a:spcAft>
        <a:buClr>
          <a:srgbClr val="000000"/>
        </a:buClr>
        <a:buSzPct val="100000"/>
        <a:buFont typeface="Arial" pitchFamily="1" charset="0"/>
        <a:buChar char="»"/>
        <a:defRPr sz="2800">
          <a:solidFill>
            <a:schemeClr val="tx1"/>
          </a:solidFill>
          <a:latin typeface="+mn-lt"/>
          <a:ea typeface="+mn-ea"/>
          <a:cs typeface="+mn-cs"/>
          <a:sym typeface="Calibri" pitchFamily="1"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png"/><Relationship Id="rId5"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image" Target="../media/image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image" Target="../media/image7.png"/><Relationship Id="rId3"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image" Target="../media/image10.png"/><Relationship Id="rId3" Type="http://schemas.openxmlformats.org/officeDocument/2006/relationships/image" Target="../media/image1.jpeg"/></Relationships>
</file>

<file path=ppt/slides/_rels/slide13.xml.rels><?xml version="1.0" encoding="UTF-8" standalone="yes"?>
<Relationships xmlns="http://schemas.openxmlformats.org/package/2006/relationships"><Relationship Id="rId1" Type="http://schemas.openxmlformats.org/officeDocument/2006/relationships/video" Target="file://localhost/Volumes/NO%20NAME/AMF_equinox_1fps.mov" TargetMode="External"/><Relationship Id="rId2" Type="http://schemas.openxmlformats.org/officeDocument/2006/relationships/slideLayout" Target="../slideLayouts/slideLayout79.xml"/><Relationship Id="rId3" Type="http://schemas.openxmlformats.org/officeDocument/2006/relationships/image" Target="../media/image1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image" Target="../media/image1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notesSlide" Target="../notesSlides/notesSlide7.xml"/><Relationship Id="rId3" Type="http://schemas.openxmlformats.org/officeDocument/2006/relationships/image" Target="../media/image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image" Target="../media/image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image" Target="../media/image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1" Type="http://schemas.openxmlformats.org/officeDocument/2006/relationships/slideLayout" Target="../slideLayouts/slideLayout81.xml"/><Relationship Id="rId2" Type="http://schemas.openxmlformats.org/officeDocument/2006/relationships/notesSlide" Target="../notesSlides/notesSlide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 Id="rId3"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package" Target="../embeddings/Microsoft_Excel_Sheet1.xlsx"/><Relationship Id="rId4" Type="http://schemas.openxmlformats.org/officeDocument/2006/relationships/package" Target="../embeddings/Microsoft_Excel_Sheet2.xlsx"/><Relationship Id="rId5" Type="http://schemas.openxmlformats.org/officeDocument/2006/relationships/image" Target="../media/image17.pdf"/><Relationship Id="rId6" Type="http://schemas.openxmlformats.org/officeDocument/2006/relationships/image" Target="../media/image18.png"/><Relationship Id="rId1" Type="http://schemas.openxmlformats.org/officeDocument/2006/relationships/vmlDrawing" Target="../drawings/vmlDrawing1.vml"/><Relationship Id="rId2" Type="http://schemas.openxmlformats.org/officeDocument/2006/relationships/slideLayout" Target="../slideLayouts/slideLayout57.xml"/></Relationships>
</file>

<file path=ppt/slides/_rels/slide21.xml.rels><?xml version="1.0" encoding="UTF-8" standalone="yes"?>
<Relationships xmlns="http://schemas.openxmlformats.org/package/2006/relationships"><Relationship Id="rId1" Type="http://schemas.openxmlformats.org/officeDocument/2006/relationships/vmlDrawing" Target="../drawings/vmlDrawing2.vml"/><Relationship Id="rId2" Type="http://schemas.openxmlformats.org/officeDocument/2006/relationships/slideLayout" Target="../slideLayouts/slideLayout57.xml"/><Relationship Id="rId3" Type="http://schemas.openxmlformats.org/officeDocument/2006/relationships/package" Target="../embeddings/Microsoft_Excel_Sheet3.xlsx"/></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image" Target="../media/image20.emf"/></Relationships>
</file>

<file path=ppt/slides/_rels/slide23.xml.rels><?xml version="1.0" encoding="UTF-8" standalone="yes"?>
<Relationships xmlns="http://schemas.openxmlformats.org/package/2006/relationships"><Relationship Id="rId3" Type="http://schemas.openxmlformats.org/officeDocument/2006/relationships/image" Target="../media/image22.tiff"/><Relationship Id="rId4" Type="http://schemas.openxmlformats.org/officeDocument/2006/relationships/image" Target="../media/image23.tiff"/><Relationship Id="rId5" Type="http://schemas.openxmlformats.org/officeDocument/2006/relationships/image" Target="../media/image24.tiff"/><Relationship Id="rId1" Type="http://schemas.openxmlformats.org/officeDocument/2006/relationships/slideLayout" Target="../slideLayouts/slideLayout59.xml"/><Relationship Id="rId2" Type="http://schemas.openxmlformats.org/officeDocument/2006/relationships/image" Target="../media/image21.tiff"/></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28.wmf"/><Relationship Id="rId6" Type="http://schemas.openxmlformats.org/officeDocument/2006/relationships/image" Target="../media/image29.png"/><Relationship Id="rId1" Type="http://schemas.openxmlformats.org/officeDocument/2006/relationships/slideLayout" Target="../slideLayouts/slideLayout59.xml"/><Relationship Id="rId2" Type="http://schemas.openxmlformats.org/officeDocument/2006/relationships/image" Target="../media/image2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notesSlide" Target="../notesSlides/notesSlide9.xml"/><Relationship Id="rId3" Type="http://schemas.openxmlformats.org/officeDocument/2006/relationships/image" Target="../media/image30.emf"/></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1" Type="http://schemas.openxmlformats.org/officeDocument/2006/relationships/slideLayout" Target="../slideLayouts/slideLayout59.xml"/><Relationship Id="rId2" Type="http://schemas.openxmlformats.org/officeDocument/2006/relationships/image" Target="../media/image3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image" Target="../media/image34.emf"/></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5" Type="http://schemas.openxmlformats.org/officeDocument/2006/relationships/image" Target="../media/image37.png"/><Relationship Id="rId6" Type="http://schemas.openxmlformats.org/officeDocument/2006/relationships/image" Target="../media/image38.png"/><Relationship Id="rId7" Type="http://schemas.openxmlformats.org/officeDocument/2006/relationships/image" Target="../media/image39.jpeg"/><Relationship Id="rId8" Type="http://schemas.openxmlformats.org/officeDocument/2006/relationships/image" Target="../media/image40.png"/><Relationship Id="rId1" Type="http://schemas.openxmlformats.org/officeDocument/2006/relationships/slideLayout" Target="../slideLayouts/slideLayout59.xml"/><Relationship Id="rId2" Type="http://schemas.openxmlformats.org/officeDocument/2006/relationships/notesSlide" Target="../notesSlides/notesSlide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xml"/><Relationship Id="rId3" Type="http://schemas.openxmlformats.org/officeDocument/2006/relationships/image" Target="../media/image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notesSlide" Target="../notesSlides/notesSlide11.xml"/><Relationship Id="rId3" Type="http://schemas.openxmlformats.org/officeDocument/2006/relationships/image" Target="../media/image41.png"/></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image" Target="../media/image45.png"/><Relationship Id="rId1" Type="http://schemas.openxmlformats.org/officeDocument/2006/relationships/slideLayout" Target="../slideLayouts/slideLayout59.xml"/><Relationship Id="rId2" Type="http://schemas.openxmlformats.org/officeDocument/2006/relationships/image" Target="../media/image4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image" Target="../media/image46.png"/><Relationship Id="rId3" Type="http://schemas.openxmlformats.org/officeDocument/2006/relationships/image" Target="../media/image47.png"/></Relationships>
</file>

<file path=ppt/slides/_rels/slide33.xml.rels><?xml version="1.0" encoding="UTF-8" standalone="yes"?>
<Relationships xmlns="http://schemas.openxmlformats.org/package/2006/relationships"><Relationship Id="rId3" Type="http://schemas.openxmlformats.org/officeDocument/2006/relationships/image" Target="../media/image48.emf"/><Relationship Id="rId4" Type="http://schemas.openxmlformats.org/officeDocument/2006/relationships/image" Target="../media/image49.emf"/><Relationship Id="rId5" Type="http://schemas.openxmlformats.org/officeDocument/2006/relationships/image" Target="../media/image50.jpeg"/><Relationship Id="rId1" Type="http://schemas.openxmlformats.org/officeDocument/2006/relationships/slideLayout" Target="../slideLayouts/slideLayout62.xml"/><Relationship Id="rId2" Type="http://schemas.openxmlformats.org/officeDocument/2006/relationships/notesSlide" Target="../notesSlides/notesSlide1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image" Target="../media/image51.png"/><Relationship Id="rId3" Type="http://schemas.openxmlformats.org/officeDocument/2006/relationships/image" Target="../media/image5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image" Target="../media/image53.png"/><Relationship Id="rId3" Type="http://schemas.openxmlformats.org/officeDocument/2006/relationships/image" Target="../media/image54.png"/></Relationships>
</file>

<file path=ppt/slides/_rels/slide36.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57.png"/><Relationship Id="rId5" Type="http://schemas.openxmlformats.org/officeDocument/2006/relationships/image" Target="../media/image58.png"/><Relationship Id="rId1" Type="http://schemas.openxmlformats.org/officeDocument/2006/relationships/slideLayout" Target="../slideLayouts/slideLayout59.xml"/><Relationship Id="rId2" Type="http://schemas.openxmlformats.org/officeDocument/2006/relationships/image" Target="../media/image55.png"/></Relationships>
</file>

<file path=ppt/slides/_rels/slide37.xml.rels><?xml version="1.0" encoding="UTF-8" standalone="yes"?>
<Relationships xmlns="http://schemas.openxmlformats.org/package/2006/relationships"><Relationship Id="rId3" Type="http://schemas.openxmlformats.org/officeDocument/2006/relationships/image" Target="../media/image59.gif"/><Relationship Id="rId4" Type="http://schemas.openxmlformats.org/officeDocument/2006/relationships/image" Target="../media/image60.gif"/><Relationship Id="rId5" Type="http://schemas.openxmlformats.org/officeDocument/2006/relationships/image" Target="../media/image61.gif"/><Relationship Id="rId6" Type="http://schemas.openxmlformats.org/officeDocument/2006/relationships/image" Target="../media/image62.gif"/><Relationship Id="rId7" Type="http://schemas.openxmlformats.org/officeDocument/2006/relationships/image" Target="../media/image63.gif"/><Relationship Id="rId8" Type="http://schemas.openxmlformats.org/officeDocument/2006/relationships/image" Target="../media/image64.gif"/><Relationship Id="rId9" Type="http://schemas.openxmlformats.org/officeDocument/2006/relationships/image" Target="../media/image65.gif"/><Relationship Id="rId1" Type="http://schemas.openxmlformats.org/officeDocument/2006/relationships/slideLayout" Target="../slideLayouts/slideLayout73.xml"/><Relationship Id="rId2" Type="http://schemas.openxmlformats.org/officeDocument/2006/relationships/notesSlide" Target="../notesSlides/notesSlide13.xml"/></Relationships>
</file>

<file path=ppt/slides/_rels/slide38.xml.rels><?xml version="1.0" encoding="UTF-8" standalone="yes"?>
<Relationships xmlns="http://schemas.openxmlformats.org/package/2006/relationships"><Relationship Id="rId3" Type="http://schemas.openxmlformats.org/officeDocument/2006/relationships/image" Target="../media/image67.png"/><Relationship Id="rId4" Type="http://schemas.openxmlformats.org/officeDocument/2006/relationships/image" Target="../media/image68.png"/><Relationship Id="rId5" Type="http://schemas.openxmlformats.org/officeDocument/2006/relationships/image" Target="../media/image69.png"/><Relationship Id="rId6" Type="http://schemas.openxmlformats.org/officeDocument/2006/relationships/image" Target="../media/image70.png"/><Relationship Id="rId7" Type="http://schemas.openxmlformats.org/officeDocument/2006/relationships/image" Target="../media/image38.png"/><Relationship Id="rId8" Type="http://schemas.openxmlformats.org/officeDocument/2006/relationships/image" Target="../media/image71.jpeg"/><Relationship Id="rId1" Type="http://schemas.openxmlformats.org/officeDocument/2006/relationships/slideLayout" Target="../slideLayouts/slideLayout59.xml"/><Relationship Id="rId2" Type="http://schemas.openxmlformats.org/officeDocument/2006/relationships/image" Target="../media/image66.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0.xml"/><Relationship Id="rId2" Type="http://schemas.openxmlformats.org/officeDocument/2006/relationships/image" Target="../media/image66.jpeg"/><Relationship Id="rId3" Type="http://schemas.openxmlformats.org/officeDocument/2006/relationships/image" Target="../media/image7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4.xml"/><Relationship Id="rId3"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73.png"/><Relationship Id="rId4" Type="http://schemas.openxmlformats.org/officeDocument/2006/relationships/image" Target="../media/image74.png"/><Relationship Id="rId5" Type="http://schemas.openxmlformats.org/officeDocument/2006/relationships/image" Target="../media/image75.jpeg"/><Relationship Id="rId6" Type="http://schemas.openxmlformats.org/officeDocument/2006/relationships/image" Target="../media/image76.png"/><Relationship Id="rId7" Type="http://schemas.openxmlformats.org/officeDocument/2006/relationships/image" Target="../media/image77.jpeg"/><Relationship Id="rId8" Type="http://schemas.openxmlformats.org/officeDocument/2006/relationships/image" Target="../media/image66.jpeg"/><Relationship Id="rId9" Type="http://schemas.openxmlformats.org/officeDocument/2006/relationships/image" Target="../media/image78.png"/><Relationship Id="rId10" Type="http://schemas.openxmlformats.org/officeDocument/2006/relationships/image" Target="../media/image79.png"/><Relationship Id="rId1" Type="http://schemas.openxmlformats.org/officeDocument/2006/relationships/slideLayout" Target="../slideLayouts/slideLayout70.xml"/><Relationship Id="rId2" Type="http://schemas.openxmlformats.org/officeDocument/2006/relationships/image" Target="../media/image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0.xml"/><Relationship Id="rId2" Type="http://schemas.openxmlformats.org/officeDocument/2006/relationships/image" Target="../media/image80.emf"/><Relationship Id="rId3" Type="http://schemas.openxmlformats.org/officeDocument/2006/relationships/image" Target="../media/image81.em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44.xml.rels><?xml version="1.0" encoding="UTF-8" standalone="yes"?>
<Relationships xmlns="http://schemas.openxmlformats.org/package/2006/relationships"><Relationship Id="rId3" Type="http://schemas.openxmlformats.org/officeDocument/2006/relationships/image" Target="../media/image83.png"/><Relationship Id="rId4" Type="http://schemas.openxmlformats.org/officeDocument/2006/relationships/image" Target="../media/image84.png"/><Relationship Id="rId5" Type="http://schemas.openxmlformats.org/officeDocument/2006/relationships/image" Target="../media/image85.png"/><Relationship Id="rId1" Type="http://schemas.openxmlformats.org/officeDocument/2006/relationships/slideLayout" Target="../slideLayouts/slideLayout70.xml"/><Relationship Id="rId2" Type="http://schemas.openxmlformats.org/officeDocument/2006/relationships/image" Target="../media/image82.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notesSlide" Target="../notesSlides/notesSlide1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0.xml"/><Relationship Id="rId2" Type="http://schemas.openxmlformats.org/officeDocument/2006/relationships/image" Target="../media/image86.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image" Target="../media/image7.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5.xml"/><Relationship Id="rId3" Type="http://schemas.openxmlformats.org/officeDocument/2006/relationships/image" Target="../media/image7.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image" Target="../media/image87.png"/><Relationship Id="rId3" Type="http://schemas.openxmlformats.org/officeDocument/2006/relationships/image" Target="../media/image88.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image" Target="../media/image89.png"/><Relationship Id="rId3" Type="http://schemas.openxmlformats.org/officeDocument/2006/relationships/image" Target="../media/image90.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image" Target="../media/image7.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notesSlide" Target="../notesSlides/notesSlide15.xml"/><Relationship Id="rId3" Type="http://schemas.openxmlformats.org/officeDocument/2006/relationships/image" Target="../media/image7.png"/></Relationships>
</file>

<file path=ppt/slides/_rels/slide54.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7.png"/><Relationship Id="rId5" Type="http://schemas.openxmlformats.org/officeDocument/2006/relationships/image" Target="../media/image91.png"/><Relationship Id="rId6" Type="http://schemas.openxmlformats.org/officeDocument/2006/relationships/image" Target="../media/image92.png"/><Relationship Id="rId7" Type="http://schemas.openxmlformats.org/officeDocument/2006/relationships/image" Target="../media/image93.png"/><Relationship Id="rId8" Type="http://schemas.openxmlformats.org/officeDocument/2006/relationships/image" Target="../media/image94.png"/><Relationship Id="rId9" Type="http://schemas.openxmlformats.org/officeDocument/2006/relationships/image" Target="../media/image95.gif"/><Relationship Id="rId1" Type="http://schemas.openxmlformats.org/officeDocument/2006/relationships/video" Target="file://localhost/Users/amannino/Desktop/SWG_GEO/GOCI/GOCI_Workshop/Mannino%20GEO-CAPE%20GOCI_Workshop%20Jan11_2012.ppt_media/SeaWiFS.BiosphereAnimation.Sep1997-Jul2005.70W-3.mov" TargetMode="External"/><Relationship Id="rId2"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6.xml"/><Relationship Id="rId3" Type="http://schemas.openxmlformats.org/officeDocument/2006/relationships/image" Target="../media/image7.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84.xml"/><Relationship Id="rId2" Type="http://schemas.openxmlformats.org/officeDocument/2006/relationships/notesSlide" Target="../notesSlides/notesSlide17.xml"/><Relationship Id="rId3"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6.xml"/><Relationship Id="rId3"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0.xml"/><Relationship Id="rId2"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5297" name="Rectangle 1"/>
          <p:cNvSpPr>
            <a:spLocks noGrp="1" noChangeArrowheads="1"/>
          </p:cNvSpPr>
          <p:nvPr>
            <p:ph type="title"/>
          </p:nvPr>
        </p:nvSpPr>
        <p:spPr>
          <a:xfrm>
            <a:off x="787400" y="2362200"/>
            <a:ext cx="11811000" cy="1600200"/>
          </a:xfrm>
          <a:ln/>
        </p:spPr>
        <p:txBody>
          <a:bodyPr/>
          <a:lstStyle/>
          <a:p>
            <a:r>
              <a:rPr lang="en-US" sz="4400" dirty="0" smtClean="0">
                <a:solidFill>
                  <a:srgbClr val="000080"/>
                </a:solidFill>
                <a:latin typeface="Arial" pitchFamily="1" charset="0"/>
                <a:ea typeface="Arial" pitchFamily="1" charset="0"/>
                <a:cs typeface="Arial" pitchFamily="1" charset="0"/>
                <a:sym typeface="Arial" pitchFamily="1" charset="0"/>
              </a:rPr>
              <a:t>Update on GEO-CAPE Activities and </a:t>
            </a:r>
            <a:br>
              <a:rPr lang="en-US" sz="4400" dirty="0" smtClean="0">
                <a:solidFill>
                  <a:srgbClr val="000080"/>
                </a:solidFill>
                <a:latin typeface="Arial" pitchFamily="1" charset="0"/>
                <a:ea typeface="Arial" pitchFamily="1" charset="0"/>
                <a:cs typeface="Arial" pitchFamily="1" charset="0"/>
                <a:sym typeface="Arial" pitchFamily="1" charset="0"/>
              </a:rPr>
            </a:br>
            <a:r>
              <a:rPr lang="en-US" sz="4400" dirty="0" smtClean="0">
                <a:solidFill>
                  <a:srgbClr val="000080"/>
                </a:solidFill>
                <a:latin typeface="Arial" pitchFamily="1" charset="0"/>
                <a:ea typeface="Arial" pitchFamily="1" charset="0"/>
                <a:cs typeface="Arial" pitchFamily="1" charset="0"/>
                <a:sym typeface="Arial" pitchFamily="1" charset="0"/>
              </a:rPr>
              <a:t>Coastal Ecosystem Science Studies</a:t>
            </a:r>
            <a:endParaRPr lang="en-US" sz="4400" dirty="0">
              <a:solidFill>
                <a:srgbClr val="000080"/>
              </a:solidFill>
              <a:latin typeface="Arial" pitchFamily="1" charset="0"/>
              <a:sym typeface="Arial" pitchFamily="1" charset="0"/>
            </a:endParaRPr>
          </a:p>
        </p:txBody>
      </p:sp>
      <p:sp>
        <p:nvSpPr>
          <p:cNvPr id="55298" name="Rectangle 2"/>
          <p:cNvSpPr>
            <a:spLocks/>
          </p:cNvSpPr>
          <p:nvPr/>
        </p:nvSpPr>
        <p:spPr bwMode="auto">
          <a:xfrm>
            <a:off x="4464178" y="9369623"/>
            <a:ext cx="4324351" cy="307777"/>
          </a:xfrm>
          <a:prstGeom prst="rect">
            <a:avLst/>
          </a:prstGeom>
          <a:noFill/>
          <a:ln w="12700" cap="flat">
            <a:noFill/>
            <a:miter lim="800000"/>
            <a:headEnd type="none" w="med" len="med"/>
            <a:tailEnd type="none" w="med" len="med"/>
          </a:ln>
        </p:spPr>
        <p:txBody>
          <a:bodyPr wrap="none" lIns="0" tIns="0" rIns="0" bIns="0" anchor="ctr">
            <a:prstTxWarp prst="textNoShape">
              <a:avLst/>
            </a:prstTxWarp>
            <a:spAutoFit/>
          </a:bodyPr>
          <a:lstStyle/>
          <a:p>
            <a:r>
              <a:rPr lang="en-US" sz="2000" dirty="0" smtClean="0">
                <a:solidFill>
                  <a:schemeClr val="bg2">
                    <a:lumMod val="75000"/>
                  </a:schemeClr>
                </a:solidFill>
                <a:latin typeface="Arial" pitchFamily="1" charset="0"/>
                <a:ea typeface="Arial" pitchFamily="1" charset="0"/>
                <a:cs typeface="Arial" pitchFamily="1" charset="0"/>
                <a:sym typeface="Arial" pitchFamily="1" charset="0"/>
              </a:rPr>
              <a:t>NASA OCRT Meeting  </a:t>
            </a:r>
            <a:r>
              <a:rPr lang="en-US" sz="2000" dirty="0">
                <a:solidFill>
                  <a:schemeClr val="bg2">
                    <a:lumMod val="75000"/>
                  </a:schemeClr>
                </a:solidFill>
                <a:latin typeface="Arial" pitchFamily="1" charset="0"/>
                <a:ea typeface="Arial" pitchFamily="1" charset="0"/>
                <a:cs typeface="Arial" pitchFamily="1" charset="0"/>
                <a:sym typeface="Arial" pitchFamily="1" charset="0"/>
              </a:rPr>
              <a:t>-</a:t>
            </a:r>
            <a:r>
              <a:rPr lang="en-US" sz="2000" dirty="0" smtClean="0">
                <a:solidFill>
                  <a:schemeClr val="bg2">
                    <a:lumMod val="75000"/>
                  </a:schemeClr>
                </a:solidFill>
                <a:latin typeface="Arial" pitchFamily="1" charset="0"/>
                <a:ea typeface="Arial" pitchFamily="1" charset="0"/>
                <a:cs typeface="Arial" pitchFamily="1" charset="0"/>
                <a:sym typeface="Arial" pitchFamily="1" charset="0"/>
              </a:rPr>
              <a:t> April 23, </a:t>
            </a:r>
            <a:r>
              <a:rPr lang="en-US" sz="2000" dirty="0">
                <a:solidFill>
                  <a:schemeClr val="bg2">
                    <a:lumMod val="75000"/>
                  </a:schemeClr>
                </a:solidFill>
                <a:latin typeface="Arial" pitchFamily="1" charset="0"/>
                <a:ea typeface="Arial" pitchFamily="1" charset="0"/>
                <a:cs typeface="Arial" pitchFamily="1" charset="0"/>
                <a:sym typeface="Arial" pitchFamily="1" charset="0"/>
              </a:rPr>
              <a:t>2012</a:t>
            </a:r>
          </a:p>
        </p:txBody>
      </p:sp>
      <p:sp>
        <p:nvSpPr>
          <p:cNvPr id="55299" name="Rectangle 3"/>
          <p:cNvSpPr>
            <a:spLocks/>
          </p:cNvSpPr>
          <p:nvPr/>
        </p:nvSpPr>
        <p:spPr bwMode="auto">
          <a:xfrm>
            <a:off x="1346200" y="4572000"/>
            <a:ext cx="10350500" cy="2133600"/>
          </a:xfrm>
          <a:prstGeom prst="rect">
            <a:avLst/>
          </a:prstGeom>
          <a:noFill/>
          <a:ln w="12700" cap="flat">
            <a:noFill/>
            <a:miter lim="800000"/>
            <a:headEnd type="none" w="med" len="med"/>
            <a:tailEnd type="none" w="med" len="med"/>
          </a:ln>
        </p:spPr>
        <p:txBody>
          <a:bodyPr lIns="0" tIns="0" rIns="0" bIns="0">
            <a:prstTxWarp prst="textNoShape">
              <a:avLst/>
            </a:prstTxWarp>
          </a:bodyPr>
          <a:lstStyle/>
          <a:p>
            <a:r>
              <a:rPr lang="en-US" sz="3200" b="1" dirty="0">
                <a:solidFill>
                  <a:srgbClr val="800000"/>
                </a:solidFill>
                <a:latin typeface="Arial" pitchFamily="1" charset="0"/>
                <a:ea typeface="Arial" pitchFamily="1" charset="0"/>
                <a:cs typeface="Arial" pitchFamily="1" charset="0"/>
                <a:sym typeface="Arial" pitchFamily="1" charset="0"/>
              </a:rPr>
              <a:t>Antonio </a:t>
            </a:r>
            <a:r>
              <a:rPr lang="en-US" sz="3200" b="1" dirty="0" err="1">
                <a:solidFill>
                  <a:srgbClr val="800000"/>
                </a:solidFill>
                <a:latin typeface="Arial" pitchFamily="1" charset="0"/>
                <a:ea typeface="Arial" pitchFamily="1" charset="0"/>
                <a:cs typeface="Arial" pitchFamily="1" charset="0"/>
                <a:sym typeface="Arial" pitchFamily="1" charset="0"/>
              </a:rPr>
              <a:t>Mannino</a:t>
            </a:r>
            <a:r>
              <a:rPr lang="en-US" sz="3200" dirty="0">
                <a:solidFill>
                  <a:srgbClr val="800000"/>
                </a:solidFill>
                <a:latin typeface="Arial" pitchFamily="1" charset="0"/>
                <a:sym typeface="Arial" pitchFamily="1" charset="0"/>
              </a:rPr>
              <a:t/>
            </a:r>
            <a:br>
              <a:rPr lang="en-US" sz="3200" dirty="0">
                <a:solidFill>
                  <a:srgbClr val="800000"/>
                </a:solidFill>
                <a:latin typeface="Arial" pitchFamily="1" charset="0"/>
                <a:sym typeface="Arial" pitchFamily="1" charset="0"/>
              </a:rPr>
            </a:br>
            <a:r>
              <a:rPr lang="en-US" sz="3200" dirty="0">
                <a:solidFill>
                  <a:srgbClr val="800000"/>
                </a:solidFill>
                <a:latin typeface="Arial" pitchFamily="1" charset="0"/>
                <a:sym typeface="Arial" pitchFamily="1" charset="0"/>
              </a:rPr>
              <a:t>Ocean Ecology Laboratory</a:t>
            </a:r>
          </a:p>
          <a:p>
            <a:r>
              <a:rPr lang="en-US" sz="3200" dirty="0">
                <a:solidFill>
                  <a:srgbClr val="800000"/>
                </a:solidFill>
                <a:latin typeface="Arial" pitchFamily="1" charset="0"/>
                <a:sym typeface="Arial" pitchFamily="1" charset="0"/>
              </a:rPr>
              <a:t>NASA Goddard Space Flight Center</a:t>
            </a:r>
          </a:p>
          <a:p>
            <a:r>
              <a:rPr lang="en-US" sz="3200" dirty="0">
                <a:solidFill>
                  <a:srgbClr val="800000"/>
                </a:solidFill>
                <a:latin typeface="Arial" pitchFamily="1" charset="0"/>
                <a:sym typeface="Arial" pitchFamily="1" charset="0"/>
              </a:rPr>
              <a:t>Maryland - USA</a:t>
            </a:r>
          </a:p>
        </p:txBody>
      </p:sp>
      <p:pic>
        <p:nvPicPr>
          <p:cNvPr id="55301" name="Picture 5"/>
          <p:cNvPicPr>
            <a:picLocks noChangeArrowheads="1"/>
          </p:cNvPicPr>
          <p:nvPr/>
        </p:nvPicPr>
        <p:blipFill>
          <a:blip r:embed="rId3"/>
          <a:srcRect/>
          <a:stretch>
            <a:fillRect/>
          </a:stretch>
        </p:blipFill>
        <p:spPr bwMode="auto">
          <a:xfrm>
            <a:off x="25400" y="1295400"/>
            <a:ext cx="1562100" cy="1511300"/>
          </a:xfrm>
          <a:prstGeom prst="rect">
            <a:avLst/>
          </a:prstGeom>
          <a:noFill/>
          <a:ln w="12700" cap="flat">
            <a:noFill/>
            <a:miter lim="800000"/>
            <a:headEnd/>
            <a:tailEnd/>
          </a:ln>
        </p:spPr>
      </p:pic>
      <p:sp>
        <p:nvSpPr>
          <p:cNvPr id="8" name="Rectangle 7"/>
          <p:cNvSpPr/>
          <p:nvPr/>
        </p:nvSpPr>
        <p:spPr bwMode="auto">
          <a:xfrm>
            <a:off x="0" y="0"/>
            <a:ext cx="7569200" cy="1371600"/>
          </a:xfrm>
          <a:prstGeom prst="rect">
            <a:avLst/>
          </a:prstGeom>
          <a:solidFill>
            <a:schemeClr val="tx1"/>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4000" dirty="0" smtClean="0">
                <a:solidFill>
                  <a:schemeClr val="bg1"/>
                </a:solidFill>
                <a:latin typeface="Arial"/>
                <a:cs typeface="Arial"/>
              </a:rPr>
              <a:t>Geostationary Coastal &amp; Air Pollution Events</a:t>
            </a:r>
            <a:endParaRPr kumimoji="0" lang="en-US" sz="4000" b="0" i="0" u="none" strike="noStrike" cap="none" normalizeH="0" baseline="0" dirty="0">
              <a:ln>
                <a:noFill/>
              </a:ln>
              <a:solidFill>
                <a:schemeClr val="bg1"/>
              </a:solidFill>
              <a:effectLst/>
              <a:latin typeface="Arial"/>
              <a:ea typeface="ヒラギノ角ゴ ProN W3" pitchFamily="1" charset="-128"/>
              <a:cs typeface="Arial"/>
              <a:sym typeface="Gill Sans" pitchFamily="1" charset="0"/>
            </a:endParaRPr>
          </a:p>
        </p:txBody>
      </p:sp>
      <p:pic>
        <p:nvPicPr>
          <p:cNvPr id="55300" name="Picture 4"/>
          <p:cNvPicPr>
            <a:picLocks noChangeAspect="1" noChangeArrowheads="1"/>
          </p:cNvPicPr>
          <p:nvPr/>
        </p:nvPicPr>
        <p:blipFill>
          <a:blip r:embed="rId4"/>
          <a:srcRect/>
          <a:stretch>
            <a:fillRect/>
          </a:stretch>
        </p:blipFill>
        <p:spPr bwMode="auto">
          <a:xfrm>
            <a:off x="7493197" y="0"/>
            <a:ext cx="5562403" cy="1371600"/>
          </a:xfrm>
          <a:prstGeom prst="rect">
            <a:avLst/>
          </a:prstGeom>
          <a:noFill/>
          <a:ln w="12700" cap="flat">
            <a:noFill/>
            <a:miter lim="800000"/>
            <a:headEnd/>
            <a:tailEnd/>
          </a:ln>
        </p:spPr>
      </p:pic>
      <p:pic>
        <p:nvPicPr>
          <p:cNvPr id="15" name="Picture 2"/>
          <p:cNvPicPr>
            <a:picLocks noChangeArrowheads="1"/>
          </p:cNvPicPr>
          <p:nvPr/>
        </p:nvPicPr>
        <p:blipFill>
          <a:blip r:embed="rId5"/>
          <a:srcRect/>
          <a:stretch>
            <a:fillRect/>
          </a:stretch>
        </p:blipFill>
        <p:spPr bwMode="auto">
          <a:xfrm>
            <a:off x="711200" y="4114800"/>
            <a:ext cx="11658600" cy="381000"/>
          </a:xfrm>
          <a:prstGeom prst="rect">
            <a:avLst/>
          </a:prstGeom>
          <a:noFill/>
          <a:ln w="12700" cap="flat">
            <a:noFill/>
            <a:miter lim="800000"/>
            <a:headEnd/>
            <a:tailEnd/>
          </a:ln>
        </p:spPr>
      </p:pic>
      <p:sp>
        <p:nvSpPr>
          <p:cNvPr id="9" name="Rectangle 1"/>
          <p:cNvSpPr txBox="1">
            <a:spLocks noChangeArrowheads="1"/>
          </p:cNvSpPr>
          <p:nvPr/>
        </p:nvSpPr>
        <p:spPr bwMode="auto">
          <a:xfrm>
            <a:off x="800100" y="7010400"/>
            <a:ext cx="11811000" cy="1676400"/>
          </a:xfrm>
          <a:prstGeom prst="rect">
            <a:avLst/>
          </a:prstGeom>
          <a:noFill/>
          <a:ln w="12700">
            <a:noFill/>
            <a:miter lim="800000"/>
            <a:headEnd/>
            <a:tailEnd/>
          </a:ln>
          <a:effectLst/>
        </p:spPr>
        <p:txBody>
          <a:bodyPr vert="horz" wrap="square" lIns="50800" tIns="50800" rIns="50800" bIns="5080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0" cap="none" spc="0" normalizeH="0" baseline="0" noProof="0" dirty="0" smtClean="0">
                <a:ln>
                  <a:noFill/>
                </a:ln>
                <a:solidFill>
                  <a:srgbClr val="000080"/>
                </a:solidFill>
                <a:effectLst/>
                <a:uLnTx/>
                <a:uFillTx/>
                <a:latin typeface="Arial" pitchFamily="1" charset="0"/>
                <a:ea typeface="Arial" pitchFamily="1" charset="0"/>
                <a:cs typeface="Arial" pitchFamily="1" charset="0"/>
                <a:sym typeface="Arial" pitchFamily="1" charset="0"/>
              </a:rPr>
              <a:t>Acknowledgments</a:t>
            </a:r>
          </a:p>
          <a:p>
            <a:pPr>
              <a:defRPr/>
            </a:pPr>
            <a:r>
              <a:rPr lang="en-US" sz="3200" kern="0" dirty="0" smtClean="0">
                <a:solidFill>
                  <a:srgbClr val="000080"/>
                </a:solidFill>
                <a:latin typeface="Arial" pitchFamily="1" charset="0"/>
                <a:ea typeface="Arial" pitchFamily="1" charset="0"/>
                <a:cs typeface="Arial" pitchFamily="1" charset="0"/>
                <a:sym typeface="Arial" pitchFamily="1" charset="0"/>
              </a:rPr>
              <a:t>GEO-CAPE Oceans SWG</a:t>
            </a:r>
            <a:endParaRPr lang="en-US" sz="3200" kern="0" dirty="0" smtClean="0">
              <a:solidFill>
                <a:srgbClr val="000080"/>
              </a:solidFill>
              <a:latin typeface="Arial" pitchFamily="1" charset="0"/>
              <a:sym typeface="Arial" pitchFamily="1"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0" cap="none" spc="0" normalizeH="0" noProof="0" dirty="0" smtClean="0">
                <a:ln>
                  <a:noFill/>
                </a:ln>
                <a:solidFill>
                  <a:srgbClr val="000080"/>
                </a:solidFill>
                <a:effectLst/>
                <a:uLnTx/>
                <a:uFillTx/>
                <a:latin typeface="Arial" pitchFamily="1" charset="0"/>
                <a:ea typeface="Arial" pitchFamily="1" charset="0"/>
                <a:cs typeface="Arial" pitchFamily="1" charset="0"/>
                <a:sym typeface="Arial" pitchFamily="1" charset="0"/>
              </a:rPr>
              <a:t>Zia Ahmad, Dirk </a:t>
            </a:r>
            <a:r>
              <a:rPr kumimoji="0" lang="en-US" sz="3200" b="0" i="0" u="none" strike="noStrike" kern="0" cap="none" spc="0" normalizeH="0" noProof="0" dirty="0" err="1" smtClean="0">
                <a:ln>
                  <a:noFill/>
                </a:ln>
                <a:solidFill>
                  <a:srgbClr val="000080"/>
                </a:solidFill>
                <a:effectLst/>
                <a:uLnTx/>
                <a:uFillTx/>
                <a:latin typeface="Arial" pitchFamily="1" charset="0"/>
                <a:ea typeface="Arial" pitchFamily="1" charset="0"/>
                <a:cs typeface="Arial" pitchFamily="1" charset="0"/>
                <a:sym typeface="Arial" pitchFamily="1" charset="0"/>
              </a:rPr>
              <a:t>Aurin</a:t>
            </a:r>
            <a:r>
              <a:rPr kumimoji="0" lang="en-US" sz="3200" b="0" i="0" u="none" strike="noStrike" kern="0" cap="none" spc="0" normalizeH="0" noProof="0" dirty="0" smtClean="0">
                <a:ln>
                  <a:noFill/>
                </a:ln>
                <a:solidFill>
                  <a:srgbClr val="000080"/>
                </a:solidFill>
                <a:effectLst/>
                <a:uLnTx/>
                <a:uFillTx/>
                <a:latin typeface="Arial" pitchFamily="1" charset="0"/>
                <a:ea typeface="Arial" pitchFamily="1" charset="0"/>
                <a:cs typeface="Arial" pitchFamily="1" charset="0"/>
                <a:sym typeface="Arial" pitchFamily="1" charset="0"/>
              </a:rPr>
              <a:t>, Stan Hooker, John Morrow</a:t>
            </a: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41" name="Rectangle 1"/>
          <p:cNvSpPr>
            <a:spLocks/>
          </p:cNvSpPr>
          <p:nvPr/>
        </p:nvSpPr>
        <p:spPr bwMode="auto">
          <a:xfrm>
            <a:off x="482600" y="1066800"/>
            <a:ext cx="12077700" cy="8382000"/>
          </a:xfrm>
          <a:prstGeom prst="rect">
            <a:avLst/>
          </a:prstGeom>
          <a:noFill/>
          <a:ln w="12700" cap="flat">
            <a:noFill/>
            <a:miter lim="800000"/>
            <a:headEnd type="none" w="med" len="med"/>
            <a:tailEnd type="none" w="med" len="med"/>
          </a:ln>
        </p:spPr>
        <p:txBody>
          <a:bodyPr lIns="38100" tIns="38100" rIns="38100" bIns="38100">
            <a:prstTxWarp prst="textNoShape">
              <a:avLst/>
            </a:prstTxWarp>
          </a:bodyPr>
          <a:lstStyle/>
          <a:p>
            <a:pPr indent="-367200" algn="l"/>
            <a:r>
              <a:rPr lang="en-US" sz="2800" b="1" dirty="0">
                <a:solidFill>
                  <a:schemeClr val="tx1"/>
                </a:solidFill>
                <a:latin typeface="Arial" pitchFamily="1" charset="0"/>
                <a:ea typeface="Arial" pitchFamily="1" charset="0"/>
                <a:cs typeface="Arial" pitchFamily="1" charset="0"/>
                <a:sym typeface="Arial" pitchFamily="1" charset="0"/>
              </a:rPr>
              <a:t>Mission Critical Products</a:t>
            </a:r>
            <a:r>
              <a:rPr lang="en-US" sz="2800" dirty="0">
                <a:solidFill>
                  <a:schemeClr val="tx1"/>
                </a:solidFill>
                <a:latin typeface="Arial" pitchFamily="1" charset="0"/>
                <a:ea typeface="Arial" pitchFamily="1" charset="0"/>
                <a:cs typeface="Arial" pitchFamily="1" charset="0"/>
                <a:sym typeface="Arial" pitchFamily="1" charset="0"/>
              </a:rPr>
              <a:t> (drive requirements; heritage algorithms)</a:t>
            </a:r>
            <a:endParaRPr lang="en-US" sz="2800" b="1" dirty="0">
              <a:solidFill>
                <a:schemeClr val="tx1"/>
              </a:solidFill>
              <a:latin typeface="Arial" pitchFamily="1" charset="0"/>
              <a:ea typeface="Lucida Grande" pitchFamily="1" charset="0"/>
              <a:cs typeface="Lucida Grande" pitchFamily="1" charset="0"/>
              <a:sym typeface="Arial" pitchFamily="1" charset="0"/>
            </a:endParaRPr>
          </a:p>
          <a:p>
            <a:pPr indent="-367200" algn="l">
              <a:buClr>
                <a:srgbClr val="000000"/>
              </a:buClr>
              <a:buSzPct val="125000"/>
              <a:buFont typeface="Arial" pitchFamily="1" charset="0"/>
              <a:buChar char="•"/>
            </a:pPr>
            <a:r>
              <a:rPr lang="en-US" sz="2800" dirty="0">
                <a:solidFill>
                  <a:srgbClr val="800000"/>
                </a:solidFill>
                <a:latin typeface="Arial" pitchFamily="1" charset="0"/>
                <a:ea typeface="Arial" pitchFamily="1" charset="0"/>
                <a:cs typeface="Arial" pitchFamily="1" charset="0"/>
                <a:sym typeface="Arial" pitchFamily="1" charset="0"/>
              </a:rPr>
              <a:t>Spectral remote sensing </a:t>
            </a:r>
            <a:r>
              <a:rPr lang="en-US" sz="2800" dirty="0" err="1" smtClean="0">
                <a:solidFill>
                  <a:srgbClr val="800000"/>
                </a:solidFill>
                <a:latin typeface="Arial" pitchFamily="1" charset="0"/>
                <a:ea typeface="Arial" pitchFamily="1" charset="0"/>
                <a:cs typeface="Arial" pitchFamily="1" charset="0"/>
                <a:sym typeface="Arial" pitchFamily="1" charset="0"/>
              </a:rPr>
              <a:t>reflectances</a:t>
            </a:r>
            <a:r>
              <a:rPr lang="en-US" sz="2800" dirty="0" smtClean="0">
                <a:solidFill>
                  <a:srgbClr val="800000"/>
                </a:solidFill>
                <a:latin typeface="Arial" pitchFamily="1" charset="0"/>
                <a:ea typeface="Arial" pitchFamily="1" charset="0"/>
                <a:cs typeface="Arial" pitchFamily="1" charset="0"/>
                <a:sym typeface="Arial" pitchFamily="1" charset="0"/>
              </a:rPr>
              <a:t> - </a:t>
            </a:r>
            <a:r>
              <a:rPr lang="en-US" sz="2800" dirty="0" err="1" smtClean="0">
                <a:solidFill>
                  <a:srgbClr val="800000"/>
                </a:solidFill>
                <a:latin typeface="Arial" pitchFamily="1" charset="0"/>
                <a:ea typeface="Arial" pitchFamily="1" charset="0"/>
                <a:cs typeface="Arial" pitchFamily="1" charset="0"/>
                <a:sym typeface="Arial" pitchFamily="1" charset="0"/>
              </a:rPr>
              <a:t>Rrs</a:t>
            </a:r>
            <a:endParaRPr lang="en-US" sz="2800" dirty="0" smtClean="0">
              <a:solidFill>
                <a:srgbClr val="800000"/>
              </a:solidFill>
              <a:latin typeface="Arial" pitchFamily="1" charset="0"/>
              <a:ea typeface="Arial" pitchFamily="1" charset="0"/>
              <a:cs typeface="Arial" pitchFamily="1" charset="0"/>
              <a:sym typeface="Arial" pitchFamily="1" charset="0"/>
            </a:endParaRPr>
          </a:p>
          <a:p>
            <a:pPr indent="-367200" algn="l">
              <a:buClr>
                <a:srgbClr val="000000"/>
              </a:buClr>
              <a:buSzPct val="125000"/>
              <a:buFont typeface="Arial" pitchFamily="1" charset="0"/>
              <a:buChar char="•"/>
            </a:pPr>
            <a:r>
              <a:rPr lang="en-US" sz="2400" dirty="0">
                <a:solidFill>
                  <a:schemeClr val="tx1"/>
                </a:solidFill>
                <a:latin typeface="Arial" pitchFamily="1" charset="0"/>
                <a:ea typeface="Arial" pitchFamily="1" charset="0"/>
                <a:cs typeface="Arial" pitchFamily="1" charset="0"/>
                <a:sym typeface="Arial" pitchFamily="1" charset="0"/>
              </a:rPr>
              <a:t>Chlorophyll-a, Primary Productivity</a:t>
            </a:r>
          </a:p>
          <a:p>
            <a:pPr indent="-367200" algn="l">
              <a:buClr>
                <a:srgbClr val="000000"/>
              </a:buClr>
              <a:buSzPct val="125000"/>
              <a:buFont typeface="Arial" pitchFamily="1" charset="0"/>
              <a:buChar char="•"/>
            </a:pPr>
            <a:r>
              <a:rPr lang="en-US" sz="2400" dirty="0">
                <a:solidFill>
                  <a:schemeClr val="tx1"/>
                </a:solidFill>
                <a:latin typeface="Arial" pitchFamily="1" charset="0"/>
                <a:ea typeface="Arial" pitchFamily="1" charset="0"/>
                <a:cs typeface="Arial" pitchFamily="1" charset="0"/>
                <a:sym typeface="Arial" pitchFamily="1" charset="0"/>
              </a:rPr>
              <a:t>Particulate Organic Carbon, Dissolved Organic Carbon, Particulate Inorganic Carbon (</a:t>
            </a:r>
            <a:r>
              <a:rPr lang="en-US" sz="2400" dirty="0" err="1">
                <a:solidFill>
                  <a:schemeClr val="tx1"/>
                </a:solidFill>
                <a:latin typeface="Arial" pitchFamily="1" charset="0"/>
                <a:ea typeface="Arial" pitchFamily="1" charset="0"/>
                <a:cs typeface="Arial" pitchFamily="1" charset="0"/>
                <a:sym typeface="Arial" pitchFamily="1" charset="0"/>
              </a:rPr>
              <a:t>coccolithophore</a:t>
            </a:r>
            <a:r>
              <a:rPr lang="en-US" sz="2400" dirty="0">
                <a:solidFill>
                  <a:schemeClr val="tx1"/>
                </a:solidFill>
                <a:latin typeface="Arial" pitchFamily="1" charset="0"/>
                <a:ea typeface="Arial" pitchFamily="1" charset="0"/>
                <a:cs typeface="Arial" pitchFamily="1" charset="0"/>
                <a:sym typeface="Arial" pitchFamily="1" charset="0"/>
              </a:rPr>
              <a:t> blooms)</a:t>
            </a:r>
          </a:p>
          <a:p>
            <a:pPr indent="-367200" algn="l">
              <a:buClr>
                <a:srgbClr val="000000"/>
              </a:buClr>
              <a:buSzPct val="125000"/>
              <a:buFont typeface="Arial" pitchFamily="1" charset="0"/>
              <a:buChar char="•"/>
            </a:pPr>
            <a:r>
              <a:rPr lang="en-US" sz="2400" dirty="0">
                <a:solidFill>
                  <a:schemeClr val="tx1"/>
                </a:solidFill>
                <a:latin typeface="Arial" pitchFamily="1" charset="0"/>
                <a:ea typeface="Arial" pitchFamily="1" charset="0"/>
                <a:cs typeface="Arial" pitchFamily="1" charset="0"/>
                <a:sym typeface="Arial" pitchFamily="1" charset="0"/>
              </a:rPr>
              <a:t>Total Suspended Matter</a:t>
            </a:r>
          </a:p>
          <a:p>
            <a:pPr indent="-367200" algn="l">
              <a:buClr>
                <a:srgbClr val="000000"/>
              </a:buClr>
              <a:buSzPct val="125000"/>
              <a:buFont typeface="Arial" pitchFamily="1" charset="0"/>
              <a:buChar char="•"/>
            </a:pPr>
            <a:r>
              <a:rPr lang="en-US" sz="2400" dirty="0">
                <a:solidFill>
                  <a:schemeClr val="tx1"/>
                </a:solidFill>
                <a:latin typeface="Arial" pitchFamily="1" charset="0"/>
                <a:ea typeface="Arial" pitchFamily="1" charset="0"/>
                <a:cs typeface="Arial" pitchFamily="1" charset="0"/>
                <a:sym typeface="Arial" pitchFamily="1" charset="0"/>
              </a:rPr>
              <a:t>Absorption coefficients of Colored Dissolved Organic Matter, Particles &amp; Phytoplankton; Particle backscatter coefficient</a:t>
            </a:r>
          </a:p>
          <a:p>
            <a:pPr indent="-367200" algn="l">
              <a:buClr>
                <a:srgbClr val="000000"/>
              </a:buClr>
              <a:buSzPct val="125000"/>
              <a:buFont typeface="Arial" pitchFamily="1" charset="0"/>
              <a:buChar char="•"/>
            </a:pPr>
            <a:r>
              <a:rPr lang="en-US" sz="2400" dirty="0">
                <a:solidFill>
                  <a:schemeClr val="tx1"/>
                </a:solidFill>
                <a:latin typeface="Arial" pitchFamily="1" charset="0"/>
                <a:ea typeface="Arial" pitchFamily="1" charset="0"/>
                <a:cs typeface="Arial" pitchFamily="1" charset="0"/>
                <a:sym typeface="Arial" pitchFamily="1" charset="0"/>
              </a:rPr>
              <a:t>Water clarity (k</a:t>
            </a:r>
            <a:r>
              <a:rPr lang="en-US" sz="2400" baseline="-6000" dirty="0">
                <a:solidFill>
                  <a:schemeClr val="tx1"/>
                </a:solidFill>
                <a:latin typeface="Arial" pitchFamily="1" charset="0"/>
                <a:ea typeface="Arial" pitchFamily="1" charset="0"/>
                <a:cs typeface="Arial" pitchFamily="1" charset="0"/>
                <a:sym typeface="Arial" pitchFamily="1" charset="0"/>
              </a:rPr>
              <a:t>d</a:t>
            </a:r>
            <a:r>
              <a:rPr lang="en-US" sz="2400" dirty="0">
                <a:solidFill>
                  <a:schemeClr val="tx1"/>
                </a:solidFill>
                <a:latin typeface="Arial" pitchFamily="1" charset="0"/>
                <a:ea typeface="Arial" pitchFamily="1" charset="0"/>
                <a:cs typeface="Arial" pitchFamily="1" charset="0"/>
                <a:sym typeface="Arial" pitchFamily="1" charset="0"/>
              </a:rPr>
              <a:t>[490nm]; </a:t>
            </a:r>
            <a:r>
              <a:rPr lang="en-US" sz="2400" dirty="0" err="1">
                <a:solidFill>
                  <a:schemeClr val="tx1"/>
                </a:solidFill>
                <a:latin typeface="Arial" pitchFamily="1" charset="0"/>
                <a:ea typeface="Arial" pitchFamily="1" charset="0"/>
                <a:cs typeface="Arial" pitchFamily="1" charset="0"/>
                <a:sym typeface="Arial" pitchFamily="1" charset="0"/>
              </a:rPr>
              <a:t>euphotic</a:t>
            </a:r>
            <a:r>
              <a:rPr lang="en-US" sz="2400" dirty="0">
                <a:solidFill>
                  <a:schemeClr val="tx1"/>
                </a:solidFill>
                <a:latin typeface="Arial" pitchFamily="1" charset="0"/>
                <a:ea typeface="Arial" pitchFamily="1" charset="0"/>
                <a:cs typeface="Arial" pitchFamily="1" charset="0"/>
                <a:sym typeface="Arial" pitchFamily="1" charset="0"/>
              </a:rPr>
              <a:t> depth) </a:t>
            </a:r>
          </a:p>
          <a:p>
            <a:pPr indent="-367200" algn="l">
              <a:buClr>
                <a:srgbClr val="000000"/>
              </a:buClr>
              <a:buSzPct val="125000"/>
              <a:buFont typeface="Arial" pitchFamily="1" charset="0"/>
              <a:buChar char="•"/>
            </a:pPr>
            <a:r>
              <a:rPr lang="en-US" sz="2400" dirty="0" err="1">
                <a:solidFill>
                  <a:schemeClr val="tx1"/>
                </a:solidFill>
                <a:latin typeface="Arial" pitchFamily="1" charset="0"/>
                <a:ea typeface="Arial" pitchFamily="1" charset="0"/>
                <a:cs typeface="Arial" pitchFamily="1" charset="0"/>
                <a:sym typeface="Arial" pitchFamily="1" charset="0"/>
              </a:rPr>
              <a:t>Photosynthetically</a:t>
            </a:r>
            <a:r>
              <a:rPr lang="en-US" sz="2400" dirty="0">
                <a:solidFill>
                  <a:schemeClr val="tx1"/>
                </a:solidFill>
                <a:latin typeface="Arial" pitchFamily="1" charset="0"/>
                <a:ea typeface="Arial" pitchFamily="1" charset="0"/>
                <a:cs typeface="Arial" pitchFamily="1" charset="0"/>
                <a:sym typeface="Arial" pitchFamily="1" charset="0"/>
              </a:rPr>
              <a:t> Available Radiation</a:t>
            </a:r>
          </a:p>
          <a:p>
            <a:pPr indent="-367200" algn="l">
              <a:buClr>
                <a:srgbClr val="000000"/>
              </a:buClr>
              <a:buSzPct val="125000"/>
              <a:buFont typeface="Arial" pitchFamily="1" charset="0"/>
              <a:buChar char="•"/>
            </a:pPr>
            <a:r>
              <a:rPr lang="en-US" sz="2400" dirty="0">
                <a:solidFill>
                  <a:schemeClr val="tx1"/>
                </a:solidFill>
                <a:latin typeface="Arial" pitchFamily="1" charset="0"/>
                <a:ea typeface="Arial" pitchFamily="1" charset="0"/>
                <a:cs typeface="Arial" pitchFamily="1" charset="0"/>
                <a:sym typeface="Arial" pitchFamily="1" charset="0"/>
              </a:rPr>
              <a:t>Fluorescence Line Height, Phytoplankton Carbon</a:t>
            </a:r>
          </a:p>
          <a:p>
            <a:pPr indent="-367200" algn="l">
              <a:buSzPct val="125000"/>
              <a:buFont typeface="Arial" pitchFamily="1" charset="0"/>
              <a:buChar char="•"/>
            </a:pPr>
            <a:r>
              <a:rPr lang="en-US" sz="2400" dirty="0">
                <a:solidFill>
                  <a:schemeClr val="tx1"/>
                </a:solidFill>
                <a:latin typeface="Arial" pitchFamily="1" charset="0"/>
                <a:ea typeface="Arial" pitchFamily="1" charset="0"/>
                <a:cs typeface="Arial" pitchFamily="1" charset="0"/>
                <a:sym typeface="Arial" pitchFamily="1" charset="0"/>
              </a:rPr>
              <a:t>Functional/taxonomic group distributions</a:t>
            </a:r>
          </a:p>
          <a:p>
            <a:pPr indent="-367200" algn="l">
              <a:buClr>
                <a:srgbClr val="000000"/>
              </a:buClr>
              <a:buSzPct val="125000"/>
              <a:buFont typeface="Arial" pitchFamily="1" charset="0"/>
              <a:buChar char="•"/>
            </a:pPr>
            <a:r>
              <a:rPr lang="en-US" sz="2400" dirty="0">
                <a:solidFill>
                  <a:schemeClr val="tx1"/>
                </a:solidFill>
                <a:latin typeface="Arial" pitchFamily="1" charset="0"/>
                <a:ea typeface="Arial" pitchFamily="1" charset="0"/>
                <a:cs typeface="Arial" pitchFamily="1" charset="0"/>
                <a:sym typeface="Arial" pitchFamily="1" charset="0"/>
              </a:rPr>
              <a:t>Harmful Algal Bloom detection &amp; magnitude</a:t>
            </a:r>
          </a:p>
          <a:p>
            <a:pPr indent="-367200" algn="l">
              <a:buClr>
                <a:srgbClr val="000000"/>
              </a:buClr>
              <a:buSzPct val="125000"/>
              <a:buFont typeface="Arial" pitchFamily="1" charset="0"/>
              <a:buChar char="•"/>
            </a:pPr>
            <a:r>
              <a:rPr lang="en-US" sz="2400" i="1" dirty="0">
                <a:solidFill>
                  <a:srgbClr val="0000FF"/>
                </a:solidFill>
                <a:latin typeface="Arial" pitchFamily="1" charset="0"/>
                <a:ea typeface="Arial" pitchFamily="1" charset="0"/>
                <a:cs typeface="Arial" pitchFamily="1" charset="0"/>
                <a:sym typeface="Arial" pitchFamily="1" charset="0"/>
              </a:rPr>
              <a:t>Aerosols, NO</a:t>
            </a:r>
            <a:r>
              <a:rPr lang="en-US" sz="2400" i="1" baseline="-6000" dirty="0">
                <a:solidFill>
                  <a:srgbClr val="0000FF"/>
                </a:solidFill>
                <a:latin typeface="Arial" pitchFamily="1" charset="0"/>
                <a:ea typeface="Arial" pitchFamily="1" charset="0"/>
                <a:cs typeface="Arial" pitchFamily="1" charset="0"/>
                <a:sym typeface="Arial" pitchFamily="1" charset="0"/>
              </a:rPr>
              <a:t>2</a:t>
            </a:r>
            <a:r>
              <a:rPr lang="en-US" sz="2400" i="1" dirty="0">
                <a:solidFill>
                  <a:srgbClr val="0000FF"/>
                </a:solidFill>
                <a:latin typeface="Arial" pitchFamily="1" charset="0"/>
                <a:ea typeface="Arial" pitchFamily="1" charset="0"/>
                <a:cs typeface="Arial" pitchFamily="1" charset="0"/>
                <a:sym typeface="Arial" pitchFamily="1" charset="0"/>
              </a:rPr>
              <a:t> &amp; </a:t>
            </a:r>
            <a:r>
              <a:rPr lang="en-US" sz="2400" i="1" dirty="0" smtClean="0">
                <a:solidFill>
                  <a:srgbClr val="0000FF"/>
                </a:solidFill>
                <a:latin typeface="Arial" pitchFamily="1" charset="0"/>
                <a:ea typeface="Arial" pitchFamily="1" charset="0"/>
                <a:cs typeface="Arial" pitchFamily="1" charset="0"/>
                <a:sym typeface="Arial" pitchFamily="1" charset="0"/>
              </a:rPr>
              <a:t>other </a:t>
            </a:r>
            <a:r>
              <a:rPr lang="en-US" sz="2400" i="1" dirty="0">
                <a:solidFill>
                  <a:srgbClr val="0000FF"/>
                </a:solidFill>
                <a:latin typeface="Arial" pitchFamily="1" charset="0"/>
                <a:ea typeface="Arial" pitchFamily="1" charset="0"/>
                <a:cs typeface="Arial" pitchFamily="1" charset="0"/>
                <a:sym typeface="Arial" pitchFamily="1" charset="0"/>
              </a:rPr>
              <a:t>products for atmospheric corrections</a:t>
            </a:r>
          </a:p>
          <a:p>
            <a:pPr indent="-367200" algn="l">
              <a:buClr>
                <a:srgbClr val="000000"/>
              </a:buClr>
              <a:buSzPct val="125000"/>
              <a:buFont typeface="Arial" pitchFamily="1" charset="0"/>
              <a:buChar char="•"/>
            </a:pPr>
            <a:endParaRPr lang="en-US" sz="1600" dirty="0">
              <a:solidFill>
                <a:schemeClr val="tx1"/>
              </a:solidFill>
              <a:latin typeface="Arial" pitchFamily="1" charset="0"/>
              <a:ea typeface="Lucida Grande" pitchFamily="1" charset="0"/>
              <a:cs typeface="Lucida Grande" pitchFamily="1" charset="0"/>
              <a:sym typeface="Arial" pitchFamily="1" charset="0"/>
            </a:endParaRPr>
          </a:p>
          <a:p>
            <a:pPr indent="-367200" algn="l"/>
            <a:r>
              <a:rPr lang="en-US" sz="2800" b="1" dirty="0">
                <a:solidFill>
                  <a:schemeClr val="tx1"/>
                </a:solidFill>
                <a:latin typeface="Arial" pitchFamily="1" charset="0"/>
                <a:ea typeface="Arial" pitchFamily="1" charset="0"/>
                <a:cs typeface="Arial" pitchFamily="1" charset="0"/>
                <a:sym typeface="Arial" pitchFamily="1" charset="0"/>
              </a:rPr>
              <a:t>Highly Desirable Products </a:t>
            </a:r>
            <a:r>
              <a:rPr lang="en-US" sz="2800" dirty="0">
                <a:solidFill>
                  <a:schemeClr val="tx1"/>
                </a:solidFill>
                <a:latin typeface="Arial" pitchFamily="1" charset="0"/>
                <a:ea typeface="Arial" pitchFamily="1" charset="0"/>
                <a:cs typeface="Arial" pitchFamily="1" charset="0"/>
                <a:sym typeface="Arial" pitchFamily="1" charset="0"/>
              </a:rPr>
              <a:t>(experimental products)</a:t>
            </a:r>
            <a:endParaRPr lang="en-US" sz="2800" b="1" dirty="0">
              <a:solidFill>
                <a:schemeClr val="tx1"/>
              </a:solidFill>
              <a:latin typeface="Arial" pitchFamily="1" charset="0"/>
              <a:ea typeface="Lucida Grande" pitchFamily="1" charset="0"/>
              <a:cs typeface="Lucida Grande" pitchFamily="1" charset="0"/>
              <a:sym typeface="Arial" pitchFamily="1" charset="0"/>
            </a:endParaRPr>
          </a:p>
          <a:p>
            <a:pPr indent="-367200" algn="l">
              <a:buSzPct val="125000"/>
              <a:buFont typeface="Arial" pitchFamily="1" charset="0"/>
              <a:buChar char="•"/>
            </a:pPr>
            <a:r>
              <a:rPr lang="en-US" sz="2400" dirty="0">
                <a:solidFill>
                  <a:schemeClr val="tx1"/>
                </a:solidFill>
                <a:latin typeface="Arial" pitchFamily="1" charset="0"/>
                <a:ea typeface="Arial" pitchFamily="1" charset="0"/>
                <a:cs typeface="Arial" pitchFamily="1" charset="0"/>
                <a:sym typeface="Arial" pitchFamily="1" charset="0"/>
              </a:rPr>
              <a:t>Particle size distributions &amp; composition, other plant pigments,</a:t>
            </a:r>
            <a:r>
              <a:rPr lang="en-US" sz="2400" dirty="0" smtClean="0">
                <a:solidFill>
                  <a:schemeClr val="tx1"/>
                </a:solidFill>
                <a:latin typeface="Arial" pitchFamily="1" charset="0"/>
                <a:ea typeface="Arial" pitchFamily="1" charset="0"/>
                <a:cs typeface="Arial" pitchFamily="1" charset="0"/>
                <a:sym typeface="Arial" pitchFamily="1" charset="0"/>
              </a:rPr>
              <a:t> phytoplankton </a:t>
            </a:r>
            <a:r>
              <a:rPr lang="en-US" sz="2400" dirty="0">
                <a:solidFill>
                  <a:schemeClr val="tx1"/>
                </a:solidFill>
                <a:latin typeface="Arial" pitchFamily="1" charset="0"/>
                <a:ea typeface="Arial" pitchFamily="1" charset="0"/>
                <a:cs typeface="Arial" pitchFamily="1" charset="0"/>
                <a:sym typeface="Arial" pitchFamily="1" charset="0"/>
              </a:rPr>
              <a:t>physiological properties,</a:t>
            </a:r>
            <a:r>
              <a:rPr lang="en-US" sz="2400" dirty="0" smtClean="0">
                <a:solidFill>
                  <a:schemeClr val="tx1"/>
                </a:solidFill>
                <a:latin typeface="Arial" pitchFamily="1" charset="0"/>
                <a:ea typeface="Arial" pitchFamily="1" charset="0"/>
                <a:cs typeface="Arial" pitchFamily="1" charset="0"/>
                <a:sym typeface="Arial" pitchFamily="1" charset="0"/>
              </a:rPr>
              <a:t> vertical </a:t>
            </a:r>
            <a:r>
              <a:rPr lang="en-US" sz="2400" dirty="0">
                <a:solidFill>
                  <a:schemeClr val="tx1"/>
                </a:solidFill>
                <a:latin typeface="Arial" pitchFamily="1" charset="0"/>
                <a:ea typeface="Arial" pitchFamily="1" charset="0"/>
                <a:cs typeface="Arial" pitchFamily="1" charset="0"/>
                <a:sym typeface="Arial" pitchFamily="1" charset="0"/>
              </a:rPr>
              <a:t>migration detection</a:t>
            </a:r>
          </a:p>
          <a:p>
            <a:pPr indent="-367200" algn="l">
              <a:buSzPct val="125000"/>
              <a:buFont typeface="Arial" pitchFamily="1" charset="0"/>
              <a:buChar char="•"/>
            </a:pPr>
            <a:r>
              <a:rPr lang="en-US" sz="2400" dirty="0">
                <a:solidFill>
                  <a:schemeClr val="tx1"/>
                </a:solidFill>
                <a:latin typeface="Arial" pitchFamily="1" charset="0"/>
                <a:ea typeface="Arial" pitchFamily="1" charset="0"/>
                <a:cs typeface="Arial" pitchFamily="1" charset="0"/>
                <a:sym typeface="Arial" pitchFamily="1" charset="0"/>
              </a:rPr>
              <a:t>Net Community Production, Export</a:t>
            </a:r>
            <a:r>
              <a:rPr lang="en-US" sz="2400" dirty="0" smtClean="0">
                <a:solidFill>
                  <a:schemeClr val="tx1"/>
                </a:solidFill>
                <a:latin typeface="Arial" pitchFamily="1" charset="0"/>
                <a:ea typeface="Arial" pitchFamily="1" charset="0"/>
                <a:cs typeface="Arial" pitchFamily="1" charset="0"/>
                <a:sym typeface="Arial" pitchFamily="1" charset="0"/>
              </a:rPr>
              <a:t> Production</a:t>
            </a:r>
            <a:r>
              <a:rPr lang="en-US" sz="2400" dirty="0">
                <a:solidFill>
                  <a:schemeClr val="tx1"/>
                </a:solidFill>
                <a:latin typeface="Arial" pitchFamily="1" charset="0"/>
                <a:ea typeface="Arial" pitchFamily="1" charset="0"/>
                <a:cs typeface="Arial" pitchFamily="1" charset="0"/>
                <a:sym typeface="Arial" pitchFamily="1" charset="0"/>
              </a:rPr>
              <a:t>, Respiration, </a:t>
            </a:r>
            <a:r>
              <a:rPr lang="en-US" sz="2400" dirty="0" err="1">
                <a:solidFill>
                  <a:schemeClr val="tx1"/>
                </a:solidFill>
                <a:latin typeface="Arial" pitchFamily="1" charset="0"/>
                <a:ea typeface="Arial" pitchFamily="1" charset="0"/>
                <a:cs typeface="Arial" pitchFamily="1" charset="0"/>
                <a:sym typeface="Arial" pitchFamily="1" charset="0"/>
              </a:rPr>
              <a:t>Photooxidation</a:t>
            </a:r>
            <a:endParaRPr lang="en-US" sz="2400" dirty="0">
              <a:solidFill>
                <a:schemeClr val="tx1"/>
              </a:solidFill>
              <a:latin typeface="Arial" pitchFamily="1" charset="0"/>
              <a:ea typeface="Arial" pitchFamily="1" charset="0"/>
              <a:cs typeface="Arial" pitchFamily="1" charset="0"/>
              <a:sym typeface="Arial" pitchFamily="1" charset="0"/>
            </a:endParaRPr>
          </a:p>
          <a:p>
            <a:pPr indent="-367200" algn="l">
              <a:buSzPct val="125000"/>
              <a:buFont typeface="Arial" pitchFamily="1" charset="0"/>
              <a:buChar char="•"/>
            </a:pPr>
            <a:r>
              <a:rPr lang="en-US" sz="2400" dirty="0">
                <a:solidFill>
                  <a:schemeClr val="tx1"/>
                </a:solidFill>
                <a:latin typeface="Arial" pitchFamily="1" charset="0"/>
                <a:ea typeface="Arial" pitchFamily="1" charset="0"/>
                <a:cs typeface="Arial" pitchFamily="1" charset="0"/>
                <a:sym typeface="Arial" pitchFamily="1" charset="0"/>
              </a:rPr>
              <a:t>Air Sea CO</a:t>
            </a:r>
            <a:r>
              <a:rPr lang="en-US" sz="2400" baseline="-6000" dirty="0">
                <a:solidFill>
                  <a:schemeClr val="tx1"/>
                </a:solidFill>
                <a:latin typeface="Arial" pitchFamily="1" charset="0"/>
                <a:ea typeface="Arial" pitchFamily="1" charset="0"/>
                <a:cs typeface="Arial" pitchFamily="1" charset="0"/>
                <a:sym typeface="Arial" pitchFamily="1" charset="0"/>
              </a:rPr>
              <a:t>2</a:t>
            </a:r>
            <a:r>
              <a:rPr lang="en-US" sz="2400" dirty="0">
                <a:solidFill>
                  <a:schemeClr val="tx1"/>
                </a:solidFill>
                <a:latin typeface="Arial" pitchFamily="1" charset="0"/>
                <a:ea typeface="Arial" pitchFamily="1" charset="0"/>
                <a:cs typeface="Arial" pitchFamily="1" charset="0"/>
                <a:sym typeface="Arial" pitchFamily="1" charset="0"/>
              </a:rPr>
              <a:t> fluxes, </a:t>
            </a:r>
            <a:r>
              <a:rPr lang="en-US" sz="2400" i="1" dirty="0">
                <a:solidFill>
                  <a:schemeClr val="tx1"/>
                </a:solidFill>
                <a:latin typeface="Arial" pitchFamily="1" charset="0"/>
                <a:ea typeface="Arial" pitchFamily="1" charset="0"/>
                <a:cs typeface="Arial" pitchFamily="1" charset="0"/>
                <a:sym typeface="Arial" pitchFamily="1" charset="0"/>
              </a:rPr>
              <a:t>p</a:t>
            </a:r>
            <a:r>
              <a:rPr lang="en-US" sz="2400" dirty="0">
                <a:solidFill>
                  <a:schemeClr val="tx1"/>
                </a:solidFill>
                <a:latin typeface="Arial" pitchFamily="1" charset="0"/>
                <a:ea typeface="Arial" pitchFamily="1" charset="0"/>
                <a:cs typeface="Arial" pitchFamily="1" charset="0"/>
                <a:sym typeface="Arial" pitchFamily="1" charset="0"/>
              </a:rPr>
              <a:t>CO</a:t>
            </a:r>
            <a:r>
              <a:rPr lang="en-US" sz="2400" baseline="-6000" dirty="0">
                <a:solidFill>
                  <a:schemeClr val="tx1"/>
                </a:solidFill>
                <a:latin typeface="Arial" pitchFamily="1" charset="0"/>
                <a:ea typeface="Arial" pitchFamily="1" charset="0"/>
                <a:cs typeface="Arial" pitchFamily="1" charset="0"/>
                <a:sym typeface="Arial" pitchFamily="1" charset="0"/>
              </a:rPr>
              <a:t>2</a:t>
            </a:r>
            <a:r>
              <a:rPr lang="en-US" sz="2400" dirty="0">
                <a:solidFill>
                  <a:schemeClr val="tx1"/>
                </a:solidFill>
                <a:latin typeface="Arial" pitchFamily="1" charset="0"/>
                <a:ea typeface="Arial" pitchFamily="1" charset="0"/>
                <a:cs typeface="Arial" pitchFamily="1" charset="0"/>
                <a:sym typeface="Arial" pitchFamily="1" charset="0"/>
              </a:rPr>
              <a:t>(aq)</a:t>
            </a:r>
          </a:p>
          <a:p>
            <a:pPr indent="-367200" algn="l">
              <a:buSzPct val="125000"/>
              <a:buFont typeface="Arial" pitchFamily="1" charset="0"/>
              <a:buChar char="•"/>
            </a:pPr>
            <a:r>
              <a:rPr lang="en-US" sz="2400" dirty="0" err="1">
                <a:solidFill>
                  <a:schemeClr val="tx1"/>
                </a:solidFill>
                <a:latin typeface="Arial" pitchFamily="1" charset="0"/>
                <a:ea typeface="Arial" pitchFamily="1" charset="0"/>
                <a:cs typeface="Arial" pitchFamily="1" charset="0"/>
                <a:sym typeface="Arial" pitchFamily="1" charset="0"/>
              </a:rPr>
              <a:t>Terrigenous</a:t>
            </a:r>
            <a:r>
              <a:rPr lang="en-US" sz="2400" dirty="0">
                <a:solidFill>
                  <a:schemeClr val="tx1"/>
                </a:solidFill>
                <a:latin typeface="Arial" pitchFamily="1" charset="0"/>
                <a:ea typeface="Arial" pitchFamily="1" charset="0"/>
                <a:cs typeface="Arial" pitchFamily="1" charset="0"/>
                <a:sym typeface="Arial" pitchFamily="1" charset="0"/>
              </a:rPr>
              <a:t> Dissolved Organic Carbon</a:t>
            </a:r>
          </a:p>
          <a:p>
            <a:pPr indent="-367200" algn="l">
              <a:buSzPct val="125000"/>
              <a:buFont typeface="Arial" pitchFamily="1" charset="0"/>
              <a:buChar char="•"/>
            </a:pPr>
            <a:r>
              <a:rPr lang="en-US" sz="2400" dirty="0">
                <a:solidFill>
                  <a:schemeClr val="tx1"/>
                </a:solidFill>
                <a:latin typeface="Arial" pitchFamily="1" charset="0"/>
                <a:ea typeface="Arial" pitchFamily="1" charset="0"/>
                <a:cs typeface="Arial" pitchFamily="1" charset="0"/>
                <a:sym typeface="Arial" pitchFamily="1" charset="0"/>
              </a:rPr>
              <a:t>Petroleum detection and thickness</a:t>
            </a:r>
          </a:p>
        </p:txBody>
      </p:sp>
      <p:sp>
        <p:nvSpPr>
          <p:cNvPr id="61442" name="Rectangle 2"/>
          <p:cNvSpPr>
            <a:spLocks noGrp="1" noChangeArrowheads="1"/>
          </p:cNvSpPr>
          <p:nvPr>
            <p:ph type="title"/>
          </p:nvPr>
        </p:nvSpPr>
        <p:spPr>
          <a:xfrm>
            <a:off x="1314450" y="50800"/>
            <a:ext cx="10350500" cy="787400"/>
          </a:xfrm>
          <a:ln/>
        </p:spPr>
        <p:txBody>
          <a:bodyPr lIns="38100" tIns="38100" rIns="0" bIns="38100"/>
          <a:lstStyle/>
          <a:p>
            <a:r>
              <a:rPr lang="en-US" sz="4800" b="1" dirty="0">
                <a:solidFill>
                  <a:srgbClr val="0033CC"/>
                </a:solidFill>
                <a:effectLst>
                  <a:outerShdw blurRad="38100" dist="38100" dir="2700000" algn="tl">
                    <a:srgbClr val="DDDDDD"/>
                  </a:outerShdw>
                </a:effectLst>
              </a:rPr>
              <a:t>Ocean </a:t>
            </a:r>
            <a:r>
              <a:rPr lang="en-US" sz="4800" b="1" dirty="0" smtClean="0">
                <a:solidFill>
                  <a:srgbClr val="0033CC"/>
                </a:solidFill>
                <a:effectLst>
                  <a:outerShdw blurRad="38100" dist="38100" dir="2700000" algn="tl">
                    <a:srgbClr val="DDDDDD"/>
                  </a:outerShdw>
                </a:effectLst>
              </a:rPr>
              <a:t>Color &amp; Related Products</a:t>
            </a:r>
            <a:endParaRPr lang="en-US" sz="4800" b="1" dirty="0">
              <a:solidFill>
                <a:srgbClr val="0033CC"/>
              </a:solidFill>
              <a:effectLst>
                <a:outerShdw blurRad="38100" dist="38100" dir="2700000" algn="tl">
                  <a:srgbClr val="DDDDDD"/>
                </a:outerShdw>
              </a:effectLst>
              <a:ea typeface="ヒラギノ角ゴ ProN W6" pitchFamily="1" charset="-128"/>
              <a:cs typeface="ヒラギノ角ゴ ProN W6" pitchFamily="1" charset="-128"/>
            </a:endParaRPr>
          </a:p>
        </p:txBody>
      </p:sp>
      <p:pic>
        <p:nvPicPr>
          <p:cNvPr id="61443" name="Picture 3"/>
          <p:cNvPicPr>
            <a:picLocks noChangeArrowheads="1"/>
          </p:cNvPicPr>
          <p:nvPr/>
        </p:nvPicPr>
        <p:blipFill>
          <a:blip r:embed="rId2"/>
          <a:srcRect/>
          <a:stretch>
            <a:fillRect/>
          </a:stretch>
        </p:blipFill>
        <p:spPr bwMode="auto">
          <a:xfrm>
            <a:off x="1549400" y="774700"/>
            <a:ext cx="10083800" cy="292100"/>
          </a:xfrm>
          <a:prstGeom prst="rect">
            <a:avLst/>
          </a:prstGeom>
          <a:noFill/>
          <a:ln w="12700" cap="flat">
            <a:noFill/>
            <a:miter lim="800000"/>
            <a:headEnd/>
            <a:tailEnd/>
          </a:ln>
        </p:spPr>
      </p:pic>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4513" name="Picture 1"/>
          <p:cNvPicPr>
            <a:picLocks noChangeArrowheads="1"/>
          </p:cNvPicPr>
          <p:nvPr/>
        </p:nvPicPr>
        <p:blipFill>
          <a:blip r:embed="rId2"/>
          <a:srcRect/>
          <a:stretch>
            <a:fillRect/>
          </a:stretch>
        </p:blipFill>
        <p:spPr bwMode="auto">
          <a:xfrm>
            <a:off x="1181100" y="914400"/>
            <a:ext cx="10579100" cy="304800"/>
          </a:xfrm>
          <a:prstGeom prst="rect">
            <a:avLst/>
          </a:prstGeom>
          <a:noFill/>
          <a:ln w="12700" cap="flat">
            <a:noFill/>
            <a:miter lim="800000"/>
            <a:headEnd/>
            <a:tailEnd/>
          </a:ln>
        </p:spPr>
      </p:pic>
      <p:sp>
        <p:nvSpPr>
          <p:cNvPr id="64514" name="Rectangle 2"/>
          <p:cNvSpPr>
            <a:spLocks/>
          </p:cNvSpPr>
          <p:nvPr/>
        </p:nvSpPr>
        <p:spPr bwMode="auto">
          <a:xfrm>
            <a:off x="858838" y="87313"/>
            <a:ext cx="11061700" cy="903287"/>
          </a:xfrm>
          <a:prstGeom prst="rect">
            <a:avLst/>
          </a:prstGeom>
          <a:noFill/>
          <a:ln w="9525" cap="flat">
            <a:noFill/>
            <a:miter lim="800000"/>
            <a:headEnd type="none" w="med" len="med"/>
            <a:tailEnd type="none" w="med" len="med"/>
          </a:ln>
        </p:spPr>
        <p:txBody>
          <a:bodyPr lIns="38100" tIns="38100" rIns="38100" bIns="38100" anchor="ctr">
            <a:prstTxWarp prst="textNoShape">
              <a:avLst/>
            </a:prstTxWarp>
          </a:bodyPr>
          <a:lstStyle/>
          <a:p>
            <a:r>
              <a:rPr lang="en-US" b="1" dirty="0">
                <a:solidFill>
                  <a:srgbClr val="0033CC"/>
                </a:solidFill>
                <a:effectLst>
                  <a:outerShdw blurRad="38100" dist="38100" dir="2700000" algn="tl">
                    <a:srgbClr val="DDDDDD"/>
                  </a:outerShdw>
                </a:effectLst>
                <a:latin typeface="Arial" pitchFamily="1" charset="0"/>
                <a:ea typeface="Arial" pitchFamily="1" charset="0"/>
                <a:cs typeface="Arial" pitchFamily="1" charset="0"/>
                <a:sym typeface="Arial" pitchFamily="1" charset="0"/>
              </a:rPr>
              <a:t>Coastal Applications &amp; Societal Benefits</a:t>
            </a:r>
          </a:p>
        </p:txBody>
      </p:sp>
      <p:sp>
        <p:nvSpPr>
          <p:cNvPr id="64515" name="Rectangle 3"/>
          <p:cNvSpPr>
            <a:spLocks/>
          </p:cNvSpPr>
          <p:nvPr/>
        </p:nvSpPr>
        <p:spPr bwMode="auto">
          <a:xfrm>
            <a:off x="711200" y="1447800"/>
            <a:ext cx="11658600" cy="4953000"/>
          </a:xfrm>
          <a:prstGeom prst="rect">
            <a:avLst/>
          </a:prstGeom>
          <a:noFill/>
          <a:ln w="12700" cap="flat">
            <a:noFill/>
            <a:miter lim="800000"/>
            <a:headEnd type="none" w="med" len="med"/>
            <a:tailEnd type="none" w="med" len="med"/>
          </a:ln>
        </p:spPr>
        <p:txBody>
          <a:bodyPr lIns="0" tIns="0" rIns="0" bIns="0" anchor="ctr">
            <a:prstTxWarp prst="textNoShape">
              <a:avLst/>
            </a:prstTxWarp>
          </a:bodyPr>
          <a:lstStyle/>
          <a:p>
            <a:pPr algn="l">
              <a:spcBef>
                <a:spcPts val="200"/>
              </a:spcBef>
              <a:buClr>
                <a:srgbClr val="000000"/>
              </a:buClr>
              <a:buSzPct val="125000"/>
              <a:buFont typeface="Arial" pitchFamily="1" charset="0"/>
              <a:buChar char="•"/>
            </a:pPr>
            <a:r>
              <a:rPr lang="en-US" sz="3600" dirty="0">
                <a:solidFill>
                  <a:schemeClr val="tx1"/>
                </a:solidFill>
                <a:latin typeface="Arial" pitchFamily="1" charset="0"/>
                <a:ea typeface="Arial" pitchFamily="1" charset="0"/>
                <a:cs typeface="Arial" pitchFamily="1" charset="0"/>
                <a:sym typeface="Arial" pitchFamily="1" charset="0"/>
              </a:rPr>
              <a:t> Detection and tracking of hazards</a:t>
            </a:r>
            <a:r>
              <a:rPr lang="en-US" sz="3600" dirty="0" smtClean="0">
                <a:solidFill>
                  <a:schemeClr val="tx1"/>
                </a:solidFill>
                <a:latin typeface="Arial" pitchFamily="1" charset="0"/>
                <a:ea typeface="Arial" pitchFamily="1" charset="0"/>
                <a:cs typeface="Arial" pitchFamily="1" charset="0"/>
                <a:sym typeface="Arial" pitchFamily="1" charset="0"/>
              </a:rPr>
              <a:t> (</a:t>
            </a:r>
            <a:r>
              <a:rPr lang="en-US" sz="3600" dirty="0" err="1" smtClean="0">
                <a:solidFill>
                  <a:schemeClr val="tx1"/>
                </a:solidFill>
                <a:latin typeface="Arial" pitchFamily="1" charset="0"/>
                <a:ea typeface="Arial" pitchFamily="1" charset="0"/>
                <a:cs typeface="Arial" pitchFamily="1" charset="0"/>
                <a:sym typeface="Arial" pitchFamily="1" charset="0"/>
              </a:rPr>
              <a:t>HABs</a:t>
            </a:r>
            <a:r>
              <a:rPr lang="en-US" sz="3600" dirty="0" smtClean="0">
                <a:solidFill>
                  <a:schemeClr val="tx1"/>
                </a:solidFill>
                <a:latin typeface="Arial" pitchFamily="1" charset="0"/>
                <a:ea typeface="Arial" pitchFamily="1" charset="0"/>
                <a:cs typeface="Arial" pitchFamily="1" charset="0"/>
                <a:sym typeface="Arial" pitchFamily="1" charset="0"/>
              </a:rPr>
              <a:t>, oil spills, etc.)</a:t>
            </a:r>
          </a:p>
          <a:p>
            <a:pPr algn="l">
              <a:spcBef>
                <a:spcPts val="200"/>
              </a:spcBef>
              <a:buClr>
                <a:srgbClr val="000000"/>
              </a:buClr>
              <a:buSzPct val="125000"/>
              <a:buFont typeface="Arial" pitchFamily="1" charset="0"/>
              <a:buChar char="•"/>
            </a:pPr>
            <a:r>
              <a:rPr lang="en-US" sz="3600" dirty="0">
                <a:solidFill>
                  <a:schemeClr val="tx1"/>
                </a:solidFill>
                <a:latin typeface="Arial" pitchFamily="1" charset="0"/>
                <a:ea typeface="Arial" pitchFamily="1" charset="0"/>
                <a:cs typeface="Arial" pitchFamily="1" charset="0"/>
                <a:sym typeface="Arial" pitchFamily="1" charset="0"/>
              </a:rPr>
              <a:t> Post-storm Assessments (e.g., flood detection)</a:t>
            </a:r>
          </a:p>
          <a:p>
            <a:pPr algn="l">
              <a:spcBef>
                <a:spcPts val="200"/>
              </a:spcBef>
              <a:buClr>
                <a:srgbClr val="000000"/>
              </a:buClr>
              <a:buSzPct val="125000"/>
              <a:buFont typeface="Arial" pitchFamily="1" charset="0"/>
              <a:buChar char="•"/>
            </a:pPr>
            <a:r>
              <a:rPr lang="en-US" sz="3600" dirty="0">
                <a:solidFill>
                  <a:schemeClr val="tx1"/>
                </a:solidFill>
                <a:latin typeface="Arial" pitchFamily="1" charset="0"/>
                <a:ea typeface="Arial" pitchFamily="1" charset="0"/>
                <a:cs typeface="Arial" pitchFamily="1" charset="0"/>
                <a:sym typeface="Arial" pitchFamily="1" charset="0"/>
              </a:rPr>
              <a:t> Water Quality / Ecosystem Health</a:t>
            </a:r>
          </a:p>
          <a:p>
            <a:pPr algn="l">
              <a:spcBef>
                <a:spcPts val="200"/>
              </a:spcBef>
              <a:buClr>
                <a:srgbClr val="000000"/>
              </a:buClr>
              <a:buSzPct val="125000"/>
              <a:buFont typeface="Arial" pitchFamily="1" charset="0"/>
              <a:buChar char="•"/>
            </a:pPr>
            <a:r>
              <a:rPr lang="en-US" sz="3600" dirty="0">
                <a:solidFill>
                  <a:schemeClr val="tx1"/>
                </a:solidFill>
                <a:latin typeface="Arial" pitchFamily="1" charset="0"/>
                <a:ea typeface="Arial" pitchFamily="1" charset="0"/>
                <a:cs typeface="Arial" pitchFamily="1" charset="0"/>
                <a:sym typeface="Arial" pitchFamily="1" charset="0"/>
              </a:rPr>
              <a:t> Water clarity forecasting </a:t>
            </a:r>
          </a:p>
          <a:p>
            <a:pPr algn="l">
              <a:spcBef>
                <a:spcPts val="200"/>
              </a:spcBef>
              <a:buClr>
                <a:srgbClr val="000000"/>
              </a:buClr>
              <a:buSzPct val="125000"/>
              <a:buFont typeface="Arial" pitchFamily="1" charset="0"/>
              <a:buChar char="•"/>
            </a:pPr>
            <a:r>
              <a:rPr lang="en-US" sz="3600" dirty="0">
                <a:solidFill>
                  <a:schemeClr val="tx1"/>
                </a:solidFill>
                <a:latin typeface="Arial" pitchFamily="1" charset="0"/>
                <a:ea typeface="Arial" pitchFamily="1" charset="0"/>
                <a:cs typeface="Arial" pitchFamily="1" charset="0"/>
                <a:sym typeface="Arial" pitchFamily="1" charset="0"/>
              </a:rPr>
              <a:t> Link data to models and decision-support tools and processes (e.g., predict hypoxic </a:t>
            </a:r>
            <a:r>
              <a:rPr lang="en-US" sz="3600" dirty="0" smtClean="0">
                <a:solidFill>
                  <a:schemeClr val="tx1"/>
                </a:solidFill>
                <a:latin typeface="Arial" pitchFamily="1" charset="0"/>
                <a:ea typeface="Arial" pitchFamily="1" charset="0"/>
                <a:cs typeface="Arial" pitchFamily="1" charset="0"/>
                <a:sym typeface="Arial" pitchFamily="1" charset="0"/>
              </a:rPr>
              <a:t>regions, fisheries management, ocean acidification) </a:t>
            </a:r>
          </a:p>
          <a:p>
            <a:pPr algn="l">
              <a:spcBef>
                <a:spcPts val="200"/>
              </a:spcBef>
              <a:buClr>
                <a:srgbClr val="000000"/>
              </a:buClr>
              <a:buSzPct val="125000"/>
              <a:buFont typeface="Arial" pitchFamily="1" charset="0"/>
              <a:buChar char="•"/>
            </a:pPr>
            <a:r>
              <a:rPr lang="en-US" sz="3600" dirty="0" smtClean="0">
                <a:solidFill>
                  <a:schemeClr val="tx1"/>
                </a:solidFill>
                <a:latin typeface="Arial" pitchFamily="1" charset="0"/>
                <a:ea typeface="Arial" pitchFamily="1" charset="0"/>
                <a:cs typeface="Arial" pitchFamily="1" charset="0"/>
                <a:sym typeface="Arial" pitchFamily="1" charset="0"/>
              </a:rPr>
              <a:t> Sediment </a:t>
            </a:r>
            <a:r>
              <a:rPr lang="en-US" sz="3600" dirty="0">
                <a:solidFill>
                  <a:schemeClr val="tx1"/>
                </a:solidFill>
                <a:latin typeface="Arial" pitchFamily="1" charset="0"/>
                <a:ea typeface="Arial" pitchFamily="1" charset="0"/>
                <a:cs typeface="Arial" pitchFamily="1" charset="0"/>
                <a:sym typeface="Arial" pitchFamily="1" charset="0"/>
              </a:rPr>
              <a:t>transport (</a:t>
            </a:r>
            <a:r>
              <a:rPr lang="en-US" sz="3600" dirty="0" smtClean="0">
                <a:solidFill>
                  <a:schemeClr val="tx1"/>
                </a:solidFill>
                <a:latin typeface="Arial" pitchFamily="1" charset="0"/>
                <a:ea typeface="Arial" pitchFamily="1" charset="0"/>
                <a:cs typeface="Arial" pitchFamily="1" charset="0"/>
                <a:sym typeface="Arial" pitchFamily="1" charset="0"/>
              </a:rPr>
              <a:t>navigation)</a:t>
            </a:r>
          </a:p>
          <a:p>
            <a:pPr algn="l">
              <a:spcBef>
                <a:spcPts val="200"/>
              </a:spcBef>
              <a:buClr>
                <a:srgbClr val="000000"/>
              </a:buClr>
              <a:buSzPct val="125000"/>
            </a:pPr>
            <a:endParaRPr lang="en-US" sz="3600" dirty="0">
              <a:solidFill>
                <a:schemeClr val="tx1"/>
              </a:solidFill>
              <a:latin typeface="Arial" pitchFamily="1" charset="0"/>
              <a:ea typeface="Arial" pitchFamily="1" charset="0"/>
              <a:cs typeface="Arial" pitchFamily="1" charset="0"/>
              <a:sym typeface="Arial" pitchFamily="1" charset="0"/>
            </a:endParaRPr>
          </a:p>
        </p:txBody>
      </p:sp>
      <p:pic>
        <p:nvPicPr>
          <p:cNvPr id="64516" name="Picture 4"/>
          <p:cNvPicPr>
            <a:picLocks noChangeAspect="1" noChangeArrowheads="1"/>
          </p:cNvPicPr>
          <p:nvPr/>
        </p:nvPicPr>
        <p:blipFill>
          <a:blip r:embed="rId3"/>
          <a:srcRect/>
          <a:stretch>
            <a:fillRect/>
          </a:stretch>
        </p:blipFill>
        <p:spPr bwMode="auto">
          <a:xfrm>
            <a:off x="8267700" y="6024562"/>
            <a:ext cx="4711700" cy="3652838"/>
          </a:xfrm>
          <a:prstGeom prst="rect">
            <a:avLst/>
          </a:prstGeom>
          <a:noFill/>
          <a:ln w="12700" cap="flat">
            <a:noFill/>
            <a:miter lim="800000"/>
            <a:headEnd/>
            <a:tailEnd/>
          </a:ln>
        </p:spPr>
      </p:pic>
      <p:sp>
        <p:nvSpPr>
          <p:cNvPr id="64517" name="Rectangle 5"/>
          <p:cNvSpPr>
            <a:spLocks/>
          </p:cNvSpPr>
          <p:nvPr/>
        </p:nvSpPr>
        <p:spPr bwMode="auto">
          <a:xfrm>
            <a:off x="8255000" y="9220200"/>
            <a:ext cx="1990984" cy="369332"/>
          </a:xfrm>
          <a:prstGeom prst="rect">
            <a:avLst/>
          </a:prstGeom>
          <a:noFill/>
          <a:ln w="12700" cap="flat">
            <a:noFill/>
            <a:miter lim="800000"/>
            <a:headEnd type="none" w="med" len="med"/>
            <a:tailEnd type="none" w="med" len="med"/>
          </a:ln>
        </p:spPr>
        <p:txBody>
          <a:bodyPr wrap="none" lIns="0" tIns="0" rIns="57799" bIns="0">
            <a:prstTxWarp prst="textNoShape">
              <a:avLst/>
            </a:prstTxWarp>
            <a:spAutoFit/>
          </a:bodyPr>
          <a:lstStyle/>
          <a:p>
            <a:pPr marL="57150" algn="l"/>
            <a:r>
              <a:rPr lang="en-US" sz="2400" dirty="0">
                <a:solidFill>
                  <a:schemeClr val="bg1"/>
                </a:solidFill>
                <a:latin typeface="Arial" pitchFamily="1" charset="0"/>
                <a:ea typeface="Arial" pitchFamily="1" charset="0"/>
                <a:cs typeface="Arial" pitchFamily="1" charset="0"/>
                <a:sym typeface="Arial" pitchFamily="1" charset="0"/>
              </a:rPr>
              <a:t>MODIS image</a:t>
            </a:r>
          </a:p>
        </p:txBody>
      </p:sp>
      <p:sp>
        <p:nvSpPr>
          <p:cNvPr id="7" name="Rectangle 6"/>
          <p:cNvSpPr/>
          <p:nvPr/>
        </p:nvSpPr>
        <p:spPr>
          <a:xfrm>
            <a:off x="635000" y="5886271"/>
            <a:ext cx="7315200" cy="3467616"/>
          </a:xfrm>
          <a:prstGeom prst="rect">
            <a:avLst/>
          </a:prstGeom>
        </p:spPr>
        <p:txBody>
          <a:bodyPr wrap="square">
            <a:spAutoFit/>
          </a:bodyPr>
          <a:lstStyle/>
          <a:p>
            <a:pPr algn="l">
              <a:spcBef>
                <a:spcPts val="200"/>
              </a:spcBef>
              <a:buClr>
                <a:srgbClr val="000000"/>
              </a:buClr>
              <a:buSzPct val="125000"/>
              <a:buFont typeface="Arial" pitchFamily="1" charset="0"/>
              <a:buChar char="•"/>
            </a:pPr>
            <a:r>
              <a:rPr lang="en-US" sz="3600" dirty="0" smtClean="0">
                <a:solidFill>
                  <a:schemeClr val="tx1"/>
                </a:solidFill>
                <a:latin typeface="Arial" pitchFamily="1" charset="0"/>
                <a:ea typeface="Arial" pitchFamily="1" charset="0"/>
                <a:cs typeface="Arial" pitchFamily="1" charset="0"/>
                <a:sym typeface="Arial" pitchFamily="1" charset="0"/>
              </a:rPr>
              <a:t> Assessment of climate variability and change</a:t>
            </a:r>
          </a:p>
          <a:p>
            <a:pPr algn="l">
              <a:spcBef>
                <a:spcPts val="200"/>
              </a:spcBef>
              <a:buClr>
                <a:srgbClr val="000000"/>
              </a:buClr>
              <a:buSzPct val="125000"/>
            </a:pPr>
            <a:endParaRPr lang="en-US" sz="3600" dirty="0" smtClean="0">
              <a:solidFill>
                <a:schemeClr val="tx1"/>
              </a:solidFill>
              <a:latin typeface="Arial" pitchFamily="1" charset="0"/>
              <a:ea typeface="Arial" pitchFamily="1" charset="0"/>
              <a:cs typeface="Arial" pitchFamily="1" charset="0"/>
              <a:sym typeface="Arial" pitchFamily="1" charset="0"/>
            </a:endParaRPr>
          </a:p>
          <a:p>
            <a:pPr algn="l">
              <a:spcBef>
                <a:spcPts val="200"/>
              </a:spcBef>
              <a:buClr>
                <a:srgbClr val="000000"/>
              </a:buClr>
              <a:buSzPct val="125000"/>
            </a:pPr>
            <a:r>
              <a:rPr lang="en-US" sz="3600" dirty="0" smtClean="0">
                <a:solidFill>
                  <a:srgbClr val="800000"/>
                </a:solidFill>
                <a:latin typeface="Arial" pitchFamily="1" charset="0"/>
                <a:ea typeface="Arial" pitchFamily="1" charset="0"/>
                <a:cs typeface="Arial" pitchFamily="1" charset="0"/>
                <a:sym typeface="Arial" pitchFamily="1" charset="0"/>
              </a:rPr>
              <a:t>EPA &amp; NOAA contributing list of requirements for application of GEO-CAPE</a:t>
            </a:r>
          </a:p>
        </p:txBody>
      </p:sp>
      <p:sp>
        <p:nvSpPr>
          <p:cNvPr id="8" name="TextBox 7"/>
          <p:cNvSpPr txBox="1"/>
          <p:nvPr/>
        </p:nvSpPr>
        <p:spPr>
          <a:xfrm>
            <a:off x="8712200" y="5188803"/>
            <a:ext cx="3947866" cy="830997"/>
          </a:xfrm>
          <a:prstGeom prst="rect">
            <a:avLst/>
          </a:prstGeom>
          <a:noFill/>
        </p:spPr>
        <p:txBody>
          <a:bodyPr wrap="none" rtlCol="0">
            <a:spAutoFit/>
          </a:bodyPr>
          <a:lstStyle/>
          <a:p>
            <a:r>
              <a:rPr lang="en-US" sz="2400" dirty="0" smtClean="0">
                <a:solidFill>
                  <a:srgbClr val="800000"/>
                </a:solidFill>
                <a:latin typeface="Arial"/>
                <a:cs typeface="Arial"/>
              </a:rPr>
              <a:t>Deepwater Horizon Oil Spill </a:t>
            </a:r>
          </a:p>
          <a:p>
            <a:r>
              <a:rPr lang="en-US" sz="2400" dirty="0" smtClean="0">
                <a:solidFill>
                  <a:srgbClr val="800000"/>
                </a:solidFill>
                <a:latin typeface="Arial"/>
                <a:cs typeface="Arial"/>
              </a:rPr>
              <a:t>April 2010</a:t>
            </a:r>
            <a:endParaRPr lang="en-US" sz="2400" dirty="0">
              <a:solidFill>
                <a:srgbClr val="800000"/>
              </a:solidFill>
              <a:latin typeface="Arial"/>
              <a:cs typeface="Arial"/>
            </a:endParaRPr>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1" name="Picture 10" descr="halo_v31.png"/>
          <p:cNvPicPr>
            <a:picLocks noChangeAspect="1"/>
          </p:cNvPicPr>
          <p:nvPr/>
        </p:nvPicPr>
        <p:blipFill>
          <a:blip r:embed="rId2"/>
          <a:stretch>
            <a:fillRect/>
          </a:stretch>
        </p:blipFill>
        <p:spPr>
          <a:xfrm>
            <a:off x="1144821" y="-609600"/>
            <a:ext cx="10800000" cy="10800000"/>
          </a:xfrm>
          <a:prstGeom prst="rect">
            <a:avLst/>
          </a:prstGeom>
        </p:spPr>
      </p:pic>
      <p:sp>
        <p:nvSpPr>
          <p:cNvPr id="66563" name="Rectangle 3"/>
          <p:cNvSpPr>
            <a:spLocks noGrp="1" noChangeArrowheads="1"/>
          </p:cNvSpPr>
          <p:nvPr>
            <p:ph type="title"/>
          </p:nvPr>
        </p:nvSpPr>
        <p:spPr>
          <a:xfrm>
            <a:off x="482600" y="0"/>
            <a:ext cx="12192000" cy="876300"/>
          </a:xfrm>
          <a:ln/>
        </p:spPr>
        <p:txBody>
          <a:bodyPr lIns="38100" tIns="38100" rIns="0" bIns="38100"/>
          <a:lstStyle/>
          <a:p>
            <a:pPr>
              <a:tabLst>
                <a:tab pos="3683000" algn="l"/>
              </a:tabLst>
            </a:pPr>
            <a:r>
              <a:rPr lang="en-US" sz="3600" b="1" dirty="0">
                <a:solidFill>
                  <a:srgbClr val="002D99"/>
                </a:solidFill>
                <a:effectLst>
                  <a:outerShdw blurRad="38100" dist="38100" dir="2700000" algn="tl">
                    <a:srgbClr val="DDDDDD"/>
                  </a:outerShdw>
                </a:effectLst>
              </a:rPr>
              <a:t>Geostationary view</a:t>
            </a:r>
            <a:r>
              <a:rPr lang="en-US" sz="3600" b="1" dirty="0" smtClean="0">
                <a:solidFill>
                  <a:srgbClr val="002D99"/>
                </a:solidFill>
                <a:effectLst>
                  <a:outerShdw blurRad="38100" dist="38100" dir="2700000" algn="tl">
                    <a:srgbClr val="DDDDDD"/>
                  </a:outerShdw>
                </a:effectLst>
              </a:rPr>
              <a:t> from 95°W</a:t>
            </a:r>
            <a:endParaRPr lang="en-US" sz="3600" b="1" dirty="0">
              <a:solidFill>
                <a:srgbClr val="002D99"/>
              </a:solidFill>
              <a:effectLst>
                <a:outerShdw blurRad="38100" dist="38100" dir="2700000" algn="tl">
                  <a:srgbClr val="DDDDDD"/>
                </a:outerShdw>
              </a:effectLst>
              <a:ea typeface="ヒラギノ角ゴ ProN W6" pitchFamily="1" charset="-128"/>
              <a:cs typeface="ヒラギノ角ゴ ProN W6" pitchFamily="1" charset="-128"/>
            </a:endParaRPr>
          </a:p>
        </p:txBody>
      </p:sp>
      <p:sp>
        <p:nvSpPr>
          <p:cNvPr id="5" name="TextBox 4"/>
          <p:cNvSpPr txBox="1"/>
          <p:nvPr/>
        </p:nvSpPr>
        <p:spPr>
          <a:xfrm>
            <a:off x="8820621" y="924580"/>
            <a:ext cx="3701579" cy="523220"/>
          </a:xfrm>
          <a:prstGeom prst="rect">
            <a:avLst/>
          </a:prstGeom>
          <a:noFill/>
        </p:spPr>
        <p:txBody>
          <a:bodyPr wrap="none" rtlCol="0">
            <a:spAutoFit/>
          </a:bodyPr>
          <a:lstStyle/>
          <a:p>
            <a:r>
              <a:rPr lang="en-US" sz="2800" dirty="0" smtClean="0">
                <a:latin typeface="Arial"/>
                <a:cs typeface="Arial"/>
              </a:rPr>
              <a:t>67° sensor view angle</a:t>
            </a:r>
            <a:endParaRPr lang="en-US" sz="2800" dirty="0">
              <a:latin typeface="Arial"/>
              <a:cs typeface="Arial"/>
            </a:endParaRPr>
          </a:p>
        </p:txBody>
      </p:sp>
      <p:cxnSp>
        <p:nvCxnSpPr>
          <p:cNvPr id="7" name="Elbow Connector 6"/>
          <p:cNvCxnSpPr/>
          <p:nvPr/>
        </p:nvCxnSpPr>
        <p:spPr bwMode="auto">
          <a:xfrm rot="10800000" flipV="1">
            <a:off x="9430221" y="1447799"/>
            <a:ext cx="1447800" cy="990600"/>
          </a:xfrm>
          <a:prstGeom prst="bentConnector3">
            <a:avLst>
              <a:gd name="adj1" fmla="val -1601"/>
            </a:avLst>
          </a:prstGeom>
          <a:blipFill dpi="0" rotWithShape="0">
            <a:blip r:embed="rId3"/>
            <a:srcRect/>
            <a:tile tx="0" ty="0" sx="100000" sy="100000" flip="none" algn="tl"/>
          </a:blipFill>
          <a:ln w="50800" cap="flat" cmpd="sng" algn="ctr">
            <a:solidFill>
              <a:srgbClr val="FF8000"/>
            </a:solidFill>
            <a:prstDash val="solid"/>
            <a:round/>
            <a:headEnd type="none" w="med" len="med"/>
            <a:tailEnd type="arrow" w="med" len="med"/>
          </a:ln>
          <a:effectLst/>
        </p:spPr>
      </p:cxnSp>
      <p:cxnSp>
        <p:nvCxnSpPr>
          <p:cNvPr id="18" name="Elbow Connector 17"/>
          <p:cNvCxnSpPr/>
          <p:nvPr/>
        </p:nvCxnSpPr>
        <p:spPr bwMode="auto">
          <a:xfrm rot="10800000">
            <a:off x="9963621" y="4800600"/>
            <a:ext cx="838200" cy="228601"/>
          </a:xfrm>
          <a:prstGeom prst="bentConnector3">
            <a:avLst>
              <a:gd name="adj1" fmla="val 50000"/>
            </a:avLst>
          </a:prstGeom>
          <a:blipFill dpi="0" rotWithShape="0">
            <a:blip r:embed="rId3"/>
            <a:srcRect/>
            <a:tile tx="0" ty="0" sx="100000" sy="100000" flip="none" algn="tl"/>
          </a:blipFill>
          <a:ln w="50800" cap="flat" cmpd="sng" algn="ctr">
            <a:solidFill>
              <a:srgbClr val="FF8000"/>
            </a:solidFill>
            <a:prstDash val="solid"/>
            <a:round/>
            <a:headEnd type="none" w="med" len="med"/>
            <a:tailEnd type="arrow" w="med" len="med"/>
          </a:ln>
          <a:effectLst/>
        </p:spPr>
      </p:cxnSp>
      <p:cxnSp>
        <p:nvCxnSpPr>
          <p:cNvPr id="20" name="Elbow Connector 19"/>
          <p:cNvCxnSpPr/>
          <p:nvPr/>
        </p:nvCxnSpPr>
        <p:spPr bwMode="auto">
          <a:xfrm rot="10800000" flipV="1">
            <a:off x="9582621" y="3505200"/>
            <a:ext cx="1447800" cy="990600"/>
          </a:xfrm>
          <a:prstGeom prst="bentConnector3">
            <a:avLst>
              <a:gd name="adj1" fmla="val 463"/>
            </a:avLst>
          </a:prstGeom>
          <a:blipFill dpi="0" rotWithShape="0">
            <a:blip r:embed="rId3"/>
            <a:srcRect/>
            <a:tile tx="0" ty="0" sx="100000" sy="100000" flip="none" algn="tl"/>
          </a:blipFill>
          <a:ln w="50800" cap="flat" cmpd="sng" algn="ctr">
            <a:solidFill>
              <a:srgbClr val="FF8000"/>
            </a:solidFill>
            <a:prstDash val="solid"/>
            <a:round/>
            <a:headEnd type="none" w="med" len="med"/>
            <a:tailEnd type="arrow" w="med" len="med"/>
          </a:ln>
          <a:effectLst/>
        </p:spPr>
      </p:cxnSp>
      <p:sp>
        <p:nvSpPr>
          <p:cNvPr id="26" name="TextBox 25"/>
          <p:cNvSpPr txBox="1"/>
          <p:nvPr/>
        </p:nvSpPr>
        <p:spPr>
          <a:xfrm>
            <a:off x="10312400" y="2590800"/>
            <a:ext cx="1990012" cy="990600"/>
          </a:xfrm>
          <a:prstGeom prst="rect">
            <a:avLst/>
          </a:prstGeom>
          <a:noFill/>
        </p:spPr>
        <p:txBody>
          <a:bodyPr wrap="square" rtlCol="0">
            <a:spAutoFit/>
          </a:bodyPr>
          <a:lstStyle/>
          <a:p>
            <a:r>
              <a:rPr lang="en-US" sz="2800" dirty="0" smtClean="0">
                <a:latin typeface="Arial"/>
                <a:cs typeface="Arial"/>
              </a:rPr>
              <a:t>500 km coast width</a:t>
            </a:r>
            <a:endParaRPr lang="en-US" sz="2800" dirty="0">
              <a:latin typeface="Arial"/>
              <a:cs typeface="Arial"/>
            </a:endParaRPr>
          </a:p>
        </p:txBody>
      </p:sp>
      <p:sp>
        <p:nvSpPr>
          <p:cNvPr id="37" name="TextBox 36"/>
          <p:cNvSpPr txBox="1"/>
          <p:nvPr/>
        </p:nvSpPr>
        <p:spPr>
          <a:xfrm>
            <a:off x="10388600" y="4572000"/>
            <a:ext cx="1990012" cy="990600"/>
          </a:xfrm>
          <a:prstGeom prst="rect">
            <a:avLst/>
          </a:prstGeom>
          <a:noFill/>
        </p:spPr>
        <p:txBody>
          <a:bodyPr wrap="square" rtlCol="0">
            <a:spAutoFit/>
          </a:bodyPr>
          <a:lstStyle/>
          <a:p>
            <a:r>
              <a:rPr lang="en-US" sz="2800" dirty="0" smtClean="0">
                <a:latin typeface="Arial"/>
                <a:cs typeface="Arial"/>
              </a:rPr>
              <a:t>375 km coast width</a:t>
            </a:r>
            <a:endParaRPr lang="en-US" sz="2800" dirty="0">
              <a:latin typeface="Arial"/>
              <a:cs typeface="Arial"/>
            </a:endParaRPr>
          </a:p>
        </p:txBody>
      </p:sp>
      <p:sp>
        <p:nvSpPr>
          <p:cNvPr id="13" name="Rectangle 12"/>
          <p:cNvSpPr/>
          <p:nvPr/>
        </p:nvSpPr>
        <p:spPr>
          <a:xfrm>
            <a:off x="406400" y="8382000"/>
            <a:ext cx="11887200" cy="830997"/>
          </a:xfrm>
          <a:prstGeom prst="rect">
            <a:avLst/>
          </a:prstGeom>
        </p:spPr>
        <p:txBody>
          <a:bodyPr wrap="square">
            <a:spAutoFit/>
          </a:bodyPr>
          <a:lstStyle/>
          <a:p>
            <a:pPr algn="l">
              <a:buFont typeface="Arial"/>
              <a:buChar char="•"/>
            </a:pPr>
            <a:r>
              <a:rPr lang="en-US" sz="2400" dirty="0" smtClean="0">
                <a:latin typeface="Arial"/>
                <a:cs typeface="Arial"/>
              </a:rPr>
              <a:t> Within AMF ≤ 5,  where atmospheric correction is feasible, coverage extends to ~60º latitude in summer and ~50º in winter and from ~30ºW to ~155º W (at equator).</a:t>
            </a:r>
          </a:p>
        </p:txBody>
      </p:sp>
      <p:sp>
        <p:nvSpPr>
          <p:cNvPr id="14" name="TextBox 13"/>
          <p:cNvSpPr txBox="1"/>
          <p:nvPr/>
        </p:nvSpPr>
        <p:spPr>
          <a:xfrm>
            <a:off x="330200" y="990600"/>
            <a:ext cx="3124200" cy="1200329"/>
          </a:xfrm>
          <a:prstGeom prst="rect">
            <a:avLst/>
          </a:prstGeom>
          <a:noFill/>
        </p:spPr>
        <p:txBody>
          <a:bodyPr wrap="square" rtlCol="0">
            <a:spAutoFit/>
          </a:bodyPr>
          <a:lstStyle/>
          <a:p>
            <a:r>
              <a:rPr lang="en-US" sz="3600" b="1" dirty="0" smtClean="0">
                <a:solidFill>
                  <a:srgbClr val="800000"/>
                </a:solidFill>
                <a:latin typeface="Arial"/>
                <a:cs typeface="Arial"/>
              </a:rPr>
              <a:t>~36,000 km altitude</a:t>
            </a:r>
            <a:endParaRPr lang="en-US" sz="3600" b="1" dirty="0">
              <a:solidFill>
                <a:srgbClr val="800000"/>
              </a:solidFill>
              <a:latin typeface="Arial"/>
              <a:cs typeface="Arial"/>
            </a:endParaRPr>
          </a:p>
        </p:txBody>
      </p:sp>
      <p:sp>
        <p:nvSpPr>
          <p:cNvPr id="15" name="TextBox 14"/>
          <p:cNvSpPr txBox="1"/>
          <p:nvPr/>
        </p:nvSpPr>
        <p:spPr>
          <a:xfrm>
            <a:off x="4826000" y="9353490"/>
            <a:ext cx="2693866" cy="400110"/>
          </a:xfrm>
          <a:prstGeom prst="rect">
            <a:avLst/>
          </a:prstGeom>
          <a:noFill/>
        </p:spPr>
        <p:txBody>
          <a:bodyPr wrap="none" rtlCol="0">
            <a:spAutoFit/>
          </a:bodyPr>
          <a:lstStyle/>
          <a:p>
            <a:r>
              <a:rPr lang="en-US" sz="2000" dirty="0" smtClean="0">
                <a:latin typeface="Arial"/>
                <a:cs typeface="Arial"/>
              </a:rPr>
              <a:t>D. </a:t>
            </a:r>
            <a:r>
              <a:rPr lang="en-US" sz="2000" dirty="0" err="1" smtClean="0">
                <a:latin typeface="Arial"/>
                <a:cs typeface="Arial"/>
              </a:rPr>
              <a:t>Aurin</a:t>
            </a:r>
            <a:r>
              <a:rPr lang="en-US" sz="2000" dirty="0" smtClean="0">
                <a:latin typeface="Arial"/>
                <a:cs typeface="Arial"/>
              </a:rPr>
              <a:t> &amp; A. </a:t>
            </a:r>
            <a:r>
              <a:rPr lang="en-US" sz="2000" dirty="0" err="1" smtClean="0">
                <a:latin typeface="Arial"/>
                <a:cs typeface="Arial"/>
              </a:rPr>
              <a:t>Mannino</a:t>
            </a:r>
            <a:endParaRPr lang="en-US" sz="2000" dirty="0">
              <a:latin typeface="Arial"/>
              <a:cs typeface="Arial"/>
            </a:endParaRP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AMF_equinox_1fps.mov">
            <a:hlinkClick r:id="" action="ppaction://media"/>
          </p:cNvPr>
          <p:cNvPicPr/>
          <p:nvPr>
            <a:videoFile r:link="rId1"/>
          </p:nvPr>
        </p:nvPicPr>
        <p:blipFill>
          <a:blip r:embed="rId3"/>
          <a:stretch>
            <a:fillRect/>
          </a:stretch>
        </p:blipFill>
        <p:spPr>
          <a:xfrm>
            <a:off x="3759200" y="0"/>
            <a:ext cx="9753600" cy="9753600"/>
          </a:xfrm>
          <a:prstGeom prst="rect">
            <a:avLst/>
          </a:prstGeom>
        </p:spPr>
      </p:pic>
      <p:sp>
        <p:nvSpPr>
          <p:cNvPr id="5" name="Slide Number Placeholder 3"/>
          <p:cNvSpPr>
            <a:spLocks noGrp="1"/>
          </p:cNvSpPr>
          <p:nvPr>
            <p:ph type="sldNum" sz="quarter" idx="10"/>
          </p:nvPr>
        </p:nvSpPr>
        <p:spPr/>
        <p:txBody>
          <a:bodyPr/>
          <a:lstStyle/>
          <a:p>
            <a:fld id="{F5CDA067-0365-A940-A1EF-3F3A3E744E5B}" type="slidenum">
              <a:rPr lang="en-US"/>
              <a:pPr/>
              <a:t>13</a:t>
            </a:fld>
            <a:endParaRPr lang="en-US"/>
          </a:p>
        </p:txBody>
      </p:sp>
      <p:sp>
        <p:nvSpPr>
          <p:cNvPr id="6" name="Rectangle 3"/>
          <p:cNvSpPr txBox="1">
            <a:spLocks noChangeArrowheads="1"/>
          </p:cNvSpPr>
          <p:nvPr/>
        </p:nvSpPr>
        <p:spPr bwMode="auto">
          <a:xfrm>
            <a:off x="1587500" y="0"/>
            <a:ext cx="10401300" cy="838200"/>
          </a:xfrm>
          <a:prstGeom prst="rect">
            <a:avLst/>
          </a:prstGeom>
          <a:noFill/>
          <a:ln w="12700">
            <a:noFill/>
            <a:miter lim="800000"/>
            <a:headEnd/>
            <a:tailEnd/>
          </a:ln>
          <a:effectLst/>
        </p:spPr>
        <p:txBody>
          <a:bodyPr vert="horz" wrap="square" lIns="38100" tIns="38100" rIns="38100" bIns="38100" numCol="1" anchor="ctr" anchorCtr="0" compatLnSpc="1">
            <a:prstTxWarp prst="textNoShape">
              <a:avLst/>
            </a:prstTxWarp>
          </a:bodyPr>
          <a:lstStyle/>
          <a:p>
            <a:pPr lvl="0">
              <a:tabLst>
                <a:tab pos="3683000" algn="l"/>
              </a:tabLst>
            </a:pPr>
            <a:r>
              <a:rPr lang="en-US" b="1" kern="0" dirty="0">
                <a:solidFill>
                  <a:srgbClr val="002D99"/>
                </a:solidFill>
                <a:effectLst>
                  <a:outerShdw blurRad="38100" dist="38100" dir="2700000" algn="tl">
                    <a:srgbClr val="DDDDDD"/>
                  </a:outerShdw>
                </a:effectLst>
                <a:latin typeface="Arial" pitchFamily="1" charset="0"/>
                <a:ea typeface="Arial" pitchFamily="1" charset="0"/>
                <a:cs typeface="Arial" pitchFamily="1" charset="0"/>
                <a:sym typeface="Arial" pitchFamily="1" charset="0"/>
              </a:rPr>
              <a:t>Air Mass Fraction</a:t>
            </a:r>
            <a:r>
              <a:rPr lang="en-US" b="1" kern="0" dirty="0" smtClean="0">
                <a:solidFill>
                  <a:srgbClr val="002D99"/>
                </a:solidFill>
                <a:effectLst>
                  <a:outerShdw blurRad="38100" dist="38100" dir="2700000" algn="tl">
                    <a:srgbClr val="DDDDDD"/>
                  </a:outerShdw>
                </a:effectLst>
                <a:latin typeface="Arial" pitchFamily="1" charset="0"/>
                <a:ea typeface="Arial" pitchFamily="1" charset="0"/>
                <a:cs typeface="Arial" pitchFamily="1" charset="0"/>
                <a:sym typeface="Arial" pitchFamily="1" charset="0"/>
              </a:rPr>
              <a:t> at </a:t>
            </a:r>
            <a:r>
              <a:rPr lang="en-US" b="1" kern="0" dirty="0">
                <a:solidFill>
                  <a:srgbClr val="002D99"/>
                </a:solidFill>
                <a:effectLst>
                  <a:outerShdw blurRad="38100" dist="38100" dir="2700000" algn="tl">
                    <a:srgbClr val="DDDDDD"/>
                  </a:outerShdw>
                </a:effectLst>
                <a:latin typeface="Arial" pitchFamily="1" charset="0"/>
                <a:ea typeface="Arial" pitchFamily="1" charset="0"/>
                <a:cs typeface="Arial" pitchFamily="1" charset="0"/>
                <a:sym typeface="Arial" pitchFamily="1" charset="0"/>
              </a:rPr>
              <a:t>Equinox</a:t>
            </a:r>
            <a:r>
              <a:rPr lang="en-US" b="1" kern="0" dirty="0" smtClean="0">
                <a:solidFill>
                  <a:srgbClr val="002D99"/>
                </a:solidFill>
                <a:effectLst>
                  <a:outerShdw blurRad="38100" dist="38100" dir="2700000" algn="tl">
                    <a:srgbClr val="DDDDDD"/>
                  </a:outerShdw>
                </a:effectLst>
                <a:latin typeface="Arial" pitchFamily="1" charset="0"/>
                <a:ea typeface="Arial" pitchFamily="1" charset="0"/>
                <a:cs typeface="Arial" pitchFamily="1" charset="0"/>
                <a:sym typeface="Arial" pitchFamily="1" charset="0"/>
              </a:rPr>
              <a:t> for 95°W</a:t>
            </a:r>
            <a:endParaRPr kumimoji="0" lang="en-US" sz="4200" b="1" i="0" u="none" strike="noStrike" kern="0" cap="none" spc="0" normalizeH="0" baseline="0" noProof="0" dirty="0">
              <a:ln>
                <a:noFill/>
              </a:ln>
              <a:solidFill>
                <a:srgbClr val="002D99"/>
              </a:solidFill>
              <a:effectLst>
                <a:outerShdw blurRad="38100" dist="38100" dir="2700000" algn="tl">
                  <a:srgbClr val="DDDDDD"/>
                </a:outerShdw>
              </a:effectLst>
              <a:uLnTx/>
              <a:uFillTx/>
              <a:latin typeface="Arial" pitchFamily="1" charset="0"/>
              <a:ea typeface="ヒラギノ角ゴ ProN W6" pitchFamily="1" charset="-128"/>
              <a:cs typeface="ヒラギノ角ゴ ProN W6" pitchFamily="1" charset="-128"/>
              <a:sym typeface="Arial" pitchFamily="1" charset="0"/>
            </a:endParaRPr>
          </a:p>
        </p:txBody>
      </p:sp>
      <p:sp>
        <p:nvSpPr>
          <p:cNvPr id="8" name="Rectangle 7"/>
          <p:cNvSpPr/>
          <p:nvPr/>
        </p:nvSpPr>
        <p:spPr>
          <a:xfrm>
            <a:off x="254000" y="2209800"/>
            <a:ext cx="3835400" cy="5262980"/>
          </a:xfrm>
          <a:prstGeom prst="rect">
            <a:avLst/>
          </a:prstGeom>
        </p:spPr>
        <p:txBody>
          <a:bodyPr wrap="square">
            <a:spAutoFit/>
          </a:bodyPr>
          <a:lstStyle/>
          <a:p>
            <a:pPr algn="l">
              <a:buFont typeface="Arial"/>
              <a:buChar char="•"/>
            </a:pPr>
            <a:r>
              <a:rPr lang="en-US" sz="2800" dirty="0" smtClean="0">
                <a:latin typeface="Arial"/>
                <a:cs typeface="Arial"/>
              </a:rPr>
              <a:t> </a:t>
            </a:r>
            <a:r>
              <a:rPr lang="en-US" sz="2800" dirty="0" smtClean="0">
                <a:solidFill>
                  <a:srgbClr val="A40800"/>
                </a:solidFill>
                <a:latin typeface="Arial" pitchFamily="1" charset="0"/>
                <a:ea typeface="Arial" pitchFamily="1" charset="0"/>
                <a:cs typeface="Arial" pitchFamily="1" charset="0"/>
                <a:sym typeface="Arial" pitchFamily="1" charset="0"/>
              </a:rPr>
              <a:t>~16 hours of scan time available each day from ~30ºW to ~155º W.</a:t>
            </a:r>
          </a:p>
          <a:p>
            <a:pPr algn="l">
              <a:buFont typeface="Arial"/>
              <a:buChar char="•"/>
            </a:pPr>
            <a:endParaRPr lang="en-US" sz="2800" dirty="0" smtClean="0">
              <a:solidFill>
                <a:srgbClr val="A40800"/>
              </a:solidFill>
              <a:latin typeface="Arial" pitchFamily="1" charset="0"/>
              <a:ea typeface="Arial" pitchFamily="1" charset="0"/>
              <a:cs typeface="Arial" pitchFamily="1" charset="0"/>
              <a:sym typeface="Arial" pitchFamily="1" charset="0"/>
            </a:endParaRPr>
          </a:p>
          <a:p>
            <a:pPr algn="l">
              <a:buFont typeface="Arial"/>
              <a:buChar char="•"/>
            </a:pPr>
            <a:r>
              <a:rPr lang="en-US" sz="2800" dirty="0" smtClean="0">
                <a:latin typeface="Arial"/>
                <a:cs typeface="Arial"/>
              </a:rPr>
              <a:t> Scan Atlantic coastal &amp; deep ocean waters in early morning</a:t>
            </a:r>
          </a:p>
          <a:p>
            <a:pPr algn="l">
              <a:buFont typeface="Arial"/>
              <a:buChar char="•"/>
            </a:pPr>
            <a:endParaRPr lang="en-US" sz="2800" dirty="0" smtClean="0">
              <a:latin typeface="Arial"/>
              <a:cs typeface="Arial"/>
            </a:endParaRPr>
          </a:p>
          <a:p>
            <a:pPr algn="l">
              <a:buFont typeface="Arial"/>
              <a:buChar char="•"/>
            </a:pPr>
            <a:r>
              <a:rPr lang="en-US" sz="2800" dirty="0" smtClean="0">
                <a:latin typeface="Arial"/>
                <a:cs typeface="Arial"/>
              </a:rPr>
              <a:t> Scan Pacific coastal &amp; deep ocean waters in late afternoon</a:t>
            </a:r>
            <a:endParaRPr lang="en-US" sz="2800" dirty="0">
              <a:latin typeface="Arial"/>
              <a:cs typeface="Arial"/>
            </a:endParaRPr>
          </a:p>
        </p:txBody>
      </p:sp>
      <p:sp>
        <p:nvSpPr>
          <p:cNvPr id="10" name="TextBox 9"/>
          <p:cNvSpPr txBox="1"/>
          <p:nvPr/>
        </p:nvSpPr>
        <p:spPr>
          <a:xfrm>
            <a:off x="5511800" y="9296400"/>
            <a:ext cx="2693866" cy="400110"/>
          </a:xfrm>
          <a:prstGeom prst="rect">
            <a:avLst/>
          </a:prstGeom>
          <a:noFill/>
        </p:spPr>
        <p:txBody>
          <a:bodyPr wrap="none" rtlCol="0">
            <a:spAutoFit/>
          </a:bodyPr>
          <a:lstStyle/>
          <a:p>
            <a:r>
              <a:rPr lang="en-US" sz="2000" dirty="0" smtClean="0">
                <a:latin typeface="Arial"/>
                <a:cs typeface="Arial"/>
              </a:rPr>
              <a:t>D. </a:t>
            </a:r>
            <a:r>
              <a:rPr lang="en-US" sz="2000" dirty="0" err="1" smtClean="0">
                <a:latin typeface="Arial"/>
                <a:cs typeface="Arial"/>
              </a:rPr>
              <a:t>Aurin</a:t>
            </a:r>
            <a:r>
              <a:rPr lang="en-US" sz="2000" dirty="0" smtClean="0">
                <a:latin typeface="Arial"/>
                <a:cs typeface="Arial"/>
              </a:rPr>
              <a:t> &amp; A. </a:t>
            </a:r>
            <a:r>
              <a:rPr lang="en-US" sz="2000" dirty="0" err="1" smtClean="0">
                <a:latin typeface="Arial"/>
                <a:cs typeface="Arial"/>
              </a:rPr>
              <a:t>Mannino</a:t>
            </a:r>
            <a:endParaRPr lang="en-US" sz="2000" dirty="0">
              <a:latin typeface="Arial"/>
              <a:cs typeface="Aria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0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7585" name="Rectangle 1"/>
          <p:cNvSpPr>
            <a:spLocks noGrp="1" noChangeArrowheads="1"/>
          </p:cNvSpPr>
          <p:nvPr>
            <p:ph type="title"/>
          </p:nvPr>
        </p:nvSpPr>
        <p:spPr>
          <a:xfrm>
            <a:off x="406400" y="0"/>
            <a:ext cx="12115800" cy="1590675"/>
          </a:xfrm>
          <a:ln/>
        </p:spPr>
        <p:txBody>
          <a:bodyPr/>
          <a:lstStyle/>
          <a:p>
            <a:r>
              <a:rPr lang="en-US" sz="4800" b="1" dirty="0">
                <a:solidFill>
                  <a:srgbClr val="002D99"/>
                </a:solidFill>
                <a:latin typeface="Arial" pitchFamily="1" charset="0"/>
                <a:ea typeface="Arial" pitchFamily="1" charset="0"/>
                <a:cs typeface="Arial" pitchFamily="1" charset="0"/>
                <a:sym typeface="Arial" pitchFamily="1" charset="0"/>
              </a:rPr>
              <a:t>GSD Resolution = 375m (</a:t>
            </a:r>
            <a:r>
              <a:rPr lang="en-US" sz="4800" b="1" dirty="0" smtClean="0">
                <a:solidFill>
                  <a:srgbClr val="002D99"/>
                </a:solidFill>
                <a:latin typeface="Arial" pitchFamily="1" charset="0"/>
                <a:ea typeface="Arial" pitchFamily="1" charset="0"/>
                <a:cs typeface="Arial" pitchFamily="1" charset="0"/>
                <a:sym typeface="Arial" pitchFamily="1" charset="0"/>
              </a:rPr>
              <a:t>nadir – 95W)</a:t>
            </a:r>
            <a:r>
              <a:rPr lang="en-US" sz="4800" b="1" dirty="0" smtClean="0">
                <a:solidFill>
                  <a:srgbClr val="002D99"/>
                </a:solidFill>
                <a:latin typeface="Arial" pitchFamily="1" charset="0"/>
                <a:ea typeface="ヒラギノ角ゴ ProN W6" pitchFamily="1" charset="-128"/>
                <a:cs typeface="ヒラギノ角ゴ ProN W6" pitchFamily="1" charset="-128"/>
                <a:sym typeface="Arial" pitchFamily="1" charset="0"/>
              </a:rPr>
              <a:t/>
            </a:r>
            <a:br>
              <a:rPr lang="en-US" sz="4800" b="1" dirty="0" smtClean="0">
                <a:solidFill>
                  <a:srgbClr val="002D99"/>
                </a:solidFill>
                <a:latin typeface="Arial" pitchFamily="1" charset="0"/>
                <a:ea typeface="ヒラギノ角ゴ ProN W6" pitchFamily="1" charset="-128"/>
                <a:cs typeface="ヒラギノ角ゴ ProN W6" pitchFamily="1" charset="-128"/>
                <a:sym typeface="Arial" pitchFamily="1" charset="0"/>
              </a:rPr>
            </a:br>
            <a:r>
              <a:rPr lang="en-US" sz="4800" b="1" dirty="0" smtClean="0">
                <a:solidFill>
                  <a:srgbClr val="002D99"/>
                </a:solidFill>
                <a:latin typeface="Arial" pitchFamily="1" charset="0"/>
                <a:ea typeface="ヒラギノ角ゴ ProN W6" pitchFamily="1" charset="-128"/>
                <a:cs typeface="ヒラギノ角ゴ ProN W6" pitchFamily="1" charset="-128"/>
                <a:sym typeface="Arial" pitchFamily="1" charset="0"/>
              </a:rPr>
              <a:t>near </a:t>
            </a:r>
            <a:r>
              <a:rPr lang="en-US" sz="4200" b="1" dirty="0" smtClean="0">
                <a:solidFill>
                  <a:srgbClr val="002D99"/>
                </a:solidFill>
                <a:latin typeface="Arial" pitchFamily="1" charset="0"/>
                <a:ea typeface="Arial" pitchFamily="1" charset="0"/>
                <a:cs typeface="Arial" pitchFamily="1" charset="0"/>
                <a:sym typeface="Arial" pitchFamily="1" charset="0"/>
              </a:rPr>
              <a:t>Vancouver </a:t>
            </a:r>
            <a:r>
              <a:rPr lang="en-US" sz="4200" b="1" dirty="0">
                <a:solidFill>
                  <a:srgbClr val="002D99"/>
                </a:solidFill>
                <a:latin typeface="Arial" pitchFamily="1" charset="0"/>
                <a:ea typeface="Arial" pitchFamily="1" charset="0"/>
                <a:cs typeface="Arial" pitchFamily="1" charset="0"/>
                <a:sym typeface="Arial" pitchFamily="1" charset="0"/>
              </a:rPr>
              <a:t>(25km</a:t>
            </a:r>
            <a:r>
              <a:rPr lang="en-US" sz="4200" b="1" baseline="30000" dirty="0">
                <a:solidFill>
                  <a:srgbClr val="002D99"/>
                </a:solidFill>
                <a:latin typeface="Arial" pitchFamily="1" charset="0"/>
                <a:ea typeface="Arial" pitchFamily="1" charset="0"/>
                <a:cs typeface="Arial" pitchFamily="1" charset="0"/>
                <a:sym typeface="Arial" pitchFamily="1" charset="0"/>
              </a:rPr>
              <a:t>2</a:t>
            </a:r>
            <a:r>
              <a:rPr lang="en-US" sz="4200" b="1" dirty="0">
                <a:solidFill>
                  <a:srgbClr val="002D99"/>
                </a:solidFill>
                <a:latin typeface="Arial" pitchFamily="1" charset="0"/>
                <a:ea typeface="Arial" pitchFamily="1" charset="0"/>
                <a:cs typeface="Arial" pitchFamily="1" charset="0"/>
                <a:sym typeface="Arial" pitchFamily="1" charset="0"/>
              </a:rPr>
              <a:t> averages)</a:t>
            </a:r>
            <a:endParaRPr lang="en-US" sz="4200" b="1" dirty="0">
              <a:solidFill>
                <a:srgbClr val="002D99"/>
              </a:solidFill>
              <a:latin typeface="Arial" pitchFamily="1" charset="0"/>
              <a:ea typeface="ヒラギノ角ゴ ProN W6" pitchFamily="1" charset="-128"/>
              <a:cs typeface="ヒラギノ角ゴ ProN W6" pitchFamily="1" charset="-128"/>
              <a:sym typeface="Arial" pitchFamily="1" charset="0"/>
            </a:endParaRPr>
          </a:p>
        </p:txBody>
      </p:sp>
      <p:pic>
        <p:nvPicPr>
          <p:cNvPr id="67586" name="Picture 2"/>
          <p:cNvPicPr>
            <a:picLocks noChangeAspect="1" noChangeArrowheads="1"/>
          </p:cNvPicPr>
          <p:nvPr/>
        </p:nvPicPr>
        <p:blipFill>
          <a:blip r:embed="rId2"/>
          <a:srcRect/>
          <a:stretch>
            <a:fillRect/>
          </a:stretch>
        </p:blipFill>
        <p:spPr bwMode="auto">
          <a:xfrm>
            <a:off x="0" y="1811338"/>
            <a:ext cx="13004800" cy="6713537"/>
          </a:xfrm>
          <a:prstGeom prst="rect">
            <a:avLst/>
          </a:prstGeom>
          <a:noFill/>
          <a:ln w="9525" cap="flat">
            <a:noFill/>
            <a:miter lim="800000"/>
            <a:headEnd/>
            <a:tailEnd/>
          </a:ln>
        </p:spPr>
      </p:pic>
      <p:sp>
        <p:nvSpPr>
          <p:cNvPr id="67587" name="Rectangle 3"/>
          <p:cNvSpPr>
            <a:spLocks/>
          </p:cNvSpPr>
          <p:nvPr/>
        </p:nvSpPr>
        <p:spPr bwMode="auto">
          <a:xfrm>
            <a:off x="1181100" y="2667000"/>
            <a:ext cx="520700" cy="4648200"/>
          </a:xfrm>
          <a:prstGeom prst="rect">
            <a:avLst/>
          </a:prstGeom>
          <a:solidFill>
            <a:schemeClr val="tx1"/>
          </a:solidFill>
          <a:ln w="12700" cap="flat">
            <a:noFill/>
            <a:miter lim="800000"/>
            <a:headEnd type="none" w="med" len="med"/>
            <a:tailEnd type="none" w="med" len="med"/>
          </a:ln>
        </p:spPr>
        <p:txBody>
          <a:bodyPr lIns="0" tIns="0" rIns="0" bIns="0">
            <a:prstTxWarp prst="textNoShape">
              <a:avLst/>
            </a:prstTxWarp>
          </a:bodyPr>
          <a:lstStyle/>
          <a:p>
            <a:r>
              <a:rPr lang="en-US" sz="2000" dirty="0">
                <a:solidFill>
                  <a:srgbClr val="FFFFFF"/>
                </a:solidFill>
                <a:latin typeface="Calibri" pitchFamily="1" charset="0"/>
                <a:ea typeface="Calibri" pitchFamily="1" charset="0"/>
                <a:cs typeface="Calibri" pitchFamily="1" charset="0"/>
                <a:sym typeface="Calibri" pitchFamily="1" charset="0"/>
              </a:rPr>
              <a:t>680</a:t>
            </a:r>
          </a:p>
          <a:p>
            <a:r>
              <a:rPr lang="en-US" sz="2000" dirty="0">
                <a:solidFill>
                  <a:srgbClr val="FFFFFF"/>
                </a:solidFill>
                <a:latin typeface="Calibri" pitchFamily="1" charset="0"/>
                <a:ea typeface="Calibri" pitchFamily="1" charset="0"/>
                <a:cs typeface="Calibri" pitchFamily="1" charset="0"/>
                <a:sym typeface="Calibri" pitchFamily="1" charset="0"/>
              </a:rPr>
              <a:t>670</a:t>
            </a:r>
          </a:p>
          <a:p>
            <a:r>
              <a:rPr lang="en-US" sz="2000" dirty="0">
                <a:solidFill>
                  <a:srgbClr val="FFFFFF"/>
                </a:solidFill>
                <a:latin typeface="Calibri" pitchFamily="1" charset="0"/>
                <a:ea typeface="Calibri" pitchFamily="1" charset="0"/>
                <a:cs typeface="Calibri" pitchFamily="1" charset="0"/>
                <a:sym typeface="Calibri" pitchFamily="1" charset="0"/>
              </a:rPr>
              <a:t>660</a:t>
            </a:r>
          </a:p>
          <a:p>
            <a:r>
              <a:rPr lang="en-US" sz="2000" dirty="0">
                <a:solidFill>
                  <a:srgbClr val="FFFFFF"/>
                </a:solidFill>
                <a:latin typeface="Calibri" pitchFamily="1" charset="0"/>
                <a:ea typeface="Calibri" pitchFamily="1" charset="0"/>
                <a:cs typeface="Calibri" pitchFamily="1" charset="0"/>
                <a:sym typeface="Calibri" pitchFamily="1" charset="0"/>
              </a:rPr>
              <a:t>650</a:t>
            </a:r>
          </a:p>
          <a:p>
            <a:r>
              <a:rPr lang="en-US" sz="2000" dirty="0">
                <a:solidFill>
                  <a:srgbClr val="FFFFFF"/>
                </a:solidFill>
                <a:latin typeface="Calibri" pitchFamily="1" charset="0"/>
                <a:ea typeface="Calibri" pitchFamily="1" charset="0"/>
                <a:cs typeface="Calibri" pitchFamily="1" charset="0"/>
                <a:sym typeface="Calibri" pitchFamily="1" charset="0"/>
              </a:rPr>
              <a:t>640</a:t>
            </a:r>
          </a:p>
          <a:p>
            <a:r>
              <a:rPr lang="en-US" sz="2000" dirty="0">
                <a:solidFill>
                  <a:srgbClr val="FFFFFF"/>
                </a:solidFill>
                <a:latin typeface="Calibri" pitchFamily="1" charset="0"/>
                <a:ea typeface="Calibri" pitchFamily="1" charset="0"/>
                <a:cs typeface="Calibri" pitchFamily="1" charset="0"/>
                <a:sym typeface="Calibri" pitchFamily="1" charset="0"/>
              </a:rPr>
              <a:t>630</a:t>
            </a:r>
          </a:p>
          <a:p>
            <a:r>
              <a:rPr lang="en-US" sz="2000" dirty="0">
                <a:solidFill>
                  <a:srgbClr val="FFFFFF"/>
                </a:solidFill>
                <a:latin typeface="Calibri" pitchFamily="1" charset="0"/>
                <a:ea typeface="Calibri" pitchFamily="1" charset="0"/>
                <a:cs typeface="Calibri" pitchFamily="1" charset="0"/>
                <a:sym typeface="Calibri" pitchFamily="1" charset="0"/>
              </a:rPr>
              <a:t>620</a:t>
            </a:r>
          </a:p>
          <a:p>
            <a:r>
              <a:rPr lang="en-US" sz="2000" dirty="0">
                <a:solidFill>
                  <a:srgbClr val="FFFFFF"/>
                </a:solidFill>
                <a:latin typeface="Calibri" pitchFamily="1" charset="0"/>
                <a:ea typeface="Calibri" pitchFamily="1" charset="0"/>
                <a:cs typeface="Calibri" pitchFamily="1" charset="0"/>
                <a:sym typeface="Calibri" pitchFamily="1" charset="0"/>
              </a:rPr>
              <a:t>610</a:t>
            </a:r>
          </a:p>
          <a:p>
            <a:r>
              <a:rPr lang="en-US" sz="2000" dirty="0">
                <a:solidFill>
                  <a:srgbClr val="FFFFFF"/>
                </a:solidFill>
                <a:latin typeface="Calibri" pitchFamily="1" charset="0"/>
                <a:ea typeface="Calibri" pitchFamily="1" charset="0"/>
                <a:cs typeface="Calibri" pitchFamily="1" charset="0"/>
                <a:sym typeface="Calibri" pitchFamily="1" charset="0"/>
              </a:rPr>
              <a:t>600</a:t>
            </a:r>
          </a:p>
          <a:p>
            <a:r>
              <a:rPr lang="en-US" sz="2000" dirty="0">
                <a:solidFill>
                  <a:srgbClr val="FFFFFF"/>
                </a:solidFill>
                <a:latin typeface="Calibri" pitchFamily="1" charset="0"/>
                <a:ea typeface="Calibri" pitchFamily="1" charset="0"/>
                <a:cs typeface="Calibri" pitchFamily="1" charset="0"/>
                <a:sym typeface="Calibri" pitchFamily="1" charset="0"/>
              </a:rPr>
              <a:t>590</a:t>
            </a:r>
          </a:p>
          <a:p>
            <a:r>
              <a:rPr lang="en-US" sz="2000" dirty="0">
                <a:solidFill>
                  <a:srgbClr val="FFFFFF"/>
                </a:solidFill>
                <a:latin typeface="Calibri" pitchFamily="1" charset="0"/>
                <a:ea typeface="Calibri" pitchFamily="1" charset="0"/>
                <a:cs typeface="Calibri" pitchFamily="1" charset="0"/>
                <a:sym typeface="Calibri" pitchFamily="1" charset="0"/>
              </a:rPr>
              <a:t>580</a:t>
            </a:r>
          </a:p>
          <a:p>
            <a:r>
              <a:rPr lang="en-US" sz="2000" dirty="0">
                <a:solidFill>
                  <a:srgbClr val="FFFFFF"/>
                </a:solidFill>
                <a:latin typeface="Calibri" pitchFamily="1" charset="0"/>
                <a:ea typeface="Calibri" pitchFamily="1" charset="0"/>
                <a:cs typeface="Calibri" pitchFamily="1" charset="0"/>
                <a:sym typeface="Calibri" pitchFamily="1" charset="0"/>
              </a:rPr>
              <a:t>570</a:t>
            </a:r>
          </a:p>
          <a:p>
            <a:r>
              <a:rPr lang="en-US" sz="2000" dirty="0">
                <a:solidFill>
                  <a:srgbClr val="FFFFFF"/>
                </a:solidFill>
                <a:latin typeface="Calibri" pitchFamily="1" charset="0"/>
                <a:ea typeface="Calibri" pitchFamily="1" charset="0"/>
                <a:cs typeface="Calibri" pitchFamily="1" charset="0"/>
                <a:sym typeface="Calibri" pitchFamily="1" charset="0"/>
              </a:rPr>
              <a:t>560</a:t>
            </a:r>
          </a:p>
          <a:p>
            <a:r>
              <a:rPr lang="en-US" sz="2000" dirty="0">
                <a:solidFill>
                  <a:srgbClr val="FFFFFF"/>
                </a:solidFill>
                <a:latin typeface="Calibri" pitchFamily="1" charset="0"/>
                <a:ea typeface="Calibri" pitchFamily="1" charset="0"/>
                <a:cs typeface="Calibri" pitchFamily="1" charset="0"/>
                <a:sym typeface="Calibri" pitchFamily="1" charset="0"/>
              </a:rPr>
              <a:t>550</a:t>
            </a:r>
          </a:p>
          <a:p>
            <a:r>
              <a:rPr lang="en-US" sz="2000" dirty="0">
                <a:solidFill>
                  <a:srgbClr val="FFFFFF"/>
                </a:solidFill>
                <a:latin typeface="Calibri" pitchFamily="1" charset="0"/>
                <a:ea typeface="Calibri" pitchFamily="1" charset="0"/>
                <a:cs typeface="Calibri" pitchFamily="1" charset="0"/>
                <a:sym typeface="Calibri" pitchFamily="1" charset="0"/>
              </a:rPr>
              <a:t>540</a:t>
            </a:r>
          </a:p>
        </p:txBody>
      </p:sp>
      <p:sp>
        <p:nvSpPr>
          <p:cNvPr id="67589" name="Rectangle 5"/>
          <p:cNvSpPr>
            <a:spLocks/>
          </p:cNvSpPr>
          <p:nvPr/>
        </p:nvSpPr>
        <p:spPr bwMode="auto">
          <a:xfrm>
            <a:off x="457200" y="7797800"/>
            <a:ext cx="5468938" cy="635000"/>
          </a:xfrm>
          <a:prstGeom prst="rect">
            <a:avLst/>
          </a:prstGeom>
          <a:noFill/>
          <a:ln w="12700" cap="flat">
            <a:noFill/>
            <a:miter lim="800000"/>
            <a:headEnd type="none" w="med" len="med"/>
            <a:tailEnd type="none" w="med" len="med"/>
          </a:ln>
        </p:spPr>
        <p:txBody>
          <a:bodyPr wrap="none" lIns="0" tIns="0" rIns="0" bIns="0">
            <a:prstTxWarp prst="textNoShape">
              <a:avLst/>
            </a:prstTxWarp>
            <a:spAutoFit/>
          </a:bodyPr>
          <a:lstStyle/>
          <a:p>
            <a:pPr algn="l"/>
            <a:r>
              <a:rPr lang="en-US" sz="3600" dirty="0">
                <a:solidFill>
                  <a:srgbClr val="FFFFFF"/>
                </a:solidFill>
                <a:latin typeface="Calibri" pitchFamily="1" charset="0"/>
                <a:ea typeface="Calibri" pitchFamily="1" charset="0"/>
                <a:cs typeface="Calibri" pitchFamily="1" charset="0"/>
                <a:sym typeface="Calibri" pitchFamily="1" charset="0"/>
              </a:rPr>
              <a:t>Scene size:  ~375km </a:t>
            </a:r>
            <a:r>
              <a:rPr lang="en-US" sz="3600" dirty="0" err="1">
                <a:solidFill>
                  <a:srgbClr val="FFFFFF"/>
                </a:solidFill>
                <a:latin typeface="Calibri" pitchFamily="1" charset="0"/>
                <a:ea typeface="Calibri" pitchFamily="1" charset="0"/>
                <a:cs typeface="Calibri" pitchFamily="1" charset="0"/>
                <a:sym typeface="Calibri" pitchFamily="1" charset="0"/>
              </a:rPr>
              <a:t>x</a:t>
            </a:r>
            <a:r>
              <a:rPr lang="en-US" sz="3600" dirty="0">
                <a:solidFill>
                  <a:srgbClr val="FFFFFF"/>
                </a:solidFill>
                <a:latin typeface="Calibri" pitchFamily="1" charset="0"/>
                <a:ea typeface="Calibri" pitchFamily="1" charset="0"/>
                <a:cs typeface="Calibri" pitchFamily="1" charset="0"/>
                <a:sym typeface="Calibri" pitchFamily="1" charset="0"/>
              </a:rPr>
              <a:t> 750km</a:t>
            </a:r>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5537" name="Picture 1"/>
          <p:cNvPicPr>
            <a:picLocks noChangeArrowheads="1"/>
          </p:cNvPicPr>
          <p:nvPr/>
        </p:nvPicPr>
        <p:blipFill>
          <a:blip r:embed="rId3"/>
          <a:srcRect/>
          <a:stretch>
            <a:fillRect/>
          </a:stretch>
        </p:blipFill>
        <p:spPr bwMode="auto">
          <a:xfrm>
            <a:off x="1181100" y="533400"/>
            <a:ext cx="10579100" cy="304800"/>
          </a:xfrm>
          <a:prstGeom prst="rect">
            <a:avLst/>
          </a:prstGeom>
          <a:noFill/>
          <a:ln w="12700" cap="flat">
            <a:noFill/>
            <a:miter lim="800000"/>
            <a:headEnd/>
            <a:tailEnd/>
          </a:ln>
        </p:spPr>
      </p:pic>
      <p:sp>
        <p:nvSpPr>
          <p:cNvPr id="65538" name="Rectangle 2"/>
          <p:cNvSpPr>
            <a:spLocks/>
          </p:cNvSpPr>
          <p:nvPr/>
        </p:nvSpPr>
        <p:spPr bwMode="auto">
          <a:xfrm>
            <a:off x="1712913" y="-12700"/>
            <a:ext cx="10210800" cy="698500"/>
          </a:xfrm>
          <a:prstGeom prst="rect">
            <a:avLst/>
          </a:prstGeom>
          <a:noFill/>
          <a:ln w="9525" cap="flat">
            <a:noFill/>
            <a:miter lim="800000"/>
            <a:headEnd type="none" w="med" len="med"/>
            <a:tailEnd type="none" w="med" len="med"/>
          </a:ln>
        </p:spPr>
        <p:txBody>
          <a:bodyPr lIns="38100" tIns="38100" rIns="38100" bIns="38100" anchor="ctr">
            <a:prstTxWarp prst="textNoShape">
              <a:avLst/>
            </a:prstTxWarp>
          </a:bodyPr>
          <a:lstStyle/>
          <a:p>
            <a:r>
              <a:rPr lang="en-US" sz="3600" b="1" dirty="0">
                <a:solidFill>
                  <a:srgbClr val="002D99"/>
                </a:solidFill>
                <a:effectLst>
                  <a:outerShdw blurRad="38100" dist="38100" dir="2700000" algn="tl">
                    <a:srgbClr val="DDDDDD"/>
                  </a:outerShdw>
                </a:effectLst>
                <a:latin typeface="Arial" pitchFamily="1" charset="0"/>
                <a:ea typeface="Arial" pitchFamily="1" charset="0"/>
                <a:cs typeface="Arial" pitchFamily="1" charset="0"/>
                <a:sym typeface="Arial" pitchFamily="1" charset="0"/>
              </a:rPr>
              <a:t>Measurement &amp; Instrument Requirements</a:t>
            </a:r>
          </a:p>
        </p:txBody>
      </p:sp>
      <p:graphicFrame>
        <p:nvGraphicFramePr>
          <p:cNvPr id="65539" name="Group 3"/>
          <p:cNvGraphicFramePr>
            <a:graphicFrameLocks noGrp="1"/>
          </p:cNvGraphicFramePr>
          <p:nvPr/>
        </p:nvGraphicFramePr>
        <p:xfrm>
          <a:off x="304800" y="769620"/>
          <a:ext cx="12419013" cy="8526780"/>
        </p:xfrm>
        <a:graphic>
          <a:graphicData uri="http://schemas.openxmlformats.org/drawingml/2006/table">
            <a:tbl>
              <a:tblPr/>
              <a:tblGrid>
                <a:gridCol w="4216400"/>
                <a:gridCol w="4876800"/>
                <a:gridCol w="3325813"/>
              </a:tblGrid>
              <a:tr h="342900">
                <a:tc>
                  <a:txBody>
                    <a:bodyPr/>
                    <a:lstStyle/>
                    <a:p>
                      <a:pPr marL="0" marR="0">
                        <a:spcBef>
                          <a:spcPts val="0"/>
                        </a:spcBef>
                        <a:spcAft>
                          <a:spcPts val="0"/>
                        </a:spcAft>
                      </a:pPr>
                      <a:endParaRPr lang="en-US" sz="2400" dirty="0">
                        <a:latin typeface="Times New Roman"/>
                        <a:ea typeface="Times New Roman"/>
                        <a:cs typeface="Times New Roman"/>
                      </a:endParaRPr>
                    </a:p>
                  </a:txBody>
                  <a:tcPr marL="0" marR="0" marT="0" marB="0">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lnTlToBr>
                      <a:noFill/>
                    </a:lnTlToBr>
                    <a:lnBlToTr>
                      <a:noFill/>
                    </a:lnBlToTr>
                    <a:solidFill>
                      <a:srgbClr val="FFFFFF"/>
                    </a:solidFill>
                  </a:tcPr>
                </a:tc>
                <a:tc>
                  <a:txBody>
                    <a:bodyPr/>
                    <a:lstStyle/>
                    <a:p>
                      <a:pPr algn="ctr"/>
                      <a:r>
                        <a:rPr lang="en-US" sz="2400" b="1" dirty="0" smtClean="0">
                          <a:solidFill>
                            <a:srgbClr val="000000"/>
                          </a:solidFill>
                          <a:latin typeface="Times New Roman"/>
                          <a:ea typeface="Times New Roman"/>
                          <a:cs typeface="Times New Roman"/>
                        </a:rPr>
                        <a:t>Threshold (minimum)</a:t>
                      </a:r>
                      <a:endParaRPr lang="en-US" sz="2400" dirty="0">
                        <a:latin typeface="Times New Roman"/>
                        <a:ea typeface="Times New Roman"/>
                        <a:cs typeface="Times New Roman"/>
                      </a:endParaRPr>
                    </a:p>
                  </a:txBody>
                  <a:tcPr marL="0" marR="0" marT="0" marB="0">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lnTlToBr>
                      <a:noFill/>
                    </a:lnTlToBr>
                    <a:lnBlToTr>
                      <a:noFill/>
                    </a:lnBlToTr>
                    <a:solidFill>
                      <a:srgbClr val="FFFFFF"/>
                    </a:solidFill>
                  </a:tcPr>
                </a:tc>
                <a:tc>
                  <a:txBody>
                    <a:bodyPr/>
                    <a:lstStyle/>
                    <a:p>
                      <a:pPr algn="ctr"/>
                      <a:r>
                        <a:rPr lang="en-US" sz="2400" b="1" dirty="0" smtClean="0">
                          <a:solidFill>
                            <a:srgbClr val="000000"/>
                          </a:solidFill>
                          <a:latin typeface="Times New Roman"/>
                          <a:ea typeface="Times New Roman"/>
                          <a:cs typeface="Times New Roman"/>
                        </a:rPr>
                        <a:t>Baseline (goal)</a:t>
                      </a:r>
                      <a:endParaRPr lang="en-US" sz="2400" dirty="0">
                        <a:latin typeface="Times New Roman"/>
                        <a:ea typeface="Times New Roman"/>
                        <a:cs typeface="Times New Roman"/>
                      </a:endParaRPr>
                    </a:p>
                  </a:txBody>
                  <a:tcPr marL="0" marR="0" marT="0" marB="0">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lnTlToBr>
                      <a:noFill/>
                    </a:lnTlToBr>
                    <a:lnBlToTr>
                      <a:noFill/>
                    </a:lnBlToTr>
                    <a:solidFill>
                      <a:srgbClr val="FFFFFF"/>
                    </a:solidFill>
                  </a:tcPr>
                </a:tc>
              </a:tr>
              <a:tr h="6629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b="1" dirty="0" smtClean="0">
                          <a:solidFill>
                            <a:srgbClr val="000000"/>
                          </a:solidFill>
                          <a:latin typeface="Times New Roman"/>
                          <a:ea typeface="Times New Roman"/>
                          <a:cs typeface="Times New Roman"/>
                        </a:rPr>
                        <a:t>Temporal Resolution</a:t>
                      </a:r>
                      <a:endParaRPr lang="en-US" sz="2400" dirty="0" smtClean="0">
                        <a:latin typeface="Times New Roman"/>
                        <a:ea typeface="Times New Roman"/>
                        <a:cs typeface="Times New Roman"/>
                      </a:endParaRPr>
                    </a:p>
                    <a:p>
                      <a:pPr marL="182880" marR="0">
                        <a:spcBef>
                          <a:spcPts val="0"/>
                        </a:spcBef>
                        <a:spcAft>
                          <a:spcPts val="0"/>
                        </a:spcAft>
                      </a:pPr>
                      <a:r>
                        <a:rPr lang="en-US" sz="2400" dirty="0" smtClean="0">
                          <a:solidFill>
                            <a:srgbClr val="000000"/>
                          </a:solidFill>
                          <a:latin typeface="Times New Roman"/>
                          <a:ea typeface="Times New Roman"/>
                          <a:cs typeface="Times New Roman"/>
                        </a:rPr>
                        <a:t>Targeted </a:t>
                      </a:r>
                      <a:r>
                        <a:rPr lang="en-US" sz="2400" dirty="0">
                          <a:solidFill>
                            <a:srgbClr val="000000"/>
                          </a:solidFill>
                          <a:latin typeface="Times New Roman"/>
                          <a:ea typeface="Times New Roman"/>
                          <a:cs typeface="Times New Roman"/>
                        </a:rPr>
                        <a:t>Events</a:t>
                      </a:r>
                      <a:endParaRPr lang="en-US" sz="2400" dirty="0">
                        <a:latin typeface="Times New Roman"/>
                        <a:ea typeface="Times New Roman"/>
                        <a:cs typeface="Times New Roman"/>
                      </a:endParaRPr>
                    </a:p>
                  </a:txBody>
                  <a:tcPr marL="0" marR="0" marT="0" marB="0">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lnTlToBr>
                      <a:noFill/>
                    </a:lnTlToBr>
                    <a:lnBlToTr>
                      <a:noFill/>
                    </a:lnBlToTr>
                    <a:solidFill>
                      <a:schemeClr val="accent1"/>
                    </a:solidFill>
                  </a:tcPr>
                </a:tc>
                <a:tc>
                  <a:txBody>
                    <a:bodyPr/>
                    <a:lstStyle/>
                    <a:p>
                      <a:pPr algn="ctr"/>
                      <a:endParaRPr lang="en-US" sz="2400" b="0" dirty="0" smtClean="0">
                        <a:solidFill>
                          <a:srgbClr val="000000"/>
                        </a:solidFill>
                        <a:latin typeface="Times New Roman"/>
                        <a:ea typeface="Times New Roman"/>
                        <a:cs typeface="Times New Roman"/>
                      </a:endParaRPr>
                    </a:p>
                    <a:p>
                      <a:pPr algn="ctr"/>
                      <a:r>
                        <a:rPr lang="en-US" sz="2400" b="0" dirty="0" smtClean="0">
                          <a:solidFill>
                            <a:srgbClr val="000000"/>
                          </a:solidFill>
                          <a:latin typeface="Times New Roman"/>
                          <a:ea typeface="Times New Roman"/>
                          <a:cs typeface="Times New Roman"/>
                        </a:rPr>
                        <a:t>1 </a:t>
                      </a:r>
                      <a:r>
                        <a:rPr lang="en-US" sz="2400" b="0" dirty="0">
                          <a:solidFill>
                            <a:srgbClr val="000000"/>
                          </a:solidFill>
                          <a:latin typeface="Times New Roman"/>
                          <a:ea typeface="Times New Roman"/>
                          <a:cs typeface="Times New Roman"/>
                        </a:rPr>
                        <a:t>hour</a:t>
                      </a:r>
                      <a:endParaRPr lang="en-US" sz="2400" b="0" dirty="0">
                        <a:latin typeface="Times New Roman"/>
                        <a:ea typeface="Times New Roman"/>
                        <a:cs typeface="Times New Roman"/>
                      </a:endParaRPr>
                    </a:p>
                  </a:txBody>
                  <a:tcPr marL="0" marR="0" marT="0" marB="0">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lnTlToBr>
                      <a:noFill/>
                    </a:lnTlToBr>
                    <a:lnBlToTr>
                      <a:noFill/>
                    </a:lnBlToTr>
                    <a:solidFill>
                      <a:schemeClr val="accent1"/>
                    </a:solidFill>
                  </a:tcPr>
                </a:tc>
                <a:tc>
                  <a:txBody>
                    <a:bodyPr/>
                    <a:lstStyle/>
                    <a:p>
                      <a:pPr algn="ctr"/>
                      <a:endParaRPr lang="en-US" sz="2400" b="0" dirty="0" smtClean="0">
                        <a:solidFill>
                          <a:srgbClr val="000000"/>
                        </a:solidFill>
                        <a:latin typeface="Times New Roman"/>
                        <a:ea typeface="Times New Roman"/>
                        <a:cs typeface="Times New Roman"/>
                      </a:endParaRPr>
                    </a:p>
                    <a:p>
                      <a:pPr algn="ctr"/>
                      <a:r>
                        <a:rPr lang="en-US" sz="2400" b="0" dirty="0" smtClean="0">
                          <a:solidFill>
                            <a:srgbClr val="000000"/>
                          </a:solidFill>
                          <a:latin typeface="Times New Roman"/>
                          <a:ea typeface="Times New Roman"/>
                          <a:cs typeface="Times New Roman"/>
                        </a:rPr>
                        <a:t>0.5 </a:t>
                      </a:r>
                      <a:r>
                        <a:rPr lang="en-US" sz="2400" b="0" dirty="0">
                          <a:solidFill>
                            <a:srgbClr val="000000"/>
                          </a:solidFill>
                          <a:latin typeface="Times New Roman"/>
                          <a:ea typeface="Times New Roman"/>
                          <a:cs typeface="Times New Roman"/>
                        </a:rPr>
                        <a:t>hour</a:t>
                      </a:r>
                      <a:endParaRPr lang="en-US" sz="2400" b="0" dirty="0">
                        <a:latin typeface="Times New Roman"/>
                        <a:ea typeface="Times New Roman"/>
                        <a:cs typeface="Times New Roman"/>
                      </a:endParaRPr>
                    </a:p>
                  </a:txBody>
                  <a:tcPr marL="0" marR="0" marT="0" marB="0">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lnTlToBr>
                      <a:noFill/>
                    </a:lnTlToBr>
                    <a:lnBlToTr>
                      <a:noFill/>
                    </a:lnBlToTr>
                    <a:solidFill>
                      <a:schemeClr val="accent1"/>
                    </a:solidFill>
                  </a:tcPr>
                </a:tc>
              </a:tr>
              <a:tr h="373380">
                <a:tc>
                  <a:txBody>
                    <a:bodyPr/>
                    <a:lstStyle/>
                    <a:p>
                      <a:pPr marL="182880" marR="0">
                        <a:spcBef>
                          <a:spcPts val="0"/>
                        </a:spcBef>
                        <a:spcAft>
                          <a:spcPts val="0"/>
                        </a:spcAft>
                      </a:pPr>
                      <a:r>
                        <a:rPr lang="en-US" sz="2400" dirty="0" smtClean="0">
                          <a:solidFill>
                            <a:srgbClr val="000000"/>
                          </a:solidFill>
                          <a:latin typeface="Times New Roman"/>
                          <a:ea typeface="Times New Roman"/>
                          <a:cs typeface="Times New Roman"/>
                        </a:rPr>
                        <a:t>Survey </a:t>
                      </a:r>
                      <a:r>
                        <a:rPr lang="en-US" sz="2400" dirty="0">
                          <a:solidFill>
                            <a:srgbClr val="000000"/>
                          </a:solidFill>
                          <a:latin typeface="Times New Roman"/>
                          <a:ea typeface="Times New Roman"/>
                          <a:cs typeface="Times New Roman"/>
                        </a:rPr>
                        <a:t>Coastal U.S.</a:t>
                      </a:r>
                      <a:endParaRPr lang="en-US" sz="2400" dirty="0">
                        <a:latin typeface="Times New Roman"/>
                        <a:ea typeface="Times New Roman"/>
                        <a:cs typeface="Times New Roman"/>
                      </a:endParaRPr>
                    </a:p>
                  </a:txBody>
                  <a:tcPr marL="0" marR="0" marT="0" marB="0">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lnTlToBr>
                      <a:noFill/>
                    </a:lnTlToBr>
                    <a:lnBlToTr>
                      <a:noFill/>
                    </a:lnBlToTr>
                    <a:noFill/>
                  </a:tcPr>
                </a:tc>
                <a:tc>
                  <a:txBody>
                    <a:bodyPr/>
                    <a:lstStyle/>
                    <a:p>
                      <a:pPr algn="ctr"/>
                      <a:r>
                        <a:rPr lang="en-US" sz="2400" b="0" dirty="0">
                          <a:latin typeface="Times New Roman"/>
                          <a:ea typeface="Times New Roman"/>
                          <a:cs typeface="Times New Roman"/>
                        </a:rPr>
                        <a:t>&lt;</a:t>
                      </a:r>
                      <a:r>
                        <a:rPr lang="en-US" sz="2400" b="0" dirty="0">
                          <a:solidFill>
                            <a:srgbClr val="000000"/>
                          </a:solidFill>
                          <a:latin typeface="Times New Roman"/>
                          <a:ea typeface="Times New Roman"/>
                          <a:cs typeface="Times New Roman"/>
                        </a:rPr>
                        <a:t>3 hours</a:t>
                      </a:r>
                      <a:endParaRPr lang="en-US" sz="2400" b="0" dirty="0">
                        <a:latin typeface="Times New Roman"/>
                        <a:ea typeface="Times New Roman"/>
                        <a:cs typeface="Times New Roman"/>
                      </a:endParaRPr>
                    </a:p>
                  </a:txBody>
                  <a:tcPr marL="0" marR="0" marT="0" marB="0">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lnTlToBr>
                      <a:noFill/>
                    </a:lnTlToBr>
                    <a:lnBlToTr>
                      <a:noFill/>
                    </a:lnBlToTr>
                    <a:noFill/>
                  </a:tcPr>
                </a:tc>
                <a:tc>
                  <a:txBody>
                    <a:bodyPr/>
                    <a:lstStyle/>
                    <a:p>
                      <a:pPr algn="ctr"/>
                      <a:r>
                        <a:rPr lang="en-US" sz="2400" b="0" dirty="0">
                          <a:solidFill>
                            <a:srgbClr val="000000"/>
                          </a:solidFill>
                          <a:latin typeface="Times New Roman"/>
                          <a:ea typeface="Times New Roman"/>
                          <a:cs typeface="Times New Roman"/>
                        </a:rPr>
                        <a:t>0.5 hour</a:t>
                      </a:r>
                      <a:endParaRPr lang="en-US" sz="2400" b="0" dirty="0">
                        <a:latin typeface="Times New Roman"/>
                        <a:ea typeface="Times New Roman"/>
                        <a:cs typeface="Times New Roman"/>
                      </a:endParaRPr>
                    </a:p>
                  </a:txBody>
                  <a:tcPr marL="0" marR="0" marT="0" marB="0">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lnTlToBr>
                      <a:noFill/>
                    </a:lnTlToBr>
                    <a:lnBlToTr>
                      <a:noFill/>
                    </a:lnBlToTr>
                    <a:noFill/>
                  </a:tcPr>
                </a:tc>
              </a:tr>
              <a:tr h="381000">
                <a:tc>
                  <a:txBody>
                    <a:bodyPr/>
                    <a:lstStyle/>
                    <a:p>
                      <a:pPr marL="182880" marR="0">
                        <a:spcBef>
                          <a:spcPts val="0"/>
                        </a:spcBef>
                        <a:spcAft>
                          <a:spcPts val="0"/>
                        </a:spcAft>
                      </a:pPr>
                      <a:r>
                        <a:rPr lang="en-US" sz="2400" dirty="0">
                          <a:solidFill>
                            <a:srgbClr val="000000"/>
                          </a:solidFill>
                          <a:latin typeface="Times New Roman"/>
                          <a:ea typeface="Times New Roman"/>
                          <a:cs typeface="Times New Roman"/>
                        </a:rPr>
                        <a:t>Region of Special Interest (RSI)</a:t>
                      </a:r>
                      <a:endParaRPr lang="en-US" sz="2400" dirty="0">
                        <a:latin typeface="Times New Roman"/>
                        <a:ea typeface="Times New Roman"/>
                        <a:cs typeface="Times New Roman"/>
                      </a:endParaRPr>
                    </a:p>
                  </a:txBody>
                  <a:tcPr marL="0" marR="0" marT="0" marB="0">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lnTlToBr>
                      <a:noFill/>
                    </a:lnTlToBr>
                    <a:lnBlToTr>
                      <a:noFill/>
                    </a:lnBlToTr>
                    <a:noFill/>
                  </a:tcPr>
                </a:tc>
                <a:tc>
                  <a:txBody>
                    <a:bodyPr/>
                    <a:lstStyle/>
                    <a:p>
                      <a:pPr algn="ctr"/>
                      <a:r>
                        <a:rPr lang="en-US" sz="2400" b="0" dirty="0">
                          <a:solidFill>
                            <a:srgbClr val="000000"/>
                          </a:solidFill>
                          <a:latin typeface="Times New Roman"/>
                          <a:ea typeface="Times New Roman"/>
                          <a:cs typeface="Times New Roman"/>
                        </a:rPr>
                        <a:t>≥1 RSI at 3 scans/day</a:t>
                      </a:r>
                      <a:endParaRPr lang="en-US" sz="2400" b="0" dirty="0">
                        <a:latin typeface="Times New Roman"/>
                        <a:ea typeface="Times New Roman"/>
                        <a:cs typeface="Times New Roman"/>
                      </a:endParaRPr>
                    </a:p>
                  </a:txBody>
                  <a:tcPr marL="0" marR="0" marT="0" marB="0">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lnTlToBr>
                      <a:noFill/>
                    </a:lnTlToBr>
                    <a:lnBlToTr>
                      <a:noFill/>
                    </a:lnBlToTr>
                    <a:noFill/>
                  </a:tcPr>
                </a:tc>
                <a:tc>
                  <a:txBody>
                    <a:bodyPr/>
                    <a:lstStyle/>
                    <a:p>
                      <a:pPr algn="ctr"/>
                      <a:r>
                        <a:rPr lang="en-US" sz="2400" b="0" dirty="0">
                          <a:solidFill>
                            <a:srgbClr val="000000"/>
                          </a:solidFill>
                          <a:latin typeface="Times New Roman"/>
                          <a:ea typeface="Times New Roman"/>
                          <a:cs typeface="Times New Roman"/>
                        </a:rPr>
                        <a:t>multiple </a:t>
                      </a:r>
                      <a:r>
                        <a:rPr lang="en-US" sz="2400" b="0" dirty="0" smtClean="0">
                          <a:solidFill>
                            <a:srgbClr val="000000"/>
                          </a:solidFill>
                          <a:latin typeface="Times New Roman"/>
                          <a:ea typeface="Times New Roman"/>
                          <a:cs typeface="Times New Roman"/>
                        </a:rPr>
                        <a:t>RSI</a:t>
                      </a:r>
                      <a:endParaRPr lang="en-US" sz="2400" b="0" dirty="0">
                        <a:latin typeface="Times New Roman"/>
                        <a:ea typeface="Times New Roman"/>
                        <a:cs typeface="Times New Roman"/>
                      </a:endParaRPr>
                    </a:p>
                  </a:txBody>
                  <a:tcPr marL="0" marR="0" marT="0" marB="0">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lnTlToBr>
                      <a:noFill/>
                    </a:lnTlToBr>
                    <a:lnBlToTr>
                      <a:noFill/>
                    </a:lnBlToTr>
                    <a:noFill/>
                  </a:tcPr>
                </a:tc>
              </a:tr>
              <a:tr h="437202">
                <a:tc>
                  <a:txBody>
                    <a:bodyPr/>
                    <a:lstStyle/>
                    <a:p>
                      <a:pPr marL="182880" marR="0">
                        <a:spcBef>
                          <a:spcPts val="0"/>
                        </a:spcBef>
                        <a:spcAft>
                          <a:spcPts val="0"/>
                        </a:spcAft>
                      </a:pPr>
                      <a:r>
                        <a:rPr lang="en-US" sz="2400" dirty="0">
                          <a:solidFill>
                            <a:srgbClr val="000000"/>
                          </a:solidFill>
                          <a:latin typeface="Times New Roman"/>
                          <a:ea typeface="Times New Roman"/>
                          <a:cs typeface="Times New Roman"/>
                        </a:rPr>
                        <a:t>Other Coastal</a:t>
                      </a:r>
                      <a:r>
                        <a:rPr lang="en-US" sz="2400" dirty="0" smtClean="0">
                          <a:solidFill>
                            <a:srgbClr val="000000"/>
                          </a:solidFill>
                          <a:latin typeface="Times New Roman"/>
                          <a:ea typeface="Times New Roman"/>
                          <a:cs typeface="Times New Roman"/>
                        </a:rPr>
                        <a:t> &amp; Inland waters </a:t>
                      </a:r>
                      <a:endParaRPr lang="en-US" sz="2400" dirty="0">
                        <a:latin typeface="Times New Roman"/>
                        <a:ea typeface="Times New Roman"/>
                        <a:cs typeface="Times New Roman"/>
                      </a:endParaRPr>
                    </a:p>
                  </a:txBody>
                  <a:tcPr marL="0" marR="0" marT="0" marB="0">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lnTlToBr>
                      <a:noFill/>
                    </a:lnTlToBr>
                    <a:lnBlToTr>
                      <a:noFill/>
                    </a:lnBlToTr>
                    <a:noFill/>
                  </a:tcPr>
                </a:tc>
                <a:tc>
                  <a:txBody>
                    <a:bodyPr/>
                    <a:lstStyle/>
                    <a:p>
                      <a:pPr algn="ctr"/>
                      <a:r>
                        <a:rPr lang="en-US" sz="2400" b="0" dirty="0">
                          <a:solidFill>
                            <a:srgbClr val="000000"/>
                          </a:solidFill>
                          <a:latin typeface="Times New Roman"/>
                          <a:ea typeface="Times New Roman"/>
                          <a:cs typeface="Times New Roman"/>
                        </a:rPr>
                        <a:t>≥4 times/year</a:t>
                      </a:r>
                      <a:endParaRPr lang="en-US" sz="2400" b="0" dirty="0">
                        <a:latin typeface="Times New Roman"/>
                        <a:ea typeface="Times New Roman"/>
                        <a:cs typeface="Times New Roman"/>
                      </a:endParaRPr>
                    </a:p>
                  </a:txBody>
                  <a:tcPr marL="0" marR="0" marT="0" marB="0">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lnTlToBr>
                      <a:noFill/>
                    </a:lnTlToBr>
                    <a:lnBlToTr>
                      <a:noFill/>
                    </a:lnBlToTr>
                    <a:noFill/>
                  </a:tcPr>
                </a:tc>
                <a:tc>
                  <a:txBody>
                    <a:bodyPr/>
                    <a:lstStyle/>
                    <a:p>
                      <a:pPr algn="ctr"/>
                      <a:r>
                        <a:rPr lang="en-US" sz="2400" b="0" dirty="0">
                          <a:latin typeface="Times New Roman"/>
                          <a:ea typeface="Times New Roman"/>
                          <a:cs typeface="Times New Roman"/>
                        </a:rPr>
                        <a:t>≤</a:t>
                      </a:r>
                      <a:r>
                        <a:rPr lang="en-US" sz="2400" b="0" dirty="0">
                          <a:solidFill>
                            <a:srgbClr val="000000"/>
                          </a:solidFill>
                          <a:latin typeface="Times New Roman"/>
                          <a:ea typeface="Times New Roman"/>
                          <a:cs typeface="Times New Roman"/>
                        </a:rPr>
                        <a:t>3 hours</a:t>
                      </a:r>
                      <a:endParaRPr lang="en-US" sz="2400" b="0" dirty="0">
                        <a:latin typeface="Times New Roman"/>
                        <a:ea typeface="Times New Roman"/>
                        <a:cs typeface="Times New Roman"/>
                      </a:endParaRPr>
                    </a:p>
                  </a:txBody>
                  <a:tcPr marL="0" marR="0" marT="0" marB="0">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lnTlToBr>
                      <a:noFill/>
                    </a:lnTlToBr>
                    <a:lnBlToTr>
                      <a:noFill/>
                    </a:lnBlToTr>
                    <a:noFill/>
                  </a:tcPr>
                </a:tc>
              </a:tr>
              <a:tr h="400998">
                <a:tc>
                  <a:txBody>
                    <a:bodyPr/>
                    <a:lstStyle/>
                    <a:p>
                      <a:pPr marL="0" marR="0">
                        <a:spcBef>
                          <a:spcPts val="0"/>
                        </a:spcBef>
                        <a:spcAft>
                          <a:spcPts val="0"/>
                        </a:spcAft>
                      </a:pPr>
                      <a:r>
                        <a:rPr lang="en-US" sz="2400" b="1" dirty="0">
                          <a:solidFill>
                            <a:srgbClr val="000000"/>
                          </a:solidFill>
                          <a:latin typeface="Times New Roman"/>
                          <a:ea typeface="Times New Roman"/>
                          <a:cs typeface="Times New Roman"/>
                        </a:rPr>
                        <a:t>Spatial Resolution (nadir)</a:t>
                      </a:r>
                      <a:r>
                        <a:rPr lang="en-US" sz="2400" b="1" dirty="0">
                          <a:solidFill>
                            <a:srgbClr val="FF0000"/>
                          </a:solidFill>
                          <a:latin typeface="Times New Roman"/>
                          <a:ea typeface="Times New Roman"/>
                          <a:cs typeface="Times New Roman"/>
                        </a:rPr>
                        <a:t>#</a:t>
                      </a:r>
                      <a:endParaRPr lang="en-US" sz="2400" dirty="0">
                        <a:latin typeface="Times New Roman"/>
                        <a:ea typeface="Times New Roman"/>
                        <a:cs typeface="Times New Roman"/>
                      </a:endParaRPr>
                    </a:p>
                  </a:txBody>
                  <a:tcPr marL="0" marR="0" marT="0" marB="0">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lnTlToBr>
                      <a:noFill/>
                    </a:lnTlToBr>
                    <a:lnBlToTr>
                      <a:noFill/>
                    </a:lnBlToTr>
                    <a:solidFill>
                      <a:srgbClr val="66CCFF">
                        <a:alpha val="25000"/>
                      </a:srgbClr>
                    </a:solidFill>
                  </a:tcPr>
                </a:tc>
                <a:tc>
                  <a:txBody>
                    <a:bodyPr/>
                    <a:lstStyle/>
                    <a:p>
                      <a:pPr algn="ctr"/>
                      <a:r>
                        <a:rPr lang="en-US" sz="2400" b="0" dirty="0">
                          <a:solidFill>
                            <a:srgbClr val="000000"/>
                          </a:solidFill>
                          <a:latin typeface="Times New Roman"/>
                          <a:ea typeface="Times New Roman"/>
                          <a:cs typeface="Times New Roman"/>
                        </a:rPr>
                        <a:t>375 </a:t>
                      </a:r>
                      <a:r>
                        <a:rPr lang="en-US" sz="2400" b="0" dirty="0" err="1">
                          <a:solidFill>
                            <a:srgbClr val="000000"/>
                          </a:solidFill>
                          <a:latin typeface="Times New Roman"/>
                          <a:ea typeface="Times New Roman"/>
                          <a:cs typeface="Times New Roman"/>
                        </a:rPr>
                        <a:t>m</a:t>
                      </a:r>
                      <a:r>
                        <a:rPr lang="en-US" sz="2400" b="0" dirty="0">
                          <a:solidFill>
                            <a:srgbClr val="000000"/>
                          </a:solidFill>
                          <a:latin typeface="Times New Roman"/>
                          <a:ea typeface="Times New Roman"/>
                          <a:cs typeface="Times New Roman"/>
                        </a:rPr>
                        <a:t> </a:t>
                      </a:r>
                      <a:r>
                        <a:rPr lang="en-US" sz="2400" b="0" dirty="0" err="1">
                          <a:solidFill>
                            <a:srgbClr val="000000"/>
                          </a:solidFill>
                          <a:latin typeface="Times New Roman"/>
                          <a:ea typeface="Times New Roman"/>
                          <a:cs typeface="Times New Roman"/>
                        </a:rPr>
                        <a:t>x</a:t>
                      </a:r>
                      <a:r>
                        <a:rPr lang="en-US" sz="2400" b="0" dirty="0">
                          <a:solidFill>
                            <a:srgbClr val="000000"/>
                          </a:solidFill>
                          <a:latin typeface="Times New Roman"/>
                          <a:ea typeface="Times New Roman"/>
                          <a:cs typeface="Times New Roman"/>
                        </a:rPr>
                        <a:t> 375 </a:t>
                      </a:r>
                      <a:r>
                        <a:rPr lang="en-US" sz="2400" b="0" dirty="0" err="1" smtClean="0">
                          <a:solidFill>
                            <a:srgbClr val="000000"/>
                          </a:solidFill>
                          <a:latin typeface="Times New Roman"/>
                          <a:ea typeface="Times New Roman"/>
                          <a:cs typeface="Times New Roman"/>
                        </a:rPr>
                        <a:t>m</a:t>
                      </a:r>
                      <a:endParaRPr lang="en-US" sz="2400" b="0" dirty="0" smtClean="0">
                        <a:latin typeface="Times New Roman"/>
                        <a:ea typeface="Times New Roman"/>
                        <a:cs typeface="Times New Roman"/>
                      </a:endParaRPr>
                    </a:p>
                  </a:txBody>
                  <a:tcPr marL="0" marR="0" marT="0" marB="0">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lnTlToBr>
                      <a:noFill/>
                    </a:lnTlToBr>
                    <a:lnBlToTr>
                      <a:noFill/>
                    </a:lnBlToTr>
                    <a:solidFill>
                      <a:srgbClr val="66CCFF">
                        <a:alpha val="25000"/>
                      </a:srgbClr>
                    </a:solidFill>
                  </a:tcPr>
                </a:tc>
                <a:tc>
                  <a:txBody>
                    <a:bodyPr/>
                    <a:lstStyle/>
                    <a:p>
                      <a:pPr algn="ctr"/>
                      <a:r>
                        <a:rPr lang="en-US" sz="2400" b="0" dirty="0">
                          <a:solidFill>
                            <a:srgbClr val="000000"/>
                          </a:solidFill>
                          <a:latin typeface="Times New Roman"/>
                          <a:ea typeface="Times New Roman"/>
                          <a:cs typeface="Times New Roman"/>
                        </a:rPr>
                        <a:t>250 </a:t>
                      </a:r>
                      <a:r>
                        <a:rPr lang="en-US" sz="2400" b="0" dirty="0" err="1">
                          <a:solidFill>
                            <a:srgbClr val="000000"/>
                          </a:solidFill>
                          <a:latin typeface="Times New Roman"/>
                          <a:ea typeface="Times New Roman"/>
                          <a:cs typeface="Times New Roman"/>
                        </a:rPr>
                        <a:t>m</a:t>
                      </a:r>
                      <a:r>
                        <a:rPr lang="en-US" sz="2400" b="0" dirty="0">
                          <a:solidFill>
                            <a:srgbClr val="000000"/>
                          </a:solidFill>
                          <a:latin typeface="Times New Roman"/>
                          <a:ea typeface="Times New Roman"/>
                          <a:cs typeface="Times New Roman"/>
                        </a:rPr>
                        <a:t> </a:t>
                      </a:r>
                      <a:r>
                        <a:rPr lang="en-US" sz="2400" b="0" dirty="0" err="1">
                          <a:solidFill>
                            <a:srgbClr val="000000"/>
                          </a:solidFill>
                          <a:latin typeface="Times New Roman"/>
                          <a:ea typeface="Times New Roman"/>
                          <a:cs typeface="Times New Roman"/>
                        </a:rPr>
                        <a:t>x</a:t>
                      </a:r>
                      <a:r>
                        <a:rPr lang="en-US" sz="2400" b="0" dirty="0">
                          <a:solidFill>
                            <a:srgbClr val="000000"/>
                          </a:solidFill>
                          <a:latin typeface="Times New Roman"/>
                          <a:ea typeface="Times New Roman"/>
                          <a:cs typeface="Times New Roman"/>
                        </a:rPr>
                        <a:t> 250 </a:t>
                      </a:r>
                      <a:r>
                        <a:rPr lang="en-US" sz="2400" b="0" dirty="0" err="1">
                          <a:solidFill>
                            <a:srgbClr val="000000"/>
                          </a:solidFill>
                          <a:latin typeface="Times New Roman"/>
                          <a:ea typeface="Times New Roman"/>
                          <a:cs typeface="Times New Roman"/>
                        </a:rPr>
                        <a:t>m</a:t>
                      </a:r>
                      <a:endParaRPr lang="en-US" sz="2400" b="0" dirty="0">
                        <a:latin typeface="Times New Roman"/>
                        <a:ea typeface="Times New Roman"/>
                        <a:cs typeface="Times New Roman"/>
                      </a:endParaRPr>
                    </a:p>
                  </a:txBody>
                  <a:tcPr marL="0" marR="0" marT="0" marB="0">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lnTlToBr>
                      <a:noFill/>
                    </a:lnTlToBr>
                    <a:lnBlToTr>
                      <a:noFill/>
                    </a:lnBlToTr>
                    <a:solidFill>
                      <a:srgbClr val="66CCFF">
                        <a:alpha val="25000"/>
                      </a:srgbClr>
                    </a:solidFill>
                  </a:tcPr>
                </a:tc>
              </a:tr>
              <a:tr h="381000">
                <a:tc>
                  <a:txBody>
                    <a:bodyPr/>
                    <a:lstStyle/>
                    <a:p>
                      <a:pPr marL="0" marR="0">
                        <a:spcBef>
                          <a:spcPts val="0"/>
                        </a:spcBef>
                        <a:spcAft>
                          <a:spcPts val="0"/>
                        </a:spcAft>
                      </a:pPr>
                      <a:r>
                        <a:rPr lang="en-US" sz="2400" b="1" dirty="0">
                          <a:solidFill>
                            <a:srgbClr val="000000"/>
                          </a:solidFill>
                          <a:latin typeface="Times New Roman"/>
                          <a:ea typeface="Times New Roman"/>
                          <a:cs typeface="Times New Roman"/>
                        </a:rPr>
                        <a:t>Field of Regard</a:t>
                      </a:r>
                      <a:r>
                        <a:rPr lang="en-US" sz="2400" dirty="0">
                          <a:solidFill>
                            <a:srgbClr val="000000"/>
                          </a:solidFill>
                          <a:latin typeface="Times New Roman"/>
                          <a:ea typeface="Times New Roman"/>
                          <a:cs typeface="Times New Roman"/>
                        </a:rPr>
                        <a:t> </a:t>
                      </a:r>
                      <a:r>
                        <a:rPr lang="en-US" sz="2200" dirty="0">
                          <a:solidFill>
                            <a:srgbClr val="000000"/>
                          </a:solidFill>
                          <a:latin typeface="Times New Roman"/>
                          <a:ea typeface="Times New Roman"/>
                          <a:cs typeface="Times New Roman"/>
                        </a:rPr>
                        <a:t>for OC retrievals</a:t>
                      </a:r>
                      <a:endParaRPr lang="en-US" sz="2200" dirty="0">
                        <a:latin typeface="Times New Roman"/>
                        <a:ea typeface="Times New Roman"/>
                        <a:cs typeface="Times New Roman"/>
                      </a:endParaRPr>
                    </a:p>
                  </a:txBody>
                  <a:tcPr marL="0" marR="0" marT="0" marB="0">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lnTlToBr>
                      <a:noFill/>
                    </a:lnTlToBr>
                    <a:lnBlToTr>
                      <a:noFill/>
                    </a:lnBlToTr>
                    <a:noFill/>
                  </a:tcPr>
                </a:tc>
                <a:tc>
                  <a:txBody>
                    <a:bodyPr/>
                    <a:lstStyle/>
                    <a:p>
                      <a:pPr algn="ctr"/>
                      <a:r>
                        <a:rPr lang="en-US" sz="2200" b="0" dirty="0" smtClean="0">
                          <a:solidFill>
                            <a:srgbClr val="000000"/>
                          </a:solidFill>
                          <a:latin typeface="Times New Roman"/>
                          <a:ea typeface="Times New Roman"/>
                          <a:cs typeface="Times New Roman"/>
                        </a:rPr>
                        <a:t>~60</a:t>
                      </a:r>
                      <a:r>
                        <a:rPr lang="en-US" sz="2200" b="0" dirty="0">
                          <a:solidFill>
                            <a:srgbClr val="000000"/>
                          </a:solidFill>
                          <a:latin typeface="Times New Roman"/>
                          <a:ea typeface="Times New Roman"/>
                          <a:cs typeface="Times New Roman"/>
                        </a:rPr>
                        <a:t>°N to 60°S;</a:t>
                      </a:r>
                      <a:r>
                        <a:rPr lang="en-US" sz="2200" b="0" dirty="0" smtClean="0">
                          <a:solidFill>
                            <a:srgbClr val="000000"/>
                          </a:solidFill>
                          <a:latin typeface="Times New Roman"/>
                          <a:ea typeface="Times New Roman"/>
                          <a:cs typeface="Times New Roman"/>
                        </a:rPr>
                        <a:t> ~</a:t>
                      </a:r>
                      <a:r>
                        <a:rPr lang="en-US" sz="2200" b="0" dirty="0">
                          <a:solidFill>
                            <a:srgbClr val="000000"/>
                          </a:solidFill>
                          <a:latin typeface="Times New Roman"/>
                          <a:ea typeface="Times New Roman"/>
                          <a:cs typeface="Times New Roman"/>
                        </a:rPr>
                        <a:t>155°W to</a:t>
                      </a:r>
                      <a:r>
                        <a:rPr lang="en-US" sz="2200" b="0" dirty="0" smtClean="0">
                          <a:solidFill>
                            <a:srgbClr val="000000"/>
                          </a:solidFill>
                          <a:latin typeface="Times New Roman"/>
                          <a:ea typeface="Times New Roman"/>
                          <a:cs typeface="Times New Roman"/>
                        </a:rPr>
                        <a:t> 35</a:t>
                      </a:r>
                      <a:r>
                        <a:rPr lang="en-US" sz="2200" b="0" dirty="0">
                          <a:solidFill>
                            <a:srgbClr val="000000"/>
                          </a:solidFill>
                          <a:latin typeface="Times New Roman"/>
                          <a:ea typeface="Times New Roman"/>
                          <a:cs typeface="Times New Roman"/>
                        </a:rPr>
                        <a:t>°W</a:t>
                      </a:r>
                      <a:endParaRPr lang="en-US" sz="2200" b="0" dirty="0">
                        <a:latin typeface="Times New Roman"/>
                        <a:ea typeface="Times New Roman"/>
                        <a:cs typeface="Times New Roman"/>
                      </a:endParaRPr>
                    </a:p>
                  </a:txBody>
                  <a:tcPr marL="0" marR="0" marT="0" marB="0">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lnTlToBr>
                      <a:noFill/>
                    </a:lnTlToBr>
                    <a:lnBlToTr>
                      <a:noFill/>
                    </a:lnBlToTr>
                    <a:noFill/>
                  </a:tcPr>
                </a:tc>
                <a:tc>
                  <a:txBody>
                    <a:bodyPr/>
                    <a:lstStyle/>
                    <a:p>
                      <a:pPr algn="ctr"/>
                      <a:r>
                        <a:rPr lang="en-US" sz="2200" b="0" dirty="0">
                          <a:latin typeface="Times New Roman"/>
                          <a:ea typeface="Times New Roman"/>
                          <a:cs typeface="Times New Roman"/>
                        </a:rPr>
                        <a:t>same as threshold</a:t>
                      </a:r>
                    </a:p>
                  </a:txBody>
                  <a:tcPr marL="0" marR="0" marT="0" marB="0">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lnTlToBr>
                      <a:noFill/>
                    </a:lnTlToBr>
                    <a:lnBlToTr>
                      <a:noFill/>
                    </a:lnBlToTr>
                    <a:noFill/>
                  </a:tcPr>
                </a:tc>
              </a:tr>
              <a:tr h="381000">
                <a:tc>
                  <a:txBody>
                    <a:bodyPr/>
                    <a:lstStyle/>
                    <a:p>
                      <a:pPr marL="0" marR="0">
                        <a:spcBef>
                          <a:spcPts val="0"/>
                        </a:spcBef>
                        <a:spcAft>
                          <a:spcPts val="0"/>
                        </a:spcAft>
                      </a:pPr>
                      <a:r>
                        <a:rPr lang="en-US" sz="2400" b="1" dirty="0">
                          <a:solidFill>
                            <a:srgbClr val="000000"/>
                          </a:solidFill>
                          <a:latin typeface="Times New Roman"/>
                          <a:ea typeface="Times New Roman"/>
                          <a:cs typeface="Times New Roman"/>
                        </a:rPr>
                        <a:t>Coastal Coverage</a:t>
                      </a:r>
                      <a:r>
                        <a:rPr lang="en-US" sz="2400" b="1" dirty="0" smtClean="0">
                          <a:solidFill>
                            <a:srgbClr val="000000"/>
                          </a:solidFill>
                          <a:latin typeface="Times New Roman"/>
                          <a:ea typeface="Times New Roman"/>
                          <a:cs typeface="Times New Roman"/>
                        </a:rPr>
                        <a:t> </a:t>
                      </a:r>
                      <a:r>
                        <a:rPr lang="en-US" sz="2200" dirty="0" smtClean="0">
                          <a:solidFill>
                            <a:srgbClr val="000000"/>
                          </a:solidFill>
                          <a:latin typeface="Times New Roman"/>
                          <a:ea typeface="Times New Roman"/>
                          <a:cs typeface="Times New Roman"/>
                        </a:rPr>
                        <a:t>(coast </a:t>
                      </a:r>
                      <a:r>
                        <a:rPr lang="en-US" sz="2200" dirty="0">
                          <a:solidFill>
                            <a:srgbClr val="000000"/>
                          </a:solidFill>
                          <a:latin typeface="Times New Roman"/>
                          <a:ea typeface="Times New Roman"/>
                          <a:cs typeface="Times New Roman"/>
                        </a:rPr>
                        <a:t>to ocean)</a:t>
                      </a:r>
                      <a:endParaRPr lang="en-US" sz="2200" dirty="0">
                        <a:latin typeface="Times New Roman"/>
                        <a:ea typeface="Times New Roman"/>
                        <a:cs typeface="Times New Roman"/>
                      </a:endParaRPr>
                    </a:p>
                  </a:txBody>
                  <a:tcPr marL="0" marR="0" marT="0" marB="0">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lnTlToBr>
                      <a:noFill/>
                    </a:lnTlToBr>
                    <a:lnBlToTr>
                      <a:noFill/>
                    </a:lnBlToTr>
                    <a:solidFill>
                      <a:srgbClr val="66CCFF">
                        <a:alpha val="30000"/>
                      </a:srgbClr>
                    </a:solidFill>
                  </a:tcPr>
                </a:tc>
                <a:tc>
                  <a:txBody>
                    <a:bodyPr/>
                    <a:lstStyle/>
                    <a:p>
                      <a:pPr algn="ctr"/>
                      <a:r>
                        <a:rPr lang="en-US" sz="2200" b="0" dirty="0">
                          <a:solidFill>
                            <a:srgbClr val="000000"/>
                          </a:solidFill>
                          <a:latin typeface="Times New Roman"/>
                          <a:ea typeface="Times New Roman"/>
                          <a:cs typeface="Times New Roman"/>
                        </a:rPr>
                        <a:t>375 km</a:t>
                      </a:r>
                      <a:endParaRPr lang="en-US" sz="2200" b="0" dirty="0">
                        <a:latin typeface="Times New Roman"/>
                        <a:ea typeface="Times New Roman"/>
                        <a:cs typeface="Times New Roman"/>
                      </a:endParaRPr>
                    </a:p>
                  </a:txBody>
                  <a:tcPr marL="0" marR="0" marT="0" marB="0">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lnTlToBr>
                      <a:noFill/>
                    </a:lnTlToBr>
                    <a:lnBlToTr>
                      <a:noFill/>
                    </a:lnBlToTr>
                    <a:solidFill>
                      <a:srgbClr val="66CCFF">
                        <a:alpha val="30000"/>
                      </a:srgbClr>
                    </a:solidFill>
                  </a:tcPr>
                </a:tc>
                <a:tc>
                  <a:txBody>
                    <a:bodyPr/>
                    <a:lstStyle/>
                    <a:p>
                      <a:pPr algn="ctr"/>
                      <a:r>
                        <a:rPr lang="en-US" sz="2200" b="0" dirty="0">
                          <a:solidFill>
                            <a:srgbClr val="000000"/>
                          </a:solidFill>
                          <a:latin typeface="Times New Roman"/>
                          <a:ea typeface="Times New Roman"/>
                          <a:cs typeface="Times New Roman"/>
                        </a:rPr>
                        <a:t>500 km</a:t>
                      </a:r>
                      <a:endParaRPr lang="en-US" sz="2200" b="0" dirty="0">
                        <a:latin typeface="Times New Roman"/>
                        <a:ea typeface="Times New Roman"/>
                        <a:cs typeface="Times New Roman"/>
                      </a:endParaRPr>
                    </a:p>
                  </a:txBody>
                  <a:tcPr marL="0" marR="0" marT="0" marB="0">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lnTlToBr>
                      <a:noFill/>
                    </a:lnTlToBr>
                    <a:lnBlToTr>
                      <a:noFill/>
                    </a:lnBlToTr>
                    <a:solidFill>
                      <a:srgbClr val="66CCFF">
                        <a:alpha val="30000"/>
                      </a:srgbClr>
                    </a:solidFill>
                  </a:tcPr>
                </a:tc>
              </a:tr>
              <a:tr h="685800">
                <a:tc>
                  <a:txBody>
                    <a:bodyPr/>
                    <a:lstStyle/>
                    <a:p>
                      <a:pPr marL="0" marR="0">
                        <a:spcBef>
                          <a:spcPts val="0"/>
                        </a:spcBef>
                        <a:spcAft>
                          <a:spcPts val="0"/>
                        </a:spcAft>
                      </a:pPr>
                      <a:r>
                        <a:rPr lang="en-US" sz="2400" b="1" dirty="0">
                          <a:solidFill>
                            <a:srgbClr val="000000"/>
                          </a:solidFill>
                          <a:latin typeface="Times New Roman"/>
                          <a:ea typeface="Times New Roman"/>
                          <a:cs typeface="Times New Roman"/>
                        </a:rPr>
                        <a:t>Spectral Range</a:t>
                      </a:r>
                      <a:r>
                        <a:rPr lang="en-US" sz="2400" b="1" dirty="0">
                          <a:solidFill>
                            <a:srgbClr val="FF0000"/>
                          </a:solidFill>
                          <a:latin typeface="Times New Roman"/>
                          <a:ea typeface="Times New Roman"/>
                          <a:cs typeface="Times New Roman"/>
                        </a:rPr>
                        <a:t>#</a:t>
                      </a:r>
                      <a:endParaRPr lang="en-US" sz="2400" dirty="0">
                        <a:latin typeface="Times New Roman"/>
                        <a:ea typeface="Times New Roman"/>
                        <a:cs typeface="Times New Roman"/>
                      </a:endParaRPr>
                    </a:p>
                  </a:txBody>
                  <a:tcPr marL="0" marR="0" marT="0" marB="0">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lnTlToBr>
                      <a:noFill/>
                    </a:lnTlToBr>
                    <a:lnBlToTr>
                      <a:noFill/>
                    </a:lnBlToTr>
                    <a:noFill/>
                  </a:tcPr>
                </a:tc>
                <a:tc>
                  <a:txBody>
                    <a:bodyPr/>
                    <a:lstStyle/>
                    <a:p>
                      <a:pPr algn="ctr"/>
                      <a:r>
                        <a:rPr lang="en-US" sz="2200" b="0" dirty="0">
                          <a:solidFill>
                            <a:srgbClr val="000000"/>
                          </a:solidFill>
                          <a:latin typeface="Times New Roman"/>
                          <a:ea typeface="Times New Roman"/>
                          <a:cs typeface="Times New Roman"/>
                        </a:rPr>
                        <a:t>345-</a:t>
                      </a:r>
                      <a:r>
                        <a:rPr lang="en-US" sz="2200" b="0" dirty="0" smtClean="0">
                          <a:solidFill>
                            <a:srgbClr val="000000"/>
                          </a:solidFill>
                          <a:latin typeface="Times New Roman"/>
                          <a:ea typeface="Times New Roman"/>
                          <a:cs typeface="Times New Roman"/>
                        </a:rPr>
                        <a:t>1050 nm</a:t>
                      </a:r>
                      <a:r>
                        <a:rPr lang="en-US" sz="2200" b="0" dirty="0">
                          <a:solidFill>
                            <a:srgbClr val="000000"/>
                          </a:solidFill>
                          <a:latin typeface="Times New Roman"/>
                          <a:ea typeface="Times New Roman"/>
                          <a:cs typeface="Times New Roman"/>
                        </a:rPr>
                        <a:t>;</a:t>
                      </a:r>
                      <a:r>
                        <a:rPr lang="en-US" sz="2200" b="0" dirty="0" smtClean="0">
                          <a:solidFill>
                            <a:srgbClr val="000000"/>
                          </a:solidFill>
                          <a:latin typeface="Times New Roman"/>
                          <a:ea typeface="Times New Roman"/>
                          <a:cs typeface="Times New Roman"/>
                        </a:rPr>
                        <a:t> </a:t>
                      </a:r>
                    </a:p>
                    <a:p>
                      <a:pPr algn="ctr"/>
                      <a:r>
                        <a:rPr lang="en-US" sz="2200" b="0" dirty="0" smtClean="0">
                          <a:solidFill>
                            <a:srgbClr val="000000"/>
                          </a:solidFill>
                          <a:latin typeface="Times New Roman"/>
                          <a:ea typeface="Times New Roman"/>
                          <a:cs typeface="Times New Roman"/>
                        </a:rPr>
                        <a:t>2 SWIR </a:t>
                      </a:r>
                      <a:r>
                        <a:rPr lang="en-US" sz="2200" b="0" dirty="0">
                          <a:solidFill>
                            <a:srgbClr val="000000"/>
                          </a:solidFill>
                          <a:latin typeface="Times New Roman"/>
                          <a:ea typeface="Times New Roman"/>
                          <a:cs typeface="Times New Roman"/>
                        </a:rPr>
                        <a:t>bands 1245</a:t>
                      </a:r>
                      <a:r>
                        <a:rPr lang="en-US" sz="2200" b="0" dirty="0" smtClean="0">
                          <a:solidFill>
                            <a:srgbClr val="000000"/>
                          </a:solidFill>
                          <a:latin typeface="Times New Roman"/>
                          <a:ea typeface="Times New Roman"/>
                          <a:cs typeface="Times New Roman"/>
                        </a:rPr>
                        <a:t> and </a:t>
                      </a:r>
                      <a:r>
                        <a:rPr lang="en-US" sz="2200" b="0" dirty="0">
                          <a:solidFill>
                            <a:srgbClr val="000000"/>
                          </a:solidFill>
                          <a:latin typeface="Times New Roman"/>
                          <a:ea typeface="Times New Roman"/>
                          <a:cs typeface="Times New Roman"/>
                        </a:rPr>
                        <a:t>1640 nm</a:t>
                      </a:r>
                      <a:endParaRPr lang="en-US" sz="2200" b="0" dirty="0">
                        <a:latin typeface="Times New Roman"/>
                        <a:ea typeface="Times New Roman"/>
                        <a:cs typeface="Times New Roman"/>
                      </a:endParaRPr>
                    </a:p>
                  </a:txBody>
                  <a:tcPr marL="0" marR="0" marT="0" marB="0">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lnTlToBr>
                      <a:noFill/>
                    </a:lnTlToBr>
                    <a:lnBlToTr>
                      <a:noFill/>
                    </a:lnBlToTr>
                    <a:noFill/>
                  </a:tcPr>
                </a:tc>
                <a:tc>
                  <a:txBody>
                    <a:bodyPr/>
                    <a:lstStyle/>
                    <a:p>
                      <a:pPr algn="ctr"/>
                      <a:r>
                        <a:rPr lang="en-US" sz="2000" b="0" dirty="0">
                          <a:solidFill>
                            <a:srgbClr val="000000"/>
                          </a:solidFill>
                          <a:latin typeface="Times New Roman"/>
                          <a:ea typeface="Times New Roman"/>
                          <a:cs typeface="Times New Roman"/>
                        </a:rPr>
                        <a:t>340-1100 nm; 3 SWIR bands 1245, 1640, 2135 nm</a:t>
                      </a:r>
                      <a:endParaRPr lang="en-US" sz="2000" b="0" dirty="0">
                        <a:latin typeface="Times New Roman"/>
                        <a:ea typeface="Times New Roman"/>
                        <a:cs typeface="Times New Roman"/>
                      </a:endParaRPr>
                    </a:p>
                  </a:txBody>
                  <a:tcPr marL="0" marR="0" marT="0" marB="0">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lnTlToBr>
                      <a:noFill/>
                    </a:lnTlToBr>
                    <a:lnBlToTr>
                      <a:noFill/>
                    </a:lnBlToTr>
                    <a:noFill/>
                  </a:tcPr>
                </a:tc>
              </a:tr>
              <a:tr h="68580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b="1" dirty="0">
                          <a:solidFill>
                            <a:srgbClr val="000000"/>
                          </a:solidFill>
                          <a:latin typeface="Times New Roman"/>
                          <a:ea typeface="Times New Roman"/>
                          <a:cs typeface="Times New Roman"/>
                        </a:rPr>
                        <a:t>Spectral </a:t>
                      </a:r>
                      <a:r>
                        <a:rPr lang="en-US" sz="2400" b="1" dirty="0" smtClean="0">
                          <a:solidFill>
                            <a:srgbClr val="000000"/>
                          </a:solidFill>
                          <a:latin typeface="Times New Roman"/>
                          <a:ea typeface="Times New Roman"/>
                          <a:cs typeface="Times New Roman"/>
                        </a:rPr>
                        <a:t>Sampling &amp; Resolution</a:t>
                      </a:r>
                      <a:r>
                        <a:rPr lang="en-US" sz="2400" b="1" dirty="0">
                          <a:solidFill>
                            <a:srgbClr val="FF0000"/>
                          </a:solidFill>
                          <a:latin typeface="Times New Roman"/>
                          <a:ea typeface="Times New Roman"/>
                          <a:cs typeface="Times New Roman"/>
                        </a:rPr>
                        <a:t>#</a:t>
                      </a:r>
                      <a:endParaRPr lang="en-US" sz="2400" dirty="0">
                        <a:latin typeface="Times New Roman"/>
                        <a:ea typeface="Times New Roman"/>
                        <a:cs typeface="Times New Roman"/>
                      </a:endParaRPr>
                    </a:p>
                  </a:txBody>
                  <a:tcPr marL="0" marR="0" marT="0" marB="0">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lnTlToBr>
                      <a:noFill/>
                    </a:lnTlToBr>
                    <a:lnBlToTr>
                      <a:noFill/>
                    </a:lnBlToTr>
                    <a:solidFill>
                      <a:srgbClr val="66CCFF">
                        <a:alpha val="25000"/>
                      </a:srgbClr>
                    </a:solidFill>
                  </a:tcPr>
                </a:tc>
                <a:tc>
                  <a:txBody>
                    <a:bodyPr/>
                    <a:lstStyle/>
                    <a:p>
                      <a:pPr algn="ctr"/>
                      <a:r>
                        <a:rPr lang="en-US" sz="2000" b="0" kern="1200" dirty="0" smtClean="0">
                          <a:solidFill>
                            <a:schemeClr val="tx1"/>
                          </a:solidFill>
                          <a:latin typeface="Times New Roman"/>
                          <a:ea typeface="+mn-ea"/>
                          <a:cs typeface="Times New Roman"/>
                        </a:rPr>
                        <a:t>UV-VIS-NIR: ≤2 &amp; ≤5 nm; 400-450nm: ≤0.4 (NO</a:t>
                      </a:r>
                      <a:r>
                        <a:rPr lang="en-US" sz="2000" b="0" kern="1200" baseline="-25000" dirty="0" smtClean="0">
                          <a:solidFill>
                            <a:schemeClr val="tx1"/>
                          </a:solidFill>
                          <a:latin typeface="Times New Roman"/>
                          <a:ea typeface="+mn-ea"/>
                          <a:cs typeface="Times New Roman"/>
                        </a:rPr>
                        <a:t>2</a:t>
                      </a:r>
                      <a:r>
                        <a:rPr lang="en-US" sz="2000" b="0" kern="1200" dirty="0" smtClean="0">
                          <a:solidFill>
                            <a:schemeClr val="tx1"/>
                          </a:solidFill>
                          <a:latin typeface="Times New Roman"/>
                          <a:ea typeface="+mn-ea"/>
                          <a:cs typeface="Times New Roman"/>
                        </a:rPr>
                        <a:t>); SWIR: ≤20-40 nm</a:t>
                      </a:r>
                      <a:endParaRPr lang="en-US" sz="2000" b="0" kern="1200" dirty="0">
                        <a:solidFill>
                          <a:schemeClr val="tx1"/>
                        </a:solidFill>
                        <a:latin typeface="Times New Roman"/>
                        <a:ea typeface="+mn-ea"/>
                        <a:cs typeface="Times New Roman"/>
                      </a:endParaRPr>
                    </a:p>
                  </a:txBody>
                  <a:tcPr marL="0" marR="0" marT="0" marB="0">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lnTlToBr>
                      <a:noFill/>
                    </a:lnTlToBr>
                    <a:lnBlToTr>
                      <a:noFill/>
                    </a:lnBlToTr>
                    <a:solidFill>
                      <a:srgbClr val="66CCFF">
                        <a:alpha val="25000"/>
                      </a:srgbClr>
                    </a:solidFill>
                  </a:tcPr>
                </a:tc>
                <a:tc>
                  <a:txBody>
                    <a:bodyPr/>
                    <a:lstStyle/>
                    <a:p>
                      <a:pPr algn="ctr"/>
                      <a:r>
                        <a:rPr lang="en-US" sz="2000" b="0" dirty="0" smtClean="0">
                          <a:solidFill>
                            <a:srgbClr val="000000"/>
                          </a:solidFill>
                          <a:latin typeface="Times New Roman"/>
                          <a:ea typeface="Times New Roman"/>
                          <a:cs typeface="Times New Roman"/>
                        </a:rPr>
                        <a:t>UV-VIS-NIR: ≤0.25 nm</a:t>
                      </a:r>
                      <a:r>
                        <a:rPr lang="en-US" sz="2000" b="0" baseline="0" dirty="0" smtClean="0">
                          <a:solidFill>
                            <a:srgbClr val="000000"/>
                          </a:solidFill>
                          <a:latin typeface="Times New Roman"/>
                          <a:ea typeface="Times New Roman"/>
                          <a:cs typeface="Times New Roman"/>
                        </a:rPr>
                        <a:t> &amp;</a:t>
                      </a:r>
                      <a:endParaRPr lang="en-US" sz="2000" b="0" dirty="0" smtClean="0">
                        <a:solidFill>
                          <a:srgbClr val="000000"/>
                        </a:solidFill>
                        <a:latin typeface="Times New Roman"/>
                        <a:ea typeface="Times New Roman"/>
                        <a:cs typeface="Times New Roman"/>
                      </a:endParaRPr>
                    </a:p>
                    <a:p>
                      <a:pPr marL="0" marR="0" indent="0" algn="ctr" defTabSz="457200" rtl="0" eaLnBrk="1" fontAlgn="auto" latinLnBrk="0" hangingPunct="1">
                        <a:lnSpc>
                          <a:spcPct val="100000"/>
                        </a:lnSpc>
                        <a:spcBef>
                          <a:spcPts val="0"/>
                        </a:spcBef>
                        <a:spcAft>
                          <a:spcPts val="0"/>
                        </a:spcAft>
                        <a:buClrTx/>
                        <a:buSzTx/>
                        <a:buFontTx/>
                        <a:buNone/>
                        <a:tabLst/>
                        <a:defRPr/>
                      </a:pPr>
                      <a:r>
                        <a:rPr lang="en-US" sz="2000" b="0" dirty="0" smtClean="0">
                          <a:solidFill>
                            <a:srgbClr val="000000"/>
                          </a:solidFill>
                          <a:latin typeface="Times New Roman"/>
                          <a:ea typeface="Times New Roman"/>
                          <a:cs typeface="Times New Roman"/>
                        </a:rPr>
                        <a:t>≤0.75 nm; SWIR: ≤20-50 nm</a:t>
                      </a:r>
                    </a:p>
                  </a:txBody>
                  <a:tcPr marL="0" marR="0" marT="0" marB="0">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lnTlToBr>
                      <a:noFill/>
                    </a:lnTlToBr>
                    <a:lnBlToTr>
                      <a:noFill/>
                    </a:lnBlToTr>
                    <a:solidFill>
                      <a:srgbClr val="66CCFF">
                        <a:alpha val="25000"/>
                      </a:srgbClr>
                    </a:solidFill>
                  </a:tcPr>
                </a:tc>
              </a:tr>
              <a:tr h="1295400">
                <a:tc>
                  <a:txBody>
                    <a:bodyPr/>
                    <a:lstStyle/>
                    <a:p>
                      <a:pPr marL="0" marR="0">
                        <a:spcBef>
                          <a:spcPts val="0"/>
                        </a:spcBef>
                        <a:spcAft>
                          <a:spcPts val="0"/>
                        </a:spcAft>
                      </a:pPr>
                      <a:r>
                        <a:rPr lang="en-US" sz="2400" b="1" dirty="0" smtClean="0">
                          <a:solidFill>
                            <a:srgbClr val="000000"/>
                          </a:solidFill>
                          <a:latin typeface="Times New Roman"/>
                          <a:ea typeface="Times New Roman"/>
                          <a:cs typeface="Times New Roman"/>
                        </a:rPr>
                        <a:t>Signal</a:t>
                      </a:r>
                      <a:r>
                        <a:rPr lang="en-US" sz="2400" b="1" dirty="0">
                          <a:solidFill>
                            <a:srgbClr val="000000"/>
                          </a:solidFill>
                          <a:latin typeface="Times New Roman"/>
                          <a:ea typeface="Times New Roman"/>
                          <a:cs typeface="Times New Roman"/>
                        </a:rPr>
                        <a:t>-to-Noise Ratio (SNR</a:t>
                      </a:r>
                      <a:r>
                        <a:rPr lang="en-US" sz="2400" b="1" dirty="0" smtClean="0">
                          <a:solidFill>
                            <a:srgbClr val="000000"/>
                          </a:solidFill>
                          <a:latin typeface="Times New Roman"/>
                          <a:ea typeface="Times New Roman"/>
                          <a:cs typeface="Times New Roman"/>
                        </a:rPr>
                        <a:t>)</a:t>
                      </a:r>
                    </a:p>
                    <a:p>
                      <a:pPr marL="0" marR="0">
                        <a:spcBef>
                          <a:spcPts val="0"/>
                        </a:spcBef>
                        <a:spcAft>
                          <a:spcPts val="0"/>
                        </a:spcAft>
                      </a:pPr>
                      <a:r>
                        <a:rPr lang="en-US" sz="2400" b="0" dirty="0" smtClean="0">
                          <a:solidFill>
                            <a:srgbClr val="000000"/>
                          </a:solidFill>
                          <a:latin typeface="Times New Roman"/>
                          <a:ea typeface="Times New Roman"/>
                          <a:cs typeface="Times New Roman"/>
                        </a:rPr>
                        <a:t>for </a:t>
                      </a:r>
                      <a:r>
                        <a:rPr lang="en-US" sz="2400" b="0" dirty="0" err="1" smtClean="0">
                          <a:solidFill>
                            <a:srgbClr val="000000"/>
                          </a:solidFill>
                          <a:latin typeface="Times New Roman"/>
                          <a:ea typeface="Times New Roman"/>
                          <a:cs typeface="Times New Roman"/>
                        </a:rPr>
                        <a:t>Ltyp</a:t>
                      </a:r>
                      <a:r>
                        <a:rPr lang="en-US" sz="2400" b="0" dirty="0" smtClean="0">
                          <a:solidFill>
                            <a:srgbClr val="000000"/>
                          </a:solidFill>
                          <a:latin typeface="Times New Roman"/>
                          <a:ea typeface="Times New Roman"/>
                          <a:cs typeface="Times New Roman"/>
                        </a:rPr>
                        <a:t> at 70° SZA</a:t>
                      </a:r>
                    </a:p>
                    <a:p>
                      <a:pPr marL="0" marR="0">
                        <a:spcBef>
                          <a:spcPts val="0"/>
                        </a:spcBef>
                        <a:spcAft>
                          <a:spcPts val="0"/>
                        </a:spcAft>
                      </a:pPr>
                      <a:endParaRPr lang="en-US" sz="2400" dirty="0">
                        <a:latin typeface="Times New Roman"/>
                        <a:ea typeface="Times New Roman"/>
                        <a:cs typeface="Times New Roman"/>
                      </a:endParaRPr>
                    </a:p>
                  </a:txBody>
                  <a:tcPr marL="0" marR="0" marT="0" marB="0">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lnTlToBr>
                      <a:noFill/>
                    </a:lnTlToBr>
                    <a:lnBlToTr>
                      <a:noFill/>
                    </a:lnBlToTr>
                    <a:solidFill>
                      <a:srgbClr val="FFFFFF"/>
                    </a:solidFill>
                  </a:tcPr>
                </a:tc>
                <a:tc>
                  <a:txBody>
                    <a:bodyPr/>
                    <a:lstStyle/>
                    <a:p>
                      <a:pPr algn="ctr"/>
                      <a:r>
                        <a:rPr lang="en-US" sz="2000" b="0" dirty="0">
                          <a:solidFill>
                            <a:srgbClr val="000000"/>
                          </a:solidFill>
                          <a:latin typeface="Times New Roman"/>
                          <a:ea typeface="Times New Roman"/>
                          <a:cs typeface="Times New Roman"/>
                        </a:rPr>
                        <a:t>1000:1 for</a:t>
                      </a:r>
                      <a:r>
                        <a:rPr lang="en-US" sz="2000" b="0" dirty="0" smtClean="0">
                          <a:solidFill>
                            <a:srgbClr val="000000"/>
                          </a:solidFill>
                          <a:latin typeface="Times New Roman"/>
                          <a:ea typeface="Times New Roman"/>
                          <a:cs typeface="Times New Roman"/>
                        </a:rPr>
                        <a:t> 350</a:t>
                      </a:r>
                      <a:r>
                        <a:rPr lang="en-US" sz="2000" b="0" dirty="0">
                          <a:solidFill>
                            <a:srgbClr val="000000"/>
                          </a:solidFill>
                          <a:latin typeface="Times New Roman"/>
                          <a:ea typeface="Times New Roman"/>
                          <a:cs typeface="Times New Roman"/>
                        </a:rPr>
                        <a:t>-800 </a:t>
                      </a:r>
                      <a:r>
                        <a:rPr lang="en-US" sz="2000" b="0" dirty="0" smtClean="0">
                          <a:solidFill>
                            <a:srgbClr val="000000"/>
                          </a:solidFill>
                          <a:latin typeface="Times New Roman"/>
                          <a:ea typeface="Times New Roman"/>
                          <a:cs typeface="Times New Roman"/>
                        </a:rPr>
                        <a:t>nm (10nm FWHM)</a:t>
                      </a:r>
                      <a:r>
                        <a:rPr lang="en-US" sz="2000" b="0" dirty="0">
                          <a:solidFill>
                            <a:srgbClr val="000000"/>
                          </a:solidFill>
                          <a:latin typeface="Times New Roman"/>
                          <a:ea typeface="Times New Roman"/>
                          <a:cs typeface="Times New Roman"/>
                        </a:rPr>
                        <a:t>;</a:t>
                      </a:r>
                      <a:r>
                        <a:rPr lang="en-US" sz="2000" b="0" dirty="0" smtClean="0">
                          <a:solidFill>
                            <a:srgbClr val="000000"/>
                          </a:solidFill>
                          <a:latin typeface="Times New Roman"/>
                          <a:ea typeface="Times New Roman"/>
                          <a:cs typeface="Times New Roman"/>
                        </a:rPr>
                        <a:t> </a:t>
                      </a:r>
                    </a:p>
                    <a:p>
                      <a:pPr algn="ctr"/>
                      <a:r>
                        <a:rPr lang="en-US" sz="2000" b="0" dirty="0" smtClean="0">
                          <a:solidFill>
                            <a:srgbClr val="000000"/>
                          </a:solidFill>
                          <a:latin typeface="Times New Roman"/>
                          <a:ea typeface="Times New Roman"/>
                          <a:cs typeface="Times New Roman"/>
                        </a:rPr>
                        <a:t>600</a:t>
                      </a:r>
                      <a:r>
                        <a:rPr lang="en-US" sz="2000" b="0" dirty="0">
                          <a:solidFill>
                            <a:srgbClr val="000000"/>
                          </a:solidFill>
                          <a:latin typeface="Times New Roman"/>
                          <a:ea typeface="Times New Roman"/>
                          <a:cs typeface="Times New Roman"/>
                        </a:rPr>
                        <a:t>:1 for</a:t>
                      </a:r>
                      <a:r>
                        <a:rPr lang="en-US" sz="2000" b="0" dirty="0" smtClean="0">
                          <a:solidFill>
                            <a:srgbClr val="000000"/>
                          </a:solidFill>
                          <a:latin typeface="Times New Roman"/>
                          <a:ea typeface="Times New Roman"/>
                          <a:cs typeface="Times New Roman"/>
                        </a:rPr>
                        <a:t> NIR (40nm FWHM); </a:t>
                      </a:r>
                    </a:p>
                    <a:p>
                      <a:pPr algn="ctr"/>
                      <a:r>
                        <a:rPr lang="en-US" sz="2000" b="0" dirty="0" smtClean="0">
                          <a:solidFill>
                            <a:srgbClr val="000000"/>
                          </a:solidFill>
                          <a:latin typeface="Times New Roman"/>
                          <a:ea typeface="Times New Roman"/>
                          <a:cs typeface="Times New Roman"/>
                        </a:rPr>
                        <a:t>250</a:t>
                      </a:r>
                      <a:r>
                        <a:rPr lang="en-US" sz="2000" b="0" dirty="0">
                          <a:solidFill>
                            <a:srgbClr val="000000"/>
                          </a:solidFill>
                          <a:latin typeface="Times New Roman"/>
                          <a:ea typeface="Times New Roman"/>
                          <a:cs typeface="Times New Roman"/>
                        </a:rPr>
                        <a:t>:1</a:t>
                      </a:r>
                      <a:r>
                        <a:rPr lang="en-US" sz="2000" b="0" dirty="0" smtClean="0">
                          <a:solidFill>
                            <a:srgbClr val="000000"/>
                          </a:solidFill>
                          <a:latin typeface="Times New Roman"/>
                          <a:ea typeface="Times New Roman"/>
                          <a:cs typeface="Times New Roman"/>
                        </a:rPr>
                        <a:t> &amp;</a:t>
                      </a:r>
                      <a:r>
                        <a:rPr lang="en-US" sz="2000" b="0" baseline="0" dirty="0" smtClean="0">
                          <a:solidFill>
                            <a:srgbClr val="000000"/>
                          </a:solidFill>
                          <a:latin typeface="Times New Roman"/>
                          <a:ea typeface="Times New Roman"/>
                          <a:cs typeface="Times New Roman"/>
                        </a:rPr>
                        <a:t> </a:t>
                      </a:r>
                      <a:r>
                        <a:rPr lang="en-US" sz="2000" b="0" dirty="0" smtClean="0">
                          <a:solidFill>
                            <a:srgbClr val="000000"/>
                          </a:solidFill>
                          <a:latin typeface="Times New Roman"/>
                          <a:ea typeface="Times New Roman"/>
                          <a:cs typeface="Times New Roman"/>
                        </a:rPr>
                        <a:t> 180</a:t>
                      </a:r>
                      <a:r>
                        <a:rPr lang="en-US" sz="2000" b="0" dirty="0">
                          <a:solidFill>
                            <a:srgbClr val="000000"/>
                          </a:solidFill>
                          <a:latin typeface="Times New Roman"/>
                          <a:ea typeface="Times New Roman"/>
                          <a:cs typeface="Times New Roman"/>
                        </a:rPr>
                        <a:t>:1 for </a:t>
                      </a:r>
                      <a:r>
                        <a:rPr lang="en-US" sz="2000" b="0" dirty="0" smtClean="0">
                          <a:solidFill>
                            <a:srgbClr val="000000"/>
                          </a:solidFill>
                          <a:latin typeface="Times New Roman"/>
                          <a:ea typeface="Times New Roman"/>
                          <a:cs typeface="Times New Roman"/>
                        </a:rPr>
                        <a:t>1245 &amp; 1640 nm </a:t>
                      </a:r>
                      <a:r>
                        <a:rPr lang="en-US" sz="2000" b="0" dirty="0">
                          <a:solidFill>
                            <a:srgbClr val="000000"/>
                          </a:solidFill>
                          <a:latin typeface="Times New Roman"/>
                          <a:ea typeface="Times New Roman"/>
                          <a:cs typeface="Times New Roman"/>
                        </a:rPr>
                        <a:t>(</a:t>
                      </a:r>
                      <a:r>
                        <a:rPr lang="en-US" sz="2000" b="0" dirty="0" smtClean="0">
                          <a:solidFill>
                            <a:srgbClr val="000000"/>
                          </a:solidFill>
                          <a:latin typeface="Times New Roman"/>
                          <a:ea typeface="Times New Roman"/>
                          <a:cs typeface="Times New Roman"/>
                        </a:rPr>
                        <a:t>20 &amp; 40nm </a:t>
                      </a:r>
                      <a:r>
                        <a:rPr lang="en-US" sz="2000" b="0" dirty="0">
                          <a:solidFill>
                            <a:srgbClr val="000000"/>
                          </a:solidFill>
                          <a:latin typeface="Times New Roman"/>
                          <a:ea typeface="Times New Roman"/>
                          <a:cs typeface="Times New Roman"/>
                        </a:rPr>
                        <a:t>FWHM); ≥500:1 NO</a:t>
                      </a:r>
                      <a:r>
                        <a:rPr lang="en-US" sz="2000" b="0" baseline="-25000" dirty="0">
                          <a:solidFill>
                            <a:srgbClr val="000000"/>
                          </a:solidFill>
                          <a:latin typeface="Times New Roman"/>
                          <a:ea typeface="Times New Roman"/>
                          <a:cs typeface="Times New Roman"/>
                        </a:rPr>
                        <a:t>2</a:t>
                      </a:r>
                      <a:r>
                        <a:rPr lang="en-US" sz="2000" b="0" dirty="0">
                          <a:solidFill>
                            <a:srgbClr val="000000"/>
                          </a:solidFill>
                          <a:latin typeface="Times New Roman"/>
                          <a:ea typeface="Times New Roman"/>
                          <a:cs typeface="Times New Roman"/>
                        </a:rPr>
                        <a:t> </a:t>
                      </a:r>
                      <a:endParaRPr lang="en-US" sz="2000" b="0" dirty="0">
                        <a:latin typeface="Times New Roman"/>
                        <a:ea typeface="Times New Roman"/>
                        <a:cs typeface="Times New Roman"/>
                      </a:endParaRPr>
                    </a:p>
                  </a:txBody>
                  <a:tcPr marL="0" marR="0" marT="0" marB="0">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lnTlToBr>
                      <a:noFill/>
                    </a:lnTlToBr>
                    <a:lnBlToTr>
                      <a:noFill/>
                    </a:lnBlToTr>
                    <a:solidFill>
                      <a:srgbClr val="FFFFFF"/>
                    </a:solidFill>
                  </a:tcPr>
                </a:tc>
                <a:tc>
                  <a:txBody>
                    <a:bodyPr/>
                    <a:lstStyle/>
                    <a:p>
                      <a:pPr algn="ctr"/>
                      <a:r>
                        <a:rPr lang="en-US" sz="2000" b="0" dirty="0">
                          <a:solidFill>
                            <a:srgbClr val="000000"/>
                          </a:solidFill>
                          <a:latin typeface="Times New Roman"/>
                          <a:ea typeface="Times New Roman"/>
                          <a:cs typeface="Times New Roman"/>
                        </a:rPr>
                        <a:t>1500:1</a:t>
                      </a:r>
                      <a:r>
                        <a:rPr lang="en-US" sz="2000" b="0" dirty="0" smtClean="0">
                          <a:solidFill>
                            <a:srgbClr val="000000"/>
                          </a:solidFill>
                          <a:latin typeface="Times New Roman"/>
                          <a:ea typeface="Times New Roman"/>
                          <a:cs typeface="Times New Roman"/>
                        </a:rPr>
                        <a:t> (</a:t>
                      </a:r>
                      <a:r>
                        <a:rPr lang="en-US" sz="2000" b="0" dirty="0">
                          <a:solidFill>
                            <a:srgbClr val="000000"/>
                          </a:solidFill>
                          <a:latin typeface="Times New Roman"/>
                          <a:ea typeface="Times New Roman"/>
                          <a:cs typeface="Times New Roman"/>
                        </a:rPr>
                        <a:t>350-800 nm);</a:t>
                      </a:r>
                      <a:r>
                        <a:rPr lang="en-US" sz="2000" b="0" dirty="0" smtClean="0">
                          <a:solidFill>
                            <a:srgbClr val="000000"/>
                          </a:solidFill>
                          <a:latin typeface="Times New Roman"/>
                          <a:ea typeface="Times New Roman"/>
                          <a:cs typeface="Times New Roman"/>
                        </a:rPr>
                        <a:t> 100:1 for 2135nm (50nm FWHM); </a:t>
                      </a:r>
                      <a:r>
                        <a:rPr lang="en-US" sz="2000" b="0" baseline="0" dirty="0" smtClean="0">
                          <a:solidFill>
                            <a:srgbClr val="000000"/>
                          </a:solidFill>
                          <a:latin typeface="Times New Roman"/>
                          <a:ea typeface="Times New Roman"/>
                          <a:cs typeface="Times New Roman"/>
                        </a:rPr>
                        <a:t> NIR, SWIR and </a:t>
                      </a:r>
                      <a:r>
                        <a:rPr lang="en-US" sz="2000" b="0" dirty="0" smtClean="0">
                          <a:solidFill>
                            <a:srgbClr val="000000"/>
                          </a:solidFill>
                          <a:latin typeface="Times New Roman"/>
                          <a:ea typeface="Times New Roman"/>
                          <a:cs typeface="Times New Roman"/>
                        </a:rPr>
                        <a:t>NO</a:t>
                      </a:r>
                      <a:r>
                        <a:rPr lang="en-US" sz="2000" b="0" baseline="-25000" dirty="0" smtClean="0">
                          <a:solidFill>
                            <a:srgbClr val="000000"/>
                          </a:solidFill>
                          <a:latin typeface="Times New Roman"/>
                          <a:ea typeface="Times New Roman"/>
                          <a:cs typeface="Times New Roman"/>
                        </a:rPr>
                        <a:t>2</a:t>
                      </a:r>
                      <a:r>
                        <a:rPr lang="en-US" sz="2000" b="0" dirty="0" smtClean="0">
                          <a:solidFill>
                            <a:srgbClr val="000000"/>
                          </a:solidFill>
                          <a:latin typeface="Times New Roman"/>
                          <a:ea typeface="Times New Roman"/>
                          <a:cs typeface="Times New Roman"/>
                        </a:rPr>
                        <a:t> same </a:t>
                      </a:r>
                      <a:r>
                        <a:rPr lang="en-US" sz="2000" b="0" dirty="0">
                          <a:solidFill>
                            <a:srgbClr val="000000"/>
                          </a:solidFill>
                          <a:latin typeface="Times New Roman"/>
                          <a:ea typeface="Times New Roman"/>
                          <a:cs typeface="Times New Roman"/>
                        </a:rPr>
                        <a:t>as threshold</a:t>
                      </a:r>
                      <a:endParaRPr lang="en-US" sz="2000" b="0" dirty="0">
                        <a:latin typeface="Times New Roman"/>
                        <a:ea typeface="Times New Roman"/>
                        <a:cs typeface="Times New Roman"/>
                      </a:endParaRPr>
                    </a:p>
                  </a:txBody>
                  <a:tcPr marL="0" marR="0" marT="0" marB="0">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lnTlToBr>
                      <a:noFill/>
                    </a:lnTlToBr>
                    <a:lnBlToTr>
                      <a:noFill/>
                    </a:lnBlToTr>
                    <a:solidFill>
                      <a:srgbClr val="FFFFFF"/>
                    </a:solidFill>
                  </a:tcPr>
                </a:tc>
              </a:tr>
              <a:tr h="381000">
                <a:tc>
                  <a:txBody>
                    <a:bodyPr/>
                    <a:lstStyle/>
                    <a:p>
                      <a:pPr marL="0" marR="0">
                        <a:spcBef>
                          <a:spcPts val="0"/>
                        </a:spcBef>
                        <a:spcAft>
                          <a:spcPts val="0"/>
                        </a:spcAft>
                      </a:pPr>
                      <a:r>
                        <a:rPr lang="en-US" sz="2400" b="1" dirty="0" smtClean="0">
                          <a:latin typeface="Times New Roman"/>
                          <a:ea typeface="Times New Roman"/>
                          <a:cs typeface="Times New Roman"/>
                        </a:rPr>
                        <a:t>Field of Regard</a:t>
                      </a:r>
                      <a:r>
                        <a:rPr lang="en-US" sz="2400" dirty="0" smtClean="0">
                          <a:latin typeface="Times New Roman"/>
                          <a:ea typeface="Times New Roman"/>
                          <a:cs typeface="Times New Roman"/>
                        </a:rPr>
                        <a:t>	</a:t>
                      </a:r>
                      <a:endParaRPr lang="en-US" sz="2400" dirty="0">
                        <a:latin typeface="Times New Roman"/>
                        <a:ea typeface="Times New Roman"/>
                        <a:cs typeface="Times New Roman"/>
                      </a:endParaRPr>
                    </a:p>
                  </a:txBody>
                  <a:tcPr marL="0" marR="0" marT="0" marB="0">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lnTlToBr>
                      <a:noFill/>
                    </a:lnTlToBr>
                    <a:lnBlToTr>
                      <a:noFill/>
                    </a:lnBlToTr>
                    <a:solidFill>
                      <a:srgbClr val="66CCFF">
                        <a:alpha val="25000"/>
                      </a:srgbClr>
                    </a:solidFill>
                  </a:tcPr>
                </a:tc>
                <a:tc>
                  <a:txBody>
                    <a:bodyPr/>
                    <a:lstStyle/>
                    <a:p>
                      <a:pPr algn="ctr"/>
                      <a:r>
                        <a:rPr lang="en-US" sz="2000" b="0" dirty="0" smtClean="0">
                          <a:latin typeface="Times New Roman"/>
                          <a:ea typeface="Times New Roman"/>
                          <a:cs typeface="Times New Roman"/>
                        </a:rPr>
                        <a:t>Full disk: </a:t>
                      </a:r>
                      <a:r>
                        <a:rPr lang="en-US" sz="2000" b="0" baseline="0" dirty="0" smtClean="0">
                          <a:latin typeface="Times New Roman"/>
                          <a:ea typeface="Times New Roman"/>
                          <a:cs typeface="Times New Roman"/>
                        </a:rPr>
                        <a:t> </a:t>
                      </a:r>
                      <a:r>
                        <a:rPr lang="en-US" sz="2000" b="0" dirty="0" smtClean="0">
                          <a:latin typeface="Times New Roman"/>
                          <a:ea typeface="Times New Roman"/>
                          <a:cs typeface="Times New Roman"/>
                        </a:rPr>
                        <a:t>20.8° E-W and 19° N-S</a:t>
                      </a:r>
                      <a:endParaRPr lang="en-US" sz="2000" b="0" dirty="0">
                        <a:latin typeface="Times New Roman"/>
                        <a:ea typeface="Times New Roman"/>
                        <a:cs typeface="Times New Roman"/>
                      </a:endParaRPr>
                    </a:p>
                  </a:txBody>
                  <a:tcPr marL="0" marR="0" marT="0" marB="0">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lnTlToBr>
                      <a:noFill/>
                    </a:lnTlToBr>
                    <a:lnBlToTr>
                      <a:noFill/>
                    </a:lnBlToTr>
                    <a:solidFill>
                      <a:srgbClr val="66CCFF">
                        <a:alpha val="25000"/>
                      </a:srgbClr>
                    </a:solidFill>
                  </a:tcPr>
                </a:tc>
                <a:tc>
                  <a:txBody>
                    <a:bodyPr/>
                    <a:lstStyle/>
                    <a:p>
                      <a:pPr algn="ctr"/>
                      <a:r>
                        <a:rPr lang="en-US" sz="2000" b="0" dirty="0" smtClean="0">
                          <a:latin typeface="Times New Roman"/>
                          <a:ea typeface="Times New Roman"/>
                          <a:cs typeface="Times New Roman"/>
                        </a:rPr>
                        <a:t>same as threshold</a:t>
                      </a:r>
                      <a:endParaRPr lang="en-US" sz="2000" b="0" dirty="0">
                        <a:latin typeface="Times New Roman"/>
                        <a:ea typeface="Times New Roman"/>
                        <a:cs typeface="Times New Roman"/>
                      </a:endParaRPr>
                    </a:p>
                  </a:txBody>
                  <a:tcPr marL="0" marR="0" marT="0" marB="0">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lnTlToBr>
                      <a:noFill/>
                    </a:lnTlToBr>
                    <a:lnBlToTr>
                      <a:noFill/>
                    </a:lnBlToTr>
                    <a:solidFill>
                      <a:srgbClr val="66CCFF">
                        <a:alpha val="25000"/>
                      </a:srgbClr>
                    </a:solidFill>
                  </a:tcPr>
                </a:tc>
              </a:tr>
              <a:tr h="419100">
                <a:tc>
                  <a:txBody>
                    <a:bodyPr/>
                    <a:lstStyle/>
                    <a:p>
                      <a:pPr marL="0" marR="0">
                        <a:spcBef>
                          <a:spcPts val="0"/>
                        </a:spcBef>
                        <a:spcAft>
                          <a:spcPts val="0"/>
                        </a:spcAft>
                      </a:pPr>
                      <a:r>
                        <a:rPr lang="en-US" sz="2400" b="1" dirty="0" smtClean="0">
                          <a:latin typeface="Times New Roman"/>
                          <a:ea typeface="Times New Roman"/>
                          <a:cs typeface="Times New Roman"/>
                        </a:rPr>
                        <a:t>Pointing Knowledge</a:t>
                      </a:r>
                      <a:r>
                        <a:rPr lang="en-US" sz="2400" b="1" dirty="0" smtClean="0">
                          <a:solidFill>
                            <a:srgbClr val="FF0000"/>
                          </a:solidFill>
                          <a:latin typeface="Times New Roman"/>
                          <a:ea typeface="Times New Roman"/>
                          <a:cs typeface="Times New Roman"/>
                        </a:rPr>
                        <a:t>#</a:t>
                      </a:r>
                      <a:r>
                        <a:rPr lang="en-US" sz="2400" dirty="0" smtClean="0">
                          <a:latin typeface="Times New Roman"/>
                          <a:ea typeface="Times New Roman"/>
                          <a:cs typeface="Times New Roman"/>
                        </a:rPr>
                        <a:t>	</a:t>
                      </a:r>
                      <a:endParaRPr lang="en-US" sz="2400" dirty="0">
                        <a:latin typeface="Times New Roman"/>
                        <a:ea typeface="Times New Roman"/>
                        <a:cs typeface="Times New Roman"/>
                      </a:endParaRPr>
                    </a:p>
                  </a:txBody>
                  <a:tcPr marL="0" marR="0" marT="0" marB="0">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lnTlToBr>
                      <a:noFill/>
                    </a:lnTlToBr>
                    <a:lnBlToTr>
                      <a:noFill/>
                    </a:lnBlToTr>
                    <a:solidFill>
                      <a:srgbClr val="FFFFFF"/>
                    </a:solidFill>
                  </a:tcPr>
                </a:tc>
                <a:tc>
                  <a:txBody>
                    <a:bodyPr/>
                    <a:lstStyle/>
                    <a:p>
                      <a:pPr algn="ctr"/>
                      <a:r>
                        <a:rPr lang="en-US" sz="2000" b="0" dirty="0" smtClean="0">
                          <a:latin typeface="Times New Roman"/>
                          <a:ea typeface="Times New Roman"/>
                          <a:cs typeface="Times New Roman"/>
                        </a:rPr>
                        <a:t>&lt;50% of pixel size during single exposure</a:t>
                      </a:r>
                      <a:endParaRPr lang="en-US" sz="2000" b="0" dirty="0">
                        <a:latin typeface="Times New Roman"/>
                        <a:ea typeface="Times New Roman"/>
                        <a:cs typeface="Times New Roman"/>
                      </a:endParaRPr>
                    </a:p>
                  </a:txBody>
                  <a:tcPr marL="0" marR="0" marT="0" marB="0">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lnTlToBr>
                      <a:noFill/>
                    </a:lnTlToBr>
                    <a:lnBlToTr>
                      <a:noFill/>
                    </a:lnBlToTr>
                    <a:solidFill>
                      <a:srgbClr val="FFFFFF"/>
                    </a:solidFill>
                  </a:tcPr>
                </a:tc>
                <a:tc>
                  <a:txBody>
                    <a:bodyPr/>
                    <a:lstStyle/>
                    <a:p>
                      <a:pPr algn="ctr"/>
                      <a:r>
                        <a:rPr lang="en-US" sz="2000" b="0" dirty="0" smtClean="0">
                          <a:latin typeface="Times New Roman"/>
                          <a:ea typeface="Times New Roman"/>
                          <a:cs typeface="Times New Roman"/>
                        </a:rPr>
                        <a:t>within 10% of pixel size</a:t>
                      </a:r>
                      <a:endParaRPr lang="en-US" sz="2000" b="0" dirty="0">
                        <a:latin typeface="Times New Roman"/>
                        <a:ea typeface="Times New Roman"/>
                        <a:cs typeface="Times New Roman"/>
                      </a:endParaRPr>
                    </a:p>
                  </a:txBody>
                  <a:tcPr marL="0" marR="0" marT="0" marB="0">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lnTlToBr>
                      <a:noFill/>
                    </a:lnTlToBr>
                    <a:lnBlToTr>
                      <a:noFill/>
                    </a:lnBlToTr>
                    <a:solidFill>
                      <a:srgbClr val="FFFFFF"/>
                    </a:solidFill>
                  </a:tcPr>
                </a:tc>
              </a:tr>
              <a:tr h="381000">
                <a:tc>
                  <a:txBody>
                    <a:bodyPr/>
                    <a:lstStyle/>
                    <a:p>
                      <a:pPr marL="0" marR="0">
                        <a:spcBef>
                          <a:spcPts val="0"/>
                        </a:spcBef>
                        <a:spcAft>
                          <a:spcPts val="0"/>
                        </a:spcAft>
                      </a:pPr>
                      <a:r>
                        <a:rPr lang="en-US" sz="2400" b="1" dirty="0" smtClean="0">
                          <a:latin typeface="Times New Roman"/>
                          <a:ea typeface="Times New Roman"/>
                          <a:cs typeface="Times New Roman"/>
                        </a:rPr>
                        <a:t>Pointing Stability</a:t>
                      </a:r>
                      <a:r>
                        <a:rPr lang="en-US" sz="2400" b="1" dirty="0" smtClean="0">
                          <a:solidFill>
                            <a:srgbClr val="FF0000"/>
                          </a:solidFill>
                          <a:latin typeface="Times New Roman"/>
                          <a:ea typeface="Times New Roman"/>
                          <a:cs typeface="Times New Roman"/>
                        </a:rPr>
                        <a:t>#</a:t>
                      </a:r>
                      <a:r>
                        <a:rPr lang="en-US" sz="2400" dirty="0" smtClean="0">
                          <a:latin typeface="Times New Roman"/>
                          <a:ea typeface="Times New Roman"/>
                          <a:cs typeface="Times New Roman"/>
                        </a:rPr>
                        <a:t>	</a:t>
                      </a:r>
                      <a:endParaRPr lang="en-US" sz="2400" dirty="0">
                        <a:latin typeface="Times New Roman"/>
                        <a:ea typeface="Times New Roman"/>
                        <a:cs typeface="Times New Roman"/>
                      </a:endParaRPr>
                    </a:p>
                  </a:txBody>
                  <a:tcPr marL="0" marR="0" marT="0" marB="0">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lnTlToBr>
                      <a:noFill/>
                    </a:lnTlToBr>
                    <a:lnBlToTr>
                      <a:noFill/>
                    </a:lnBlToTr>
                    <a:solidFill>
                      <a:srgbClr val="66CCFF">
                        <a:alpha val="25000"/>
                      </a:srgbClr>
                    </a:solidFill>
                  </a:tcPr>
                </a:tc>
                <a:tc>
                  <a:txBody>
                    <a:bodyPr/>
                    <a:lstStyle/>
                    <a:p>
                      <a:pPr algn="ctr"/>
                      <a:r>
                        <a:rPr lang="en-US" sz="2000" b="0" dirty="0" smtClean="0">
                          <a:latin typeface="Times New Roman"/>
                          <a:ea typeface="Times New Roman"/>
                          <a:cs typeface="Times New Roman"/>
                        </a:rPr>
                        <a:t>&lt;50% of pixel size during single exposure</a:t>
                      </a:r>
                      <a:endParaRPr lang="en-US" sz="2000" b="0" dirty="0">
                        <a:latin typeface="Times New Roman"/>
                        <a:ea typeface="Times New Roman"/>
                        <a:cs typeface="Times New Roman"/>
                      </a:endParaRPr>
                    </a:p>
                  </a:txBody>
                  <a:tcPr marL="0" marR="0" marT="0" marB="0">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lnTlToBr>
                      <a:noFill/>
                    </a:lnTlToBr>
                    <a:lnBlToTr>
                      <a:noFill/>
                    </a:lnBlToTr>
                    <a:solidFill>
                      <a:srgbClr val="66CCFF">
                        <a:alpha val="25000"/>
                      </a:srgbClr>
                    </a:solidFill>
                  </a:tcPr>
                </a:tc>
                <a:tc>
                  <a:txBody>
                    <a:bodyPr/>
                    <a:lstStyle/>
                    <a:p>
                      <a:pPr algn="ctr"/>
                      <a:r>
                        <a:rPr lang="en-US" sz="2000" b="0" dirty="0" smtClean="0">
                          <a:latin typeface="Times New Roman"/>
                          <a:ea typeface="Times New Roman"/>
                          <a:cs typeface="Times New Roman"/>
                        </a:rPr>
                        <a:t>within 10% of pixel size</a:t>
                      </a:r>
                      <a:endParaRPr lang="en-US" sz="2000" b="0" dirty="0">
                        <a:latin typeface="Times New Roman"/>
                        <a:ea typeface="Times New Roman"/>
                        <a:cs typeface="Times New Roman"/>
                      </a:endParaRPr>
                    </a:p>
                  </a:txBody>
                  <a:tcPr marL="0" marR="0" marT="0" marB="0">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lnTlToBr>
                      <a:noFill/>
                    </a:lnTlToBr>
                    <a:lnBlToTr>
                      <a:noFill/>
                    </a:lnBlToTr>
                    <a:solidFill>
                      <a:srgbClr val="66CCFF">
                        <a:alpha val="25000"/>
                      </a:srgbClr>
                    </a:solidFill>
                  </a:tcPr>
                </a:tc>
              </a:tr>
              <a:tr h="381000">
                <a:tc>
                  <a:txBody>
                    <a:bodyPr/>
                    <a:lstStyle/>
                    <a:p>
                      <a:pPr marL="0" marR="0">
                        <a:spcBef>
                          <a:spcPts val="0"/>
                        </a:spcBef>
                        <a:spcAft>
                          <a:spcPts val="0"/>
                        </a:spcAft>
                      </a:pPr>
                      <a:r>
                        <a:rPr lang="en-US" sz="2200" b="1" dirty="0" smtClean="0">
                          <a:latin typeface="Times New Roman"/>
                          <a:ea typeface="Times New Roman"/>
                          <a:cs typeface="Times New Roman"/>
                        </a:rPr>
                        <a:t>Detector Sensitivity &amp; Saturation</a:t>
                      </a:r>
                      <a:endParaRPr lang="en-US" sz="2200" dirty="0">
                        <a:latin typeface="Times New Roman"/>
                        <a:ea typeface="Times New Roman"/>
                        <a:cs typeface="Times New Roman"/>
                      </a:endParaRPr>
                    </a:p>
                  </a:txBody>
                  <a:tcPr marL="0" marR="0" marT="0" marB="0">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lnTlToBr>
                      <a:noFill/>
                    </a:lnTlToBr>
                    <a:lnBlToTr>
                      <a:noFill/>
                    </a:lnBlToTr>
                    <a:solidFill>
                      <a:srgbClr val="FFFFFF"/>
                    </a:solidFill>
                  </a:tcPr>
                </a:tc>
                <a:tc>
                  <a:txBody>
                    <a:bodyPr/>
                    <a:lstStyle/>
                    <a:p>
                      <a:pPr algn="ctr"/>
                      <a:r>
                        <a:rPr lang="en-US" sz="2000" b="0" dirty="0" smtClean="0">
                          <a:latin typeface="Times New Roman"/>
                          <a:ea typeface="Times New Roman"/>
                          <a:cs typeface="Times New Roman"/>
                        </a:rPr>
                        <a:t>High sensitivity but non-saturation</a:t>
                      </a:r>
                      <a:endParaRPr lang="en-US" sz="2000" b="0" dirty="0">
                        <a:latin typeface="Times New Roman"/>
                        <a:ea typeface="Times New Roman"/>
                        <a:cs typeface="Times New Roman"/>
                      </a:endParaRPr>
                    </a:p>
                  </a:txBody>
                  <a:tcPr marL="0" marR="0" marT="0" marB="0">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lnTlToBr>
                      <a:noFill/>
                    </a:lnTlToBr>
                    <a:lnBlToTr>
                      <a:noFill/>
                    </a:lnBlToTr>
                    <a:solidFill>
                      <a:srgbClr val="FFFFFF"/>
                    </a:solidFill>
                  </a:tcPr>
                </a:tc>
                <a:tc>
                  <a:txBody>
                    <a:bodyPr/>
                    <a:lstStyle/>
                    <a:p>
                      <a:pPr algn="ctr"/>
                      <a:r>
                        <a:rPr lang="en-US" sz="2000" b="0" dirty="0" smtClean="0">
                          <a:latin typeface="Times New Roman"/>
                          <a:ea typeface="Times New Roman"/>
                          <a:cs typeface="Times New Roman"/>
                        </a:rPr>
                        <a:t>same as threshold</a:t>
                      </a:r>
                      <a:endParaRPr lang="en-US" sz="2000" b="0" dirty="0">
                        <a:latin typeface="Times New Roman"/>
                        <a:ea typeface="Times New Roman"/>
                        <a:cs typeface="Times New Roman"/>
                      </a:endParaRPr>
                    </a:p>
                  </a:txBody>
                  <a:tcPr marL="0" marR="0" marT="0" marB="0">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lnTlToBr>
                      <a:noFill/>
                    </a:lnTlToBr>
                    <a:lnBlToTr>
                      <a:noFill/>
                    </a:lnBlToTr>
                    <a:solidFill>
                      <a:srgbClr val="FFFFFF"/>
                    </a:solidFill>
                  </a:tcPr>
                </a:tc>
              </a:tr>
              <a:tr h="419100">
                <a:tc>
                  <a:txBody>
                    <a:bodyPr/>
                    <a:lstStyle/>
                    <a:p>
                      <a:pPr marL="0" marR="0">
                        <a:spcBef>
                          <a:spcPts val="0"/>
                        </a:spcBef>
                        <a:spcAft>
                          <a:spcPts val="0"/>
                        </a:spcAft>
                      </a:pPr>
                      <a:r>
                        <a:rPr lang="en-US" sz="2200" b="1" dirty="0" smtClean="0">
                          <a:latin typeface="Times New Roman"/>
                          <a:ea typeface="Times New Roman"/>
                          <a:cs typeface="Times New Roman"/>
                        </a:rPr>
                        <a:t>Onboard Calibration</a:t>
                      </a:r>
                      <a:r>
                        <a:rPr lang="en-US" sz="2200" dirty="0" smtClean="0">
                          <a:latin typeface="Times New Roman"/>
                          <a:ea typeface="Times New Roman"/>
                          <a:cs typeface="Times New Roman"/>
                        </a:rPr>
                        <a:t>		</a:t>
                      </a:r>
                      <a:endParaRPr lang="en-US" sz="2200" dirty="0">
                        <a:latin typeface="Times New Roman"/>
                        <a:ea typeface="Times New Roman"/>
                        <a:cs typeface="Times New Roman"/>
                      </a:endParaRPr>
                    </a:p>
                  </a:txBody>
                  <a:tcPr marL="0" marR="0" marT="0" marB="0">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lnTlToBr>
                      <a:noFill/>
                    </a:lnTlToBr>
                    <a:lnBlToTr>
                      <a:noFill/>
                    </a:lnBlToTr>
                    <a:solidFill>
                      <a:srgbClr val="66CCFF">
                        <a:alpha val="25000"/>
                      </a:srgbClr>
                    </a:solidFill>
                  </a:tcPr>
                </a:tc>
                <a:tc>
                  <a:txBody>
                    <a:bodyPr/>
                    <a:lstStyle/>
                    <a:p>
                      <a:pPr algn="ctr"/>
                      <a:r>
                        <a:rPr lang="en-US" sz="2200" b="0" dirty="0" smtClean="0">
                          <a:latin typeface="Times New Roman"/>
                          <a:ea typeface="Times New Roman"/>
                          <a:cs typeface="Times New Roman"/>
                        </a:rPr>
                        <a:t>Lunar monthly</a:t>
                      </a:r>
                      <a:endParaRPr lang="en-US" sz="2200" b="0" dirty="0">
                        <a:latin typeface="Times New Roman"/>
                        <a:ea typeface="Times New Roman"/>
                        <a:cs typeface="Times New Roman"/>
                      </a:endParaRPr>
                    </a:p>
                  </a:txBody>
                  <a:tcPr marL="0" marR="0" marT="0" marB="0">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lnTlToBr>
                      <a:noFill/>
                    </a:lnTlToBr>
                    <a:lnBlToTr>
                      <a:noFill/>
                    </a:lnBlToTr>
                    <a:solidFill>
                      <a:srgbClr val="66CCFF">
                        <a:alpha val="25000"/>
                      </a:srgbClr>
                    </a:solidFill>
                  </a:tcPr>
                </a:tc>
                <a:tc>
                  <a:txBody>
                    <a:bodyPr/>
                    <a:lstStyle/>
                    <a:p>
                      <a:pPr algn="ctr"/>
                      <a:r>
                        <a:rPr lang="en-US" sz="2200" b="0" dirty="0" smtClean="0">
                          <a:latin typeface="Times New Roman"/>
                          <a:ea typeface="Times New Roman"/>
                          <a:cs typeface="Times New Roman"/>
                        </a:rPr>
                        <a:t>Lunar</a:t>
                      </a:r>
                      <a:r>
                        <a:rPr lang="en-US" sz="2200" b="0" baseline="0" dirty="0" smtClean="0">
                          <a:latin typeface="Times New Roman"/>
                          <a:ea typeface="Times New Roman"/>
                          <a:cs typeface="Times New Roman"/>
                        </a:rPr>
                        <a:t> monthly</a:t>
                      </a:r>
                      <a:r>
                        <a:rPr lang="en-US" sz="2200" b="0" dirty="0" smtClean="0">
                          <a:latin typeface="Times New Roman"/>
                          <a:ea typeface="Times New Roman"/>
                          <a:cs typeface="Times New Roman"/>
                        </a:rPr>
                        <a:t>; Solar daily</a:t>
                      </a:r>
                      <a:endParaRPr lang="en-US" sz="2200" b="0" dirty="0">
                        <a:latin typeface="Times New Roman"/>
                        <a:ea typeface="Times New Roman"/>
                        <a:cs typeface="Times New Roman"/>
                      </a:endParaRPr>
                    </a:p>
                  </a:txBody>
                  <a:tcPr marL="0" marR="0" marT="0" marB="0">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lnTlToBr>
                      <a:noFill/>
                    </a:lnTlToBr>
                    <a:lnBlToTr>
                      <a:noFill/>
                    </a:lnBlToTr>
                    <a:solidFill>
                      <a:srgbClr val="66CCFF">
                        <a:alpha val="25000"/>
                      </a:srgbClr>
                    </a:solidFill>
                  </a:tcPr>
                </a:tc>
              </a:tr>
              <a:tr h="381000">
                <a:tc>
                  <a:txBody>
                    <a:bodyPr/>
                    <a:lstStyle/>
                    <a:p>
                      <a:pPr marL="0" marR="0">
                        <a:spcBef>
                          <a:spcPts val="0"/>
                        </a:spcBef>
                        <a:spcAft>
                          <a:spcPts val="0"/>
                        </a:spcAft>
                      </a:pPr>
                      <a:r>
                        <a:rPr lang="en-US" sz="2200" b="1" dirty="0" smtClean="0">
                          <a:latin typeface="Times New Roman"/>
                          <a:ea typeface="Times New Roman"/>
                          <a:cs typeface="Times New Roman"/>
                        </a:rPr>
                        <a:t>Lifetime Design</a:t>
                      </a:r>
                      <a:endParaRPr lang="en-US" sz="2200" dirty="0">
                        <a:latin typeface="Times New Roman"/>
                        <a:ea typeface="Times New Roman"/>
                        <a:cs typeface="Times New Roman"/>
                      </a:endParaRPr>
                    </a:p>
                  </a:txBody>
                  <a:tcPr marL="0" marR="0" marT="0" marB="0">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lnTlToBr>
                      <a:noFill/>
                    </a:lnTlToBr>
                    <a:lnBlToTr>
                      <a:noFill/>
                    </a:lnBlToTr>
                    <a:solidFill>
                      <a:srgbClr val="FFFFFF"/>
                    </a:solidFill>
                  </a:tcPr>
                </a:tc>
                <a:tc>
                  <a:txBody>
                    <a:bodyPr/>
                    <a:lstStyle/>
                    <a:p>
                      <a:pPr algn="ctr"/>
                      <a:r>
                        <a:rPr lang="en-US" sz="2200" b="0" dirty="0" smtClean="0">
                          <a:latin typeface="Times New Roman"/>
                          <a:ea typeface="Times New Roman"/>
                          <a:cs typeface="Times New Roman"/>
                        </a:rPr>
                        <a:t>3 years</a:t>
                      </a:r>
                      <a:endParaRPr lang="en-US" sz="2200" b="0" dirty="0">
                        <a:latin typeface="Times New Roman"/>
                        <a:ea typeface="Times New Roman"/>
                        <a:cs typeface="Times New Roman"/>
                      </a:endParaRPr>
                    </a:p>
                  </a:txBody>
                  <a:tcPr marL="0" marR="0" marT="0" marB="0">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lnTlToBr>
                      <a:noFill/>
                    </a:lnTlToBr>
                    <a:lnBlToTr>
                      <a:noFill/>
                    </a:lnBlToTr>
                    <a:solidFill>
                      <a:srgbClr val="FFFFFF"/>
                    </a:solidFill>
                  </a:tcPr>
                </a:tc>
                <a:tc>
                  <a:txBody>
                    <a:bodyPr/>
                    <a:lstStyle/>
                    <a:p>
                      <a:pPr algn="ctr"/>
                      <a:r>
                        <a:rPr lang="en-US" sz="2200" b="0" dirty="0" smtClean="0">
                          <a:latin typeface="Times New Roman"/>
                          <a:ea typeface="Times New Roman"/>
                          <a:cs typeface="Times New Roman"/>
                        </a:rPr>
                        <a:t>5 years</a:t>
                      </a:r>
                      <a:endParaRPr lang="en-US" sz="2200" b="0" dirty="0">
                        <a:latin typeface="Times New Roman"/>
                        <a:ea typeface="Times New Roman"/>
                        <a:cs typeface="Times New Roman"/>
                      </a:endParaRPr>
                    </a:p>
                  </a:txBody>
                  <a:tcPr marL="0" marR="0" marT="0" marB="0">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lnTlToBr>
                      <a:noFill/>
                    </a:lnTlToBr>
                    <a:lnBlToTr>
                      <a:noFill/>
                    </a:lnBlToTr>
                    <a:solidFill>
                      <a:srgbClr val="FFFFFF"/>
                    </a:solidFill>
                  </a:tcPr>
                </a:tc>
              </a:tr>
            </a:tbl>
          </a:graphicData>
        </a:graphic>
      </p:graphicFrame>
      <p:sp>
        <p:nvSpPr>
          <p:cNvPr id="6" name="Rectangle 5"/>
          <p:cNvSpPr/>
          <p:nvPr/>
        </p:nvSpPr>
        <p:spPr>
          <a:xfrm>
            <a:off x="406400" y="9277290"/>
            <a:ext cx="4501878" cy="400110"/>
          </a:xfrm>
          <a:prstGeom prst="rect">
            <a:avLst/>
          </a:prstGeom>
        </p:spPr>
        <p:txBody>
          <a:bodyPr wrap="none">
            <a:spAutoFit/>
          </a:bodyPr>
          <a:lstStyle/>
          <a:p>
            <a:r>
              <a:rPr lang="en-US" sz="2000" b="1" dirty="0" smtClean="0">
                <a:solidFill>
                  <a:srgbClr val="FF0000"/>
                </a:solidFill>
                <a:latin typeface="Times New Roman"/>
                <a:ea typeface="Times New Roman"/>
                <a:cs typeface="Times New Roman"/>
              </a:rPr>
              <a:t># Requirements pending further review</a:t>
            </a:r>
            <a:endParaRPr lang="en-US" sz="2000" dirty="0"/>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Slide Number Placeholder 3"/>
          <p:cNvSpPr>
            <a:spLocks noGrp="1"/>
          </p:cNvSpPr>
          <p:nvPr>
            <p:ph type="sldNum" sz="quarter" idx="10"/>
          </p:nvPr>
        </p:nvSpPr>
        <p:spPr/>
        <p:txBody>
          <a:bodyPr/>
          <a:lstStyle/>
          <a:p>
            <a:fld id="{C7469742-276D-BC4B-AEB4-54AF1784D592}" type="slidenum">
              <a:rPr lang="en-US"/>
              <a:pPr/>
              <a:t>16</a:t>
            </a:fld>
            <a:endParaRPr lang="en-US"/>
          </a:p>
        </p:txBody>
      </p:sp>
      <p:pic>
        <p:nvPicPr>
          <p:cNvPr id="4" name="Picture 1"/>
          <p:cNvPicPr>
            <a:picLocks noChangeArrowheads="1"/>
          </p:cNvPicPr>
          <p:nvPr/>
        </p:nvPicPr>
        <p:blipFill>
          <a:blip r:embed="rId2"/>
          <a:srcRect/>
          <a:stretch>
            <a:fillRect/>
          </a:stretch>
        </p:blipFill>
        <p:spPr bwMode="auto">
          <a:xfrm>
            <a:off x="1181100" y="609600"/>
            <a:ext cx="10579100" cy="304800"/>
          </a:xfrm>
          <a:prstGeom prst="rect">
            <a:avLst/>
          </a:prstGeom>
          <a:noFill/>
          <a:ln w="12700" cap="flat">
            <a:noFill/>
            <a:miter lim="800000"/>
            <a:headEnd/>
            <a:tailEnd/>
          </a:ln>
        </p:spPr>
      </p:pic>
      <p:sp>
        <p:nvSpPr>
          <p:cNvPr id="5" name="Title 4"/>
          <p:cNvSpPr>
            <a:spLocks noGrp="1"/>
          </p:cNvSpPr>
          <p:nvPr>
            <p:ph type="title"/>
          </p:nvPr>
        </p:nvSpPr>
        <p:spPr>
          <a:xfrm>
            <a:off x="647700" y="0"/>
            <a:ext cx="11709400" cy="685800"/>
          </a:xfrm>
        </p:spPr>
        <p:txBody>
          <a:bodyPr anchor="ctr"/>
          <a:lstStyle/>
          <a:p>
            <a:r>
              <a:rPr lang="en-US" sz="4000" b="1" kern="1200" baseline="0" dirty="0" smtClean="0">
                <a:solidFill>
                  <a:srgbClr val="002D99"/>
                </a:solidFill>
                <a:latin typeface="Arial"/>
                <a:ea typeface="Arial"/>
              </a:rPr>
              <a:t>Engineering</a:t>
            </a:r>
            <a:r>
              <a:rPr lang="en-US" sz="4000" b="1" kern="1200" dirty="0" smtClean="0">
                <a:solidFill>
                  <a:srgbClr val="002D99"/>
                </a:solidFill>
                <a:latin typeface="Arial"/>
                <a:ea typeface="Arial"/>
              </a:rPr>
              <a:t> Studies</a:t>
            </a:r>
            <a:endParaRPr lang="en-US" sz="4000" dirty="0"/>
          </a:p>
        </p:txBody>
      </p:sp>
      <p:sp>
        <p:nvSpPr>
          <p:cNvPr id="6" name="Rectangle 1"/>
          <p:cNvSpPr txBox="1">
            <a:spLocks noChangeArrowheads="1"/>
          </p:cNvSpPr>
          <p:nvPr/>
        </p:nvSpPr>
        <p:spPr bwMode="auto">
          <a:xfrm>
            <a:off x="635000" y="838200"/>
            <a:ext cx="11811000" cy="8839200"/>
          </a:xfrm>
          <a:prstGeom prst="rect">
            <a:avLst/>
          </a:prstGeom>
          <a:noFill/>
          <a:ln w="12700">
            <a:noFill/>
            <a:miter lim="800000"/>
            <a:headEnd/>
            <a:tailEnd/>
          </a:ln>
          <a:effectLst/>
        </p:spPr>
        <p:txBody>
          <a:bodyPr vert="horz" wrap="square" lIns="50800" tIns="50800" rIns="50800" bIns="50800" numCol="1" anchor="t" anchorCtr="0" compatLnSpc="1">
            <a:prstTxWarp prst="textNoShape">
              <a:avLst/>
            </a:prstTxWarp>
          </a:bodyPr>
          <a:lstStyle/>
          <a:p>
            <a:pPr marL="889000" indent="-571500" algn="l">
              <a:spcBef>
                <a:spcPts val="1200"/>
              </a:spcBef>
              <a:buSzPct val="171000"/>
              <a:buFont typeface="Arial"/>
              <a:buChar char="•"/>
            </a:pPr>
            <a:r>
              <a:rPr lang="en-US" sz="2800" kern="0" dirty="0" smtClean="0">
                <a:solidFill>
                  <a:schemeClr val="tx1"/>
                </a:solidFill>
                <a:latin typeface="Arial" pitchFamily="1" charset="0"/>
                <a:ea typeface="Arial" pitchFamily="1" charset="0"/>
                <a:cs typeface="Arial" pitchFamily="1" charset="0"/>
                <a:sym typeface="Arial" pitchFamily="1" charset="0"/>
              </a:rPr>
              <a:t>Instrument pointing study – 2011 to present</a:t>
            </a:r>
          </a:p>
          <a:p>
            <a:pPr marL="1346200" lvl="1" indent="-571500" algn="l">
              <a:spcBef>
                <a:spcPts val="1200"/>
              </a:spcBef>
              <a:buSzPct val="171000"/>
              <a:buFont typeface="Arial"/>
              <a:buChar char="•"/>
            </a:pPr>
            <a:r>
              <a:rPr lang="en-US" sz="2800" kern="0" dirty="0" smtClean="0">
                <a:solidFill>
                  <a:schemeClr val="tx1"/>
                </a:solidFill>
                <a:latin typeface="Arial" pitchFamily="1" charset="0"/>
                <a:ea typeface="Arial" pitchFamily="1" charset="0"/>
                <a:cs typeface="Arial" pitchFamily="1" charset="0"/>
                <a:sym typeface="Arial" pitchFamily="1" charset="0"/>
              </a:rPr>
              <a:t>Mature and affordable hosted payload pointing solutions using available hardware and processes identified and characterized which support science data products down to ~1km GSD</a:t>
            </a:r>
          </a:p>
          <a:p>
            <a:pPr marL="1346200" lvl="1" indent="-571500" algn="l">
              <a:spcBef>
                <a:spcPts val="1200"/>
              </a:spcBef>
              <a:buSzPct val="171000"/>
              <a:buFont typeface="Arial"/>
              <a:buChar char="•"/>
            </a:pPr>
            <a:r>
              <a:rPr lang="en-US" sz="2800" kern="0" dirty="0" smtClean="0">
                <a:solidFill>
                  <a:schemeClr val="tx1"/>
                </a:solidFill>
                <a:latin typeface="Arial" pitchFamily="1" charset="0"/>
                <a:ea typeface="Arial" pitchFamily="1" charset="0"/>
                <a:cs typeface="Arial" pitchFamily="1" charset="0"/>
                <a:sym typeface="Arial" pitchFamily="1" charset="0"/>
              </a:rPr>
              <a:t>Work continues to to identify affordable solutions for sub-km GSD</a:t>
            </a:r>
          </a:p>
          <a:p>
            <a:pPr marL="1346200" lvl="1" indent="-571500" algn="l">
              <a:spcBef>
                <a:spcPts val="1200"/>
              </a:spcBef>
              <a:buSzPct val="171000"/>
              <a:buFont typeface="Arial"/>
              <a:buChar char="•"/>
            </a:pPr>
            <a:r>
              <a:rPr lang="en-US" sz="2800" kern="0" dirty="0" smtClean="0">
                <a:solidFill>
                  <a:schemeClr val="tx1"/>
                </a:solidFill>
                <a:latin typeface="Arial" pitchFamily="1" charset="0"/>
                <a:ea typeface="Arial" pitchFamily="1" charset="0"/>
                <a:cs typeface="Arial" pitchFamily="1" charset="0"/>
                <a:sym typeface="Arial" pitchFamily="1" charset="0"/>
              </a:rPr>
              <a:t>GEO-CAPE instruments that require small pointing angles benefit from vibration isolation from the host spacecraft</a:t>
            </a:r>
          </a:p>
          <a:p>
            <a:pPr marL="1346200" lvl="1" indent="-571500" algn="l">
              <a:spcBef>
                <a:spcPts val="1200"/>
              </a:spcBef>
              <a:buSzPct val="171000"/>
              <a:buFont typeface="Arial"/>
              <a:buChar char="•"/>
            </a:pPr>
            <a:r>
              <a:rPr lang="en-US" sz="2800" kern="0" dirty="0" smtClean="0">
                <a:solidFill>
                  <a:schemeClr val="tx1"/>
                </a:solidFill>
                <a:latin typeface="Arial" pitchFamily="1" charset="0"/>
                <a:ea typeface="Arial" pitchFamily="1" charset="0"/>
                <a:cs typeface="Arial" pitchFamily="1" charset="0"/>
                <a:sym typeface="Arial" pitchFamily="1" charset="0"/>
              </a:rPr>
              <a:t>Host spacecraft roll about the nadir axis is a significant source of instrument pointing errors</a:t>
            </a:r>
          </a:p>
          <a:p>
            <a:pPr marL="1803400" lvl="2" indent="-571500" algn="l">
              <a:spcBef>
                <a:spcPts val="1200"/>
              </a:spcBef>
              <a:buSzPct val="171000"/>
              <a:buFont typeface="Arial"/>
              <a:buChar char="•"/>
            </a:pPr>
            <a:r>
              <a:rPr lang="en-US" sz="2800" kern="0" dirty="0" smtClean="0">
                <a:solidFill>
                  <a:schemeClr val="tx1"/>
                </a:solidFill>
                <a:latin typeface="Arial" pitchFamily="1" charset="0"/>
                <a:ea typeface="Arial" pitchFamily="1" charset="0"/>
                <a:cs typeface="Arial" pitchFamily="1" charset="0"/>
                <a:sym typeface="Arial" pitchFamily="1" charset="0"/>
              </a:rPr>
              <a:t>Errors greatest for pixels furthest away from the center pixel</a:t>
            </a:r>
          </a:p>
          <a:p>
            <a:pPr marL="1803400" lvl="2" indent="-571500" algn="l">
              <a:spcBef>
                <a:spcPts val="1200"/>
              </a:spcBef>
              <a:buSzPct val="171000"/>
              <a:buFont typeface="Arial"/>
              <a:buChar char="•"/>
            </a:pPr>
            <a:r>
              <a:rPr lang="en-US" sz="2800" kern="0" dirty="0" smtClean="0">
                <a:solidFill>
                  <a:schemeClr val="tx1"/>
                </a:solidFill>
                <a:latin typeface="Arial" pitchFamily="1" charset="0"/>
                <a:ea typeface="Arial" pitchFamily="1" charset="0"/>
                <a:cs typeface="Arial" pitchFamily="1" charset="0"/>
                <a:sym typeface="Arial" pitchFamily="1" charset="0"/>
              </a:rPr>
              <a:t>Instrument pointing system concepts studied so far do not provide compensation for roll related pointing errors</a:t>
            </a:r>
          </a:p>
          <a:p>
            <a:pPr marL="889000" indent="-571500" algn="l">
              <a:spcBef>
                <a:spcPts val="1200"/>
              </a:spcBef>
              <a:buSzPct val="171000"/>
              <a:buFont typeface="Arial"/>
              <a:buChar char="•"/>
            </a:pPr>
            <a:r>
              <a:rPr lang="en-US" sz="2800" kern="0" dirty="0" smtClean="0">
                <a:solidFill>
                  <a:schemeClr val="tx1"/>
                </a:solidFill>
                <a:latin typeface="Arial" pitchFamily="1" charset="0"/>
                <a:ea typeface="Arial" pitchFamily="1" charset="0"/>
                <a:cs typeface="Arial" pitchFamily="1" charset="0"/>
                <a:sym typeface="Arial" pitchFamily="1" charset="0"/>
              </a:rPr>
              <a:t>Ball developing multi-slit </a:t>
            </a:r>
            <a:r>
              <a:rPr lang="en-US" sz="2800" kern="0" dirty="0" err="1" smtClean="0">
                <a:solidFill>
                  <a:schemeClr val="tx1"/>
                </a:solidFill>
                <a:latin typeface="Arial" pitchFamily="1" charset="0"/>
                <a:ea typeface="Arial" pitchFamily="1" charset="0"/>
                <a:cs typeface="Arial" pitchFamily="1" charset="0"/>
                <a:sym typeface="Arial" pitchFamily="1" charset="0"/>
              </a:rPr>
              <a:t>Offner</a:t>
            </a:r>
            <a:r>
              <a:rPr lang="en-US" sz="2800" kern="0" dirty="0" smtClean="0">
                <a:solidFill>
                  <a:schemeClr val="tx1"/>
                </a:solidFill>
                <a:latin typeface="Arial" pitchFamily="1" charset="0"/>
                <a:ea typeface="Arial" pitchFamily="1" charset="0"/>
                <a:cs typeface="Arial" pitchFamily="1" charset="0"/>
                <a:sym typeface="Arial" pitchFamily="1" charset="0"/>
              </a:rPr>
              <a:t> concept under 3-yr NASA Instrument Incubator support</a:t>
            </a:r>
          </a:p>
          <a:p>
            <a:pPr marL="889000" indent="-571500" algn="l">
              <a:spcBef>
                <a:spcPts val="1200"/>
              </a:spcBef>
              <a:buSzPct val="171000"/>
              <a:buFont typeface="Arial"/>
              <a:buChar char="•"/>
            </a:pPr>
            <a:r>
              <a:rPr lang="en-US" sz="2800" kern="0" dirty="0" smtClean="0">
                <a:solidFill>
                  <a:schemeClr val="tx1"/>
                </a:solidFill>
                <a:latin typeface="Arial" pitchFamily="1" charset="0"/>
                <a:ea typeface="Arial" pitchFamily="1" charset="0"/>
                <a:cs typeface="Arial" pitchFamily="1" charset="0"/>
                <a:sym typeface="Arial" pitchFamily="1" charset="0"/>
              </a:rPr>
              <a:t>Informal request for information from various instrument providers </a:t>
            </a:r>
          </a:p>
          <a:p>
            <a:pPr marL="1346200" lvl="1" indent="-571500" algn="l">
              <a:spcBef>
                <a:spcPts val="1200"/>
              </a:spcBef>
              <a:buSzPct val="171000"/>
              <a:buFont typeface="Arial"/>
              <a:buChar char="•"/>
            </a:pPr>
            <a:r>
              <a:rPr lang="en-US" sz="2800" kern="0" dirty="0" smtClean="0">
                <a:solidFill>
                  <a:schemeClr val="tx1"/>
                </a:solidFill>
                <a:latin typeface="Arial" pitchFamily="1" charset="0"/>
                <a:ea typeface="Arial" pitchFamily="1" charset="0"/>
                <a:cs typeface="Arial" pitchFamily="1" charset="0"/>
                <a:sym typeface="Arial" pitchFamily="1" charset="0"/>
              </a:rPr>
              <a:t>Instrument design concepts &lt;200kg that can meet GEO-CAPE threshold requirements seem possible.</a:t>
            </a:r>
          </a:p>
          <a:p>
            <a:pPr marL="1346200" lvl="1" indent="-571500" algn="l">
              <a:spcBef>
                <a:spcPts val="1200"/>
              </a:spcBef>
              <a:buSzPct val="171000"/>
            </a:pPr>
            <a:endParaRPr lang="en-US" sz="2800" kern="0" dirty="0" smtClean="0">
              <a:solidFill>
                <a:schemeClr val="tx1"/>
              </a:solidFill>
              <a:latin typeface="Arial" pitchFamily="1" charset="0"/>
              <a:ea typeface="Arial" pitchFamily="1" charset="0"/>
              <a:cs typeface="Arial" pitchFamily="1" charset="0"/>
              <a:sym typeface="Arial" pitchFamily="1" charset="0"/>
            </a:endParaRPr>
          </a:p>
          <a:p>
            <a:pPr marL="889000" indent="-571500" algn="l">
              <a:spcBef>
                <a:spcPts val="1200"/>
              </a:spcBef>
              <a:buSzPct val="171000"/>
              <a:buFont typeface="Arial"/>
              <a:buChar char="•"/>
            </a:pPr>
            <a:endParaRPr lang="en-US" sz="2800" kern="0" dirty="0" smtClean="0">
              <a:solidFill>
                <a:schemeClr val="tx1"/>
              </a:solidFill>
              <a:latin typeface="Arial" pitchFamily="1" charset="0"/>
              <a:ea typeface="Arial" pitchFamily="1" charset="0"/>
              <a:cs typeface="Arial" pitchFamily="1" charset="0"/>
              <a:sym typeface="Arial" pitchFamily="1" charset="0"/>
            </a:endParaRPr>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Slide Number Placeholder 3"/>
          <p:cNvSpPr>
            <a:spLocks noGrp="1"/>
          </p:cNvSpPr>
          <p:nvPr>
            <p:ph type="sldNum" sz="quarter" idx="10"/>
          </p:nvPr>
        </p:nvSpPr>
        <p:spPr/>
        <p:txBody>
          <a:bodyPr/>
          <a:lstStyle/>
          <a:p>
            <a:fld id="{C7469742-276D-BC4B-AEB4-54AF1784D592}" type="slidenum">
              <a:rPr lang="en-US"/>
              <a:pPr/>
              <a:t>17</a:t>
            </a:fld>
            <a:endParaRPr lang="en-US"/>
          </a:p>
        </p:txBody>
      </p:sp>
      <p:pic>
        <p:nvPicPr>
          <p:cNvPr id="4" name="Picture 1"/>
          <p:cNvPicPr>
            <a:picLocks noChangeArrowheads="1"/>
          </p:cNvPicPr>
          <p:nvPr/>
        </p:nvPicPr>
        <p:blipFill>
          <a:blip r:embed="rId2"/>
          <a:srcRect/>
          <a:stretch>
            <a:fillRect/>
          </a:stretch>
        </p:blipFill>
        <p:spPr bwMode="auto">
          <a:xfrm>
            <a:off x="1181100" y="609600"/>
            <a:ext cx="10579100" cy="304800"/>
          </a:xfrm>
          <a:prstGeom prst="rect">
            <a:avLst/>
          </a:prstGeom>
          <a:noFill/>
          <a:ln w="12700" cap="flat">
            <a:noFill/>
            <a:miter lim="800000"/>
            <a:headEnd/>
            <a:tailEnd/>
          </a:ln>
        </p:spPr>
      </p:pic>
      <p:sp>
        <p:nvSpPr>
          <p:cNvPr id="5" name="Title 4"/>
          <p:cNvSpPr>
            <a:spLocks noGrp="1"/>
          </p:cNvSpPr>
          <p:nvPr>
            <p:ph type="title"/>
          </p:nvPr>
        </p:nvSpPr>
        <p:spPr>
          <a:xfrm>
            <a:off x="647700" y="0"/>
            <a:ext cx="11709400" cy="685800"/>
          </a:xfrm>
        </p:spPr>
        <p:txBody>
          <a:bodyPr anchor="ctr"/>
          <a:lstStyle/>
          <a:p>
            <a:r>
              <a:rPr lang="en-US" sz="4000" b="1" kern="1200" baseline="0" dirty="0" smtClean="0">
                <a:solidFill>
                  <a:srgbClr val="002D99"/>
                </a:solidFill>
                <a:latin typeface="Arial"/>
                <a:ea typeface="Arial"/>
              </a:rPr>
              <a:t>Accomplishments</a:t>
            </a:r>
            <a:endParaRPr lang="en-US" sz="4000" dirty="0"/>
          </a:p>
        </p:txBody>
      </p:sp>
      <p:sp>
        <p:nvSpPr>
          <p:cNvPr id="6" name="Rectangle 1"/>
          <p:cNvSpPr txBox="1">
            <a:spLocks noChangeArrowheads="1"/>
          </p:cNvSpPr>
          <p:nvPr/>
        </p:nvSpPr>
        <p:spPr bwMode="auto">
          <a:xfrm>
            <a:off x="635000" y="838200"/>
            <a:ext cx="11887200" cy="8839200"/>
          </a:xfrm>
          <a:prstGeom prst="rect">
            <a:avLst/>
          </a:prstGeom>
          <a:noFill/>
          <a:ln w="12700">
            <a:noFill/>
            <a:miter lim="800000"/>
            <a:headEnd/>
            <a:tailEnd/>
          </a:ln>
          <a:effectLst/>
        </p:spPr>
        <p:txBody>
          <a:bodyPr vert="horz" wrap="square" lIns="50800" tIns="50800" rIns="50800" bIns="50800" numCol="1" anchor="t" anchorCtr="0" compatLnSpc="1">
            <a:prstTxWarp prst="textNoShape">
              <a:avLst/>
            </a:prstTxWarp>
          </a:bodyPr>
          <a:lstStyle/>
          <a:p>
            <a:pPr marL="889000" indent="-571500" algn="l">
              <a:spcBef>
                <a:spcPts val="1200"/>
              </a:spcBef>
              <a:buSzPct val="171000"/>
              <a:buFont typeface="Arial"/>
              <a:buChar char="•"/>
            </a:pPr>
            <a:r>
              <a:rPr lang="en-US" sz="2800" kern="0" dirty="0" smtClean="0">
                <a:solidFill>
                  <a:schemeClr val="tx1"/>
                </a:solidFill>
                <a:latin typeface="Arial" pitchFamily="1" charset="0"/>
                <a:ea typeface="Arial" pitchFamily="1" charset="0"/>
                <a:cs typeface="Arial" pitchFamily="1" charset="0"/>
                <a:sym typeface="Arial" pitchFamily="1" charset="0"/>
              </a:rPr>
              <a:t>Instrument and mission engineering studies (2010-present)</a:t>
            </a:r>
          </a:p>
          <a:p>
            <a:pPr marL="889000" indent="-571500" algn="l">
              <a:spcBef>
                <a:spcPts val="1200"/>
              </a:spcBef>
              <a:buSzPct val="171000"/>
              <a:buFont typeface="Arial"/>
              <a:buChar char="•"/>
            </a:pPr>
            <a:r>
              <a:rPr lang="en-US" sz="2800" kern="0" dirty="0" smtClean="0">
                <a:solidFill>
                  <a:schemeClr val="tx1"/>
                </a:solidFill>
                <a:latin typeface="Arial" pitchFamily="1" charset="0"/>
                <a:ea typeface="Arial" pitchFamily="1" charset="0"/>
                <a:cs typeface="Arial" pitchFamily="1" charset="0"/>
                <a:sym typeface="Arial" pitchFamily="1" charset="0"/>
              </a:rPr>
              <a:t>Science studies (2010-present)</a:t>
            </a:r>
          </a:p>
          <a:p>
            <a:pPr marL="889000" indent="-571500" algn="l">
              <a:spcBef>
                <a:spcPts val="1200"/>
              </a:spcBef>
              <a:buSzPct val="171000"/>
              <a:buFont typeface="Arial"/>
              <a:buChar char="•"/>
            </a:pPr>
            <a:r>
              <a:rPr lang="en-US" sz="2800" kern="0" dirty="0" smtClean="0">
                <a:solidFill>
                  <a:schemeClr val="tx1"/>
                </a:solidFill>
                <a:latin typeface="Arial" pitchFamily="1" charset="0"/>
                <a:ea typeface="Arial" pitchFamily="1" charset="0"/>
                <a:cs typeface="Arial" pitchFamily="1" charset="0"/>
                <a:sym typeface="Arial" pitchFamily="1" charset="0"/>
              </a:rPr>
              <a:t>Community Workshop held in May 2011</a:t>
            </a:r>
          </a:p>
          <a:p>
            <a:pPr marL="1346200" lvl="1" indent="-571500" algn="l">
              <a:spcBef>
                <a:spcPts val="1200"/>
              </a:spcBef>
              <a:buSzPct val="171000"/>
              <a:buFont typeface="Arial"/>
              <a:buChar char="•"/>
            </a:pPr>
            <a:r>
              <a:rPr lang="en-US" sz="2800" kern="0" dirty="0" smtClean="0">
                <a:solidFill>
                  <a:schemeClr val="tx1"/>
                </a:solidFill>
                <a:latin typeface="Arial" pitchFamily="1" charset="0"/>
                <a:ea typeface="Arial" pitchFamily="1" charset="0"/>
                <a:cs typeface="Arial" pitchFamily="1" charset="0"/>
                <a:sym typeface="Arial" pitchFamily="1" charset="0"/>
              </a:rPr>
              <a:t>Consensus to pursue Hosted </a:t>
            </a:r>
            <a:r>
              <a:rPr lang="en-US" sz="2800" kern="0" dirty="0" err="1" smtClean="0">
                <a:solidFill>
                  <a:schemeClr val="tx1"/>
                </a:solidFill>
                <a:latin typeface="Arial" pitchFamily="1" charset="0"/>
                <a:ea typeface="Arial" pitchFamily="1" charset="0"/>
                <a:cs typeface="Arial" pitchFamily="1" charset="0"/>
                <a:sym typeface="Arial" pitchFamily="1" charset="0"/>
              </a:rPr>
              <a:t>PayLoad</a:t>
            </a:r>
            <a:r>
              <a:rPr lang="en-US" sz="2800" kern="0" dirty="0" smtClean="0">
                <a:solidFill>
                  <a:schemeClr val="tx1"/>
                </a:solidFill>
                <a:latin typeface="Arial" pitchFamily="1" charset="0"/>
                <a:ea typeface="Arial" pitchFamily="1" charset="0"/>
                <a:cs typeface="Arial" pitchFamily="1" charset="0"/>
                <a:sym typeface="Arial" pitchFamily="1" charset="0"/>
              </a:rPr>
              <a:t> (HPL) concept</a:t>
            </a:r>
          </a:p>
          <a:p>
            <a:pPr marL="1803400" lvl="2" indent="-571500" algn="l">
              <a:spcBef>
                <a:spcPts val="1200"/>
              </a:spcBef>
              <a:buSzPct val="171000"/>
              <a:buFont typeface="Arial"/>
              <a:buChar char="•"/>
            </a:pPr>
            <a:r>
              <a:rPr lang="en-US" sz="2800" kern="0" dirty="0" smtClean="0">
                <a:solidFill>
                  <a:schemeClr val="tx1"/>
                </a:solidFill>
                <a:latin typeface="Arial" pitchFamily="1" charset="0"/>
                <a:ea typeface="Arial" pitchFamily="1" charset="0"/>
                <a:cs typeface="Arial" pitchFamily="1" charset="0"/>
                <a:sym typeface="Arial" pitchFamily="1" charset="0"/>
              </a:rPr>
              <a:t>Co-manifest GEO-CAPE sensors on commercial or other government spacecraft</a:t>
            </a:r>
          </a:p>
          <a:p>
            <a:pPr marL="1346200" lvl="1" indent="-571500" algn="l">
              <a:spcBef>
                <a:spcPts val="1200"/>
              </a:spcBef>
              <a:buSzPct val="171000"/>
              <a:buFont typeface="Arial"/>
              <a:buChar char="•"/>
            </a:pPr>
            <a:r>
              <a:rPr lang="en-US" sz="2800" kern="0" dirty="0" smtClean="0">
                <a:solidFill>
                  <a:schemeClr val="tx1"/>
                </a:solidFill>
                <a:latin typeface="Arial" pitchFamily="1" charset="0"/>
                <a:ea typeface="Arial" pitchFamily="1" charset="0"/>
                <a:cs typeface="Arial" pitchFamily="1" charset="0"/>
                <a:sym typeface="Arial" pitchFamily="1" charset="0"/>
              </a:rPr>
              <a:t>Consensus to pursue a distributed architecture  </a:t>
            </a:r>
          </a:p>
          <a:p>
            <a:pPr marL="889000" indent="-571500" algn="l">
              <a:spcBef>
                <a:spcPts val="1200"/>
              </a:spcBef>
              <a:buSzPct val="171000"/>
              <a:buFont typeface="Arial"/>
              <a:buChar char="•"/>
            </a:pPr>
            <a:r>
              <a:rPr lang="en-US" sz="2800" kern="0" dirty="0" smtClean="0">
                <a:solidFill>
                  <a:schemeClr val="tx1"/>
                </a:solidFill>
                <a:latin typeface="Arial" pitchFamily="1" charset="0"/>
                <a:ea typeface="Arial" pitchFamily="1" charset="0"/>
                <a:cs typeface="Arial" pitchFamily="1" charset="0"/>
                <a:sym typeface="Arial" pitchFamily="1" charset="0"/>
              </a:rPr>
              <a:t>Chesapeake Bay Field Campaign with DISCOVER AQ (July 2011)</a:t>
            </a:r>
          </a:p>
          <a:p>
            <a:pPr marL="889000" indent="-571500" algn="l">
              <a:spcBef>
                <a:spcPts val="1200"/>
              </a:spcBef>
              <a:buSzPct val="171000"/>
              <a:buFont typeface="Arial"/>
              <a:buChar char="•"/>
            </a:pPr>
            <a:r>
              <a:rPr lang="en-US" sz="2800" kern="0" dirty="0" smtClean="0">
                <a:solidFill>
                  <a:schemeClr val="tx1"/>
                </a:solidFill>
                <a:latin typeface="Arial" pitchFamily="1" charset="0"/>
                <a:ea typeface="Arial" pitchFamily="1" charset="0"/>
                <a:cs typeface="Arial" pitchFamily="1" charset="0"/>
                <a:sym typeface="Arial" pitchFamily="1" charset="0"/>
              </a:rPr>
              <a:t>Geo ocean color sensor informal Request for Information</a:t>
            </a:r>
          </a:p>
          <a:p>
            <a:pPr marL="889000" indent="-571500" algn="l">
              <a:spcBef>
                <a:spcPts val="1200"/>
              </a:spcBef>
              <a:buSzPct val="171000"/>
              <a:buFont typeface="Arial"/>
              <a:buChar char="•"/>
            </a:pPr>
            <a:r>
              <a:rPr lang="en-US" sz="2800" kern="0" dirty="0" smtClean="0">
                <a:solidFill>
                  <a:schemeClr val="tx1"/>
                </a:solidFill>
                <a:latin typeface="Arial" pitchFamily="1" charset="0"/>
                <a:ea typeface="Arial" pitchFamily="1" charset="0"/>
                <a:cs typeface="Arial" pitchFamily="1" charset="0"/>
                <a:sym typeface="Arial" pitchFamily="1" charset="0"/>
              </a:rPr>
              <a:t>Completed Draft Science Traceability Matrix – Dec. 2011</a:t>
            </a:r>
          </a:p>
          <a:p>
            <a:pPr marL="1346200" lvl="1" indent="-571500" algn="l">
              <a:spcBef>
                <a:spcPts val="1200"/>
              </a:spcBef>
              <a:buSzPct val="171000"/>
              <a:buFont typeface="Arial"/>
              <a:buChar char="•"/>
            </a:pPr>
            <a:r>
              <a:rPr lang="en-US" sz="2800" kern="0" dirty="0" smtClean="0">
                <a:solidFill>
                  <a:schemeClr val="tx1"/>
                </a:solidFill>
                <a:latin typeface="Arial" pitchFamily="1" charset="0"/>
                <a:ea typeface="Arial" pitchFamily="1" charset="0"/>
                <a:cs typeface="Arial" pitchFamily="1" charset="0"/>
                <a:sym typeface="Arial" pitchFamily="1" charset="0"/>
              </a:rPr>
              <a:t>White paper describing and justifying Oceans STM nearly complete.</a:t>
            </a:r>
          </a:p>
          <a:p>
            <a:pPr marL="889000" indent="-571500" algn="l">
              <a:spcBef>
                <a:spcPts val="1200"/>
              </a:spcBef>
              <a:buSzPct val="171000"/>
              <a:buFont typeface="Arial"/>
              <a:buChar char="•"/>
            </a:pPr>
            <a:r>
              <a:rPr lang="en-US" sz="2800" kern="0" dirty="0" smtClean="0">
                <a:solidFill>
                  <a:schemeClr val="tx1"/>
                </a:solidFill>
                <a:latin typeface="Arial" pitchFamily="1" charset="0"/>
                <a:ea typeface="Arial" pitchFamily="1" charset="0"/>
                <a:cs typeface="Arial" pitchFamily="1" charset="0"/>
                <a:sym typeface="Arial" pitchFamily="1" charset="0"/>
              </a:rPr>
              <a:t>GEO-CAPE article in press at </a:t>
            </a:r>
            <a:r>
              <a:rPr lang="en-US" sz="2800" i="1" kern="0" dirty="0" smtClean="0">
                <a:solidFill>
                  <a:schemeClr val="tx1"/>
                </a:solidFill>
                <a:latin typeface="Arial" pitchFamily="1" charset="0"/>
                <a:ea typeface="Arial" pitchFamily="1" charset="0"/>
                <a:cs typeface="Arial" pitchFamily="1" charset="0"/>
                <a:sym typeface="Arial" pitchFamily="1" charset="0"/>
              </a:rPr>
              <a:t>Bulletin of the American Meteorological Society</a:t>
            </a:r>
          </a:p>
          <a:p>
            <a:pPr marL="889000" indent="-571500" algn="l">
              <a:spcBef>
                <a:spcPts val="1200"/>
              </a:spcBef>
              <a:buSzPct val="171000"/>
              <a:buFont typeface="Arial"/>
              <a:buChar char="•"/>
            </a:pPr>
            <a:r>
              <a:rPr lang="en-US" sz="2800" kern="0" dirty="0" smtClean="0">
                <a:solidFill>
                  <a:schemeClr val="tx1"/>
                </a:solidFill>
                <a:latin typeface="Arial" pitchFamily="1" charset="0"/>
                <a:ea typeface="Arial" pitchFamily="1" charset="0"/>
                <a:cs typeface="Arial" pitchFamily="1" charset="0"/>
                <a:sym typeface="Arial" pitchFamily="1" charset="0"/>
              </a:rPr>
              <a:t>On-going discussions with KORDI on collaboration on GOCI, GOCI-2 and GEO-CAPE</a:t>
            </a:r>
          </a:p>
          <a:p>
            <a:pPr marL="889000" indent="-571500" algn="l">
              <a:spcBef>
                <a:spcPts val="1200"/>
              </a:spcBef>
              <a:buSzPct val="171000"/>
            </a:pPr>
            <a:endParaRPr lang="en-US" sz="2800" kern="0" dirty="0" smtClean="0">
              <a:solidFill>
                <a:schemeClr val="tx1"/>
              </a:solidFill>
              <a:latin typeface="Arial" pitchFamily="1" charset="0"/>
              <a:ea typeface="Arial" pitchFamily="1" charset="0"/>
              <a:cs typeface="Arial" pitchFamily="1" charset="0"/>
              <a:sym typeface="Arial" pitchFamily="1" charset="0"/>
            </a:endParaRPr>
          </a:p>
          <a:p>
            <a:pPr marL="1346200" lvl="1" indent="-571500" algn="l">
              <a:spcBef>
                <a:spcPts val="1200"/>
              </a:spcBef>
              <a:buSzPct val="171000"/>
            </a:pPr>
            <a:endParaRPr lang="en-US" sz="2800" kern="0" dirty="0" smtClean="0">
              <a:solidFill>
                <a:schemeClr val="tx1"/>
              </a:solidFill>
              <a:latin typeface="Arial" pitchFamily="1" charset="0"/>
              <a:ea typeface="Arial" pitchFamily="1" charset="0"/>
              <a:cs typeface="Arial" pitchFamily="1" charset="0"/>
              <a:sym typeface="Arial" pitchFamily="1" charset="0"/>
            </a:endParaRPr>
          </a:p>
          <a:p>
            <a:pPr marL="889000" indent="-571500" algn="l">
              <a:spcBef>
                <a:spcPts val="1200"/>
              </a:spcBef>
              <a:buSzPct val="171000"/>
              <a:buFont typeface="Arial"/>
              <a:buChar char="•"/>
            </a:pPr>
            <a:endParaRPr lang="en-US" sz="2800" kern="0" dirty="0" smtClean="0">
              <a:solidFill>
                <a:schemeClr val="tx1"/>
              </a:solidFill>
              <a:latin typeface="Arial" pitchFamily="1" charset="0"/>
              <a:ea typeface="Arial" pitchFamily="1" charset="0"/>
              <a:cs typeface="Arial" pitchFamily="1" charset="0"/>
              <a:sym typeface="Arial" pitchFamily="1" charset="0"/>
            </a:endParaRPr>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466608" y="3029939"/>
            <a:ext cx="11890962" cy="2090702"/>
          </a:xfrm>
        </p:spPr>
        <p:txBody>
          <a:bodyPr>
            <a:normAutofit/>
          </a:bodyPr>
          <a:lstStyle/>
          <a:p>
            <a:r>
              <a:rPr lang="en-US" sz="5700" dirty="0" smtClean="0"/>
              <a:t>GEO-CAPE Coastal Ecosystem Dynamics </a:t>
            </a:r>
            <a:r>
              <a:rPr lang="en-US" sz="5700" b="1" dirty="0" smtClean="0"/>
              <a:t>FY10 Science Studies</a:t>
            </a:r>
            <a:endParaRPr lang="en-US" sz="5700" b="1"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1" name="Title 3"/>
          <p:cNvSpPr>
            <a:spLocks noGrp="1"/>
          </p:cNvSpPr>
          <p:nvPr>
            <p:ph type="title"/>
          </p:nvPr>
        </p:nvSpPr>
        <p:spPr>
          <a:xfrm>
            <a:off x="650240" y="27094"/>
            <a:ext cx="11704320" cy="887306"/>
          </a:xfrm>
        </p:spPr>
        <p:txBody>
          <a:bodyPr/>
          <a:lstStyle/>
          <a:p>
            <a:r>
              <a:rPr lang="en-US" sz="2800" dirty="0" smtClean="0">
                <a:latin typeface="Arial" pitchFamily="1" charset="0"/>
              </a:rPr>
              <a:t>GEO-CAPE Measurement Requirements: Practical Considerations on</a:t>
            </a:r>
            <a:br>
              <a:rPr lang="en-US" sz="2800" dirty="0" smtClean="0">
                <a:latin typeface="Arial" pitchFamily="1" charset="0"/>
              </a:rPr>
            </a:br>
            <a:r>
              <a:rPr lang="en-US" sz="2800" dirty="0" smtClean="0">
                <a:latin typeface="Arial" pitchFamily="1" charset="0"/>
              </a:rPr>
              <a:t>Solar Irradiance, Sensitivity, Cloud Cover and Sun Glint</a:t>
            </a:r>
          </a:p>
        </p:txBody>
      </p:sp>
      <p:sp>
        <p:nvSpPr>
          <p:cNvPr id="15362" name="Content Placeholder 4"/>
          <p:cNvSpPr>
            <a:spLocks noGrp="1"/>
          </p:cNvSpPr>
          <p:nvPr>
            <p:ph sz="half" idx="1"/>
          </p:nvPr>
        </p:nvSpPr>
        <p:spPr>
          <a:xfrm>
            <a:off x="650240" y="5486400"/>
            <a:ext cx="5743787" cy="3698240"/>
          </a:xfrm>
        </p:spPr>
        <p:txBody>
          <a:bodyPr lIns="130046" tIns="65023" rIns="130046" bIns="65023"/>
          <a:lstStyle/>
          <a:p>
            <a:pPr>
              <a:buNone/>
            </a:pPr>
            <a:r>
              <a:rPr lang="en-US" dirty="0">
                <a:latin typeface="Arial" pitchFamily="1" charset="0"/>
              </a:rPr>
              <a:t>Results to date</a:t>
            </a:r>
          </a:p>
          <a:p>
            <a:r>
              <a:rPr lang="en-US" sz="1700" dirty="0">
                <a:latin typeface="Arial" pitchFamily="1" charset="0"/>
              </a:rPr>
              <a:t>SNR manuscript submitted to Applied Optics</a:t>
            </a:r>
            <a:endParaRPr lang="en-US" sz="1700" dirty="0" smtClean="0">
              <a:latin typeface="Arial" pitchFamily="1" charset="0"/>
            </a:endParaRPr>
          </a:p>
        </p:txBody>
      </p:sp>
      <p:sp>
        <p:nvSpPr>
          <p:cNvPr id="15364" name="Content Placeholder 4"/>
          <p:cNvSpPr txBox="1">
            <a:spLocks/>
          </p:cNvSpPr>
          <p:nvPr/>
        </p:nvSpPr>
        <p:spPr bwMode="auto">
          <a:xfrm>
            <a:off x="177800" y="1295400"/>
            <a:ext cx="6477000" cy="4267200"/>
          </a:xfrm>
          <a:prstGeom prst="rect">
            <a:avLst/>
          </a:prstGeom>
          <a:noFill/>
          <a:ln w="9525">
            <a:noFill/>
            <a:miter lim="800000"/>
            <a:headEnd/>
            <a:tailEnd/>
          </a:ln>
        </p:spPr>
        <p:txBody>
          <a:bodyPr lIns="36000" tIns="65023" rIns="144000" bIns="65023">
            <a:prstTxWarp prst="textNoShape">
              <a:avLst/>
            </a:prstTxWarp>
          </a:bodyPr>
          <a:lstStyle/>
          <a:p>
            <a:pPr marL="216000" indent="-216000" algn="l">
              <a:spcBef>
                <a:spcPct val="20000"/>
              </a:spcBef>
            </a:pPr>
            <a:r>
              <a:rPr lang="en-US" sz="2800" dirty="0">
                <a:latin typeface="Arial"/>
                <a:cs typeface="Arial"/>
              </a:rPr>
              <a:t>Summary of Activity</a:t>
            </a:r>
          </a:p>
          <a:p>
            <a:pPr marL="216000" indent="-216000" algn="l">
              <a:buFontTx/>
              <a:buChar char="•"/>
            </a:pPr>
            <a:r>
              <a:rPr lang="en-US" sz="2000" dirty="0">
                <a:latin typeface="Arial"/>
                <a:cs typeface="Arial"/>
              </a:rPr>
              <a:t>Quantified spectral </a:t>
            </a:r>
            <a:r>
              <a:rPr lang="en-US" sz="2000" i="1" dirty="0" err="1">
                <a:latin typeface="Arial"/>
                <a:cs typeface="Arial"/>
              </a:rPr>
              <a:t>L</a:t>
            </a:r>
            <a:r>
              <a:rPr lang="en-US" sz="2000" baseline="-25000" dirty="0" err="1">
                <a:latin typeface="Arial"/>
                <a:cs typeface="Arial"/>
              </a:rPr>
              <a:t>typical</a:t>
            </a:r>
            <a:r>
              <a:rPr lang="en-US" sz="2000" dirty="0">
                <a:latin typeface="Arial"/>
                <a:cs typeface="Arial"/>
              </a:rPr>
              <a:t> and </a:t>
            </a:r>
            <a:r>
              <a:rPr lang="en-US" sz="2000" i="1" dirty="0" err="1">
                <a:latin typeface="Arial"/>
                <a:cs typeface="Arial"/>
              </a:rPr>
              <a:t>L</a:t>
            </a:r>
            <a:r>
              <a:rPr lang="en-US" sz="2000" baseline="-25000" dirty="0" err="1">
                <a:latin typeface="Arial"/>
                <a:cs typeface="Arial"/>
              </a:rPr>
              <a:t>max</a:t>
            </a:r>
            <a:r>
              <a:rPr lang="en-US" sz="2000" dirty="0">
                <a:latin typeface="Arial"/>
                <a:cs typeface="Arial"/>
              </a:rPr>
              <a:t> under various SZA (70</a:t>
            </a:r>
            <a:r>
              <a:rPr lang="en-US" sz="2000" baseline="30000" dirty="0">
                <a:latin typeface="Arial"/>
                <a:cs typeface="Arial"/>
              </a:rPr>
              <a:t>o</a:t>
            </a:r>
            <a:r>
              <a:rPr lang="en-US" sz="2000" dirty="0">
                <a:latin typeface="Arial"/>
                <a:cs typeface="Arial"/>
              </a:rPr>
              <a:t> - 0</a:t>
            </a:r>
            <a:r>
              <a:rPr lang="en-US" sz="2000" baseline="30000" dirty="0">
                <a:latin typeface="Arial"/>
                <a:cs typeface="Arial"/>
              </a:rPr>
              <a:t>o</a:t>
            </a:r>
            <a:r>
              <a:rPr lang="en-US" sz="2000" dirty="0">
                <a:latin typeface="Arial"/>
                <a:cs typeface="Arial"/>
              </a:rPr>
              <a:t>) using MODIS/Aqua measurements. </a:t>
            </a:r>
          </a:p>
          <a:p>
            <a:pPr marL="216000" indent="-216000" algn="l">
              <a:buFontTx/>
              <a:buChar char="•"/>
            </a:pPr>
            <a:r>
              <a:rPr lang="en-US" sz="2000" dirty="0">
                <a:latin typeface="Arial"/>
                <a:cs typeface="Arial"/>
              </a:rPr>
              <a:t>Quantified SNR for several ocean</a:t>
            </a:r>
            <a:r>
              <a:rPr lang="en-US" sz="2000" dirty="0" smtClean="0">
                <a:latin typeface="Arial"/>
                <a:cs typeface="Arial"/>
              </a:rPr>
              <a:t> sensors </a:t>
            </a:r>
            <a:r>
              <a:rPr lang="en-US" sz="2000" dirty="0">
                <a:latin typeface="Arial"/>
                <a:cs typeface="Arial"/>
              </a:rPr>
              <a:t>(MODIS, </a:t>
            </a:r>
            <a:r>
              <a:rPr lang="en-US" sz="2000" dirty="0" err="1">
                <a:latin typeface="Arial"/>
                <a:cs typeface="Arial"/>
              </a:rPr>
              <a:t>SeaWiFS</a:t>
            </a:r>
            <a:r>
              <a:rPr lang="en-US" sz="2000" dirty="0">
                <a:latin typeface="Arial"/>
                <a:cs typeface="Arial"/>
              </a:rPr>
              <a:t>, MERIS) under identical </a:t>
            </a:r>
            <a:r>
              <a:rPr lang="en-US" sz="2000" i="1" dirty="0" err="1">
                <a:latin typeface="Arial"/>
                <a:cs typeface="Arial"/>
              </a:rPr>
              <a:t>L</a:t>
            </a:r>
            <a:r>
              <a:rPr lang="en-US" sz="2000" baseline="-25000" dirty="0" err="1">
                <a:latin typeface="Arial"/>
                <a:cs typeface="Arial"/>
              </a:rPr>
              <a:t>typical</a:t>
            </a:r>
            <a:r>
              <a:rPr lang="en-US" sz="2000" dirty="0">
                <a:latin typeface="Arial"/>
                <a:cs typeface="Arial"/>
              </a:rPr>
              <a:t> input</a:t>
            </a:r>
          </a:p>
          <a:p>
            <a:pPr marL="216000" indent="-216000" algn="l">
              <a:buFontTx/>
              <a:buChar char="•"/>
            </a:pPr>
            <a:r>
              <a:rPr lang="en-US" sz="2000" dirty="0">
                <a:latin typeface="Arial"/>
                <a:cs typeface="Arial"/>
              </a:rPr>
              <a:t>Estimated </a:t>
            </a:r>
            <a:r>
              <a:rPr lang="en-US" sz="2000" dirty="0" err="1">
                <a:latin typeface="Arial"/>
                <a:cs typeface="Arial"/>
              </a:rPr>
              <a:t>R</a:t>
            </a:r>
            <a:r>
              <a:rPr lang="en-US" sz="2000" baseline="-25000" dirty="0" err="1">
                <a:latin typeface="Arial"/>
                <a:cs typeface="Arial"/>
              </a:rPr>
              <a:t>rs</a:t>
            </a:r>
            <a:r>
              <a:rPr lang="en-US" sz="2000" dirty="0">
                <a:latin typeface="Arial"/>
                <a:cs typeface="Arial"/>
              </a:rPr>
              <a:t> uncertainty induced by using ozone climatology instead of real-time ozone</a:t>
            </a:r>
          </a:p>
          <a:p>
            <a:pPr marL="216000" indent="-216000" algn="l">
              <a:buFontTx/>
              <a:buChar char="•"/>
            </a:pPr>
            <a:r>
              <a:rPr lang="en-US" sz="2000" dirty="0">
                <a:latin typeface="Arial"/>
                <a:cs typeface="Arial"/>
              </a:rPr>
              <a:t>Documented  signal changes of solar stimulated fluorescence due to efficiency changes at low-light levels, determined fluorescence sensitivity on change detection</a:t>
            </a:r>
          </a:p>
          <a:p>
            <a:pPr marL="216000" indent="-216000" algn="l">
              <a:buFontTx/>
              <a:buChar char="•"/>
            </a:pPr>
            <a:r>
              <a:rPr lang="en-US" sz="2000" dirty="0">
                <a:latin typeface="Arial"/>
                <a:cs typeface="Arial"/>
              </a:rPr>
              <a:t>Provided input to the Geo-CAPE </a:t>
            </a:r>
            <a:r>
              <a:rPr lang="en-US" sz="2000" dirty="0" smtClean="0">
                <a:latin typeface="Arial"/>
                <a:cs typeface="Arial"/>
              </a:rPr>
              <a:t>BAMS </a:t>
            </a:r>
            <a:r>
              <a:rPr lang="en-US" sz="2000" dirty="0">
                <a:latin typeface="Arial"/>
                <a:cs typeface="Arial"/>
              </a:rPr>
              <a:t>paper (in press)</a:t>
            </a:r>
            <a:r>
              <a:rPr lang="en-US" sz="1800" dirty="0">
                <a:latin typeface="Arial"/>
                <a:cs typeface="Arial"/>
              </a:rPr>
              <a:t> </a:t>
            </a:r>
          </a:p>
        </p:txBody>
      </p:sp>
      <p:sp>
        <p:nvSpPr>
          <p:cNvPr id="15365" name="Content Placeholder 4"/>
          <p:cNvSpPr txBox="1">
            <a:spLocks/>
          </p:cNvSpPr>
          <p:nvPr/>
        </p:nvSpPr>
        <p:spPr bwMode="auto">
          <a:xfrm>
            <a:off x="6502401" y="4895991"/>
            <a:ext cx="6324599" cy="4400409"/>
          </a:xfrm>
          <a:prstGeom prst="rect">
            <a:avLst/>
          </a:prstGeom>
          <a:noFill/>
          <a:ln w="9525">
            <a:noFill/>
            <a:miter lim="800000"/>
            <a:headEnd/>
            <a:tailEnd/>
          </a:ln>
        </p:spPr>
        <p:txBody>
          <a:bodyPr lIns="130046" tIns="65023" rIns="130046" bIns="65023">
            <a:prstTxWarp prst="textNoShape">
              <a:avLst/>
            </a:prstTxWarp>
          </a:bodyPr>
          <a:lstStyle/>
          <a:p>
            <a:pPr marL="216000" indent="-216000" algn="l">
              <a:spcBef>
                <a:spcPct val="20000"/>
              </a:spcBef>
            </a:pPr>
            <a:r>
              <a:rPr lang="en-US" sz="2800" dirty="0" smtClean="0">
                <a:latin typeface="Arial"/>
                <a:cs typeface="Arial"/>
              </a:rPr>
              <a:t>Impact &amp; recommendations</a:t>
            </a:r>
          </a:p>
          <a:p>
            <a:pPr marL="216000" indent="-216000" algn="l">
              <a:buFontTx/>
              <a:buChar char="•"/>
            </a:pPr>
            <a:r>
              <a:rPr lang="en-US" sz="2000" dirty="0" err="1">
                <a:latin typeface="Arial"/>
                <a:cs typeface="Arial"/>
              </a:rPr>
              <a:t>L</a:t>
            </a:r>
            <a:r>
              <a:rPr lang="en-US" sz="2000" baseline="-25000" dirty="0" err="1">
                <a:latin typeface="Arial"/>
                <a:cs typeface="Arial"/>
              </a:rPr>
              <a:t>typical</a:t>
            </a:r>
            <a:r>
              <a:rPr lang="en-US" sz="2000" dirty="0">
                <a:latin typeface="Arial"/>
                <a:cs typeface="Arial"/>
              </a:rPr>
              <a:t> and </a:t>
            </a:r>
            <a:r>
              <a:rPr lang="en-US" sz="2000" dirty="0" err="1">
                <a:latin typeface="Arial"/>
                <a:cs typeface="Arial"/>
              </a:rPr>
              <a:t>L</a:t>
            </a:r>
            <a:r>
              <a:rPr lang="en-US" sz="2000" baseline="-25000" dirty="0" err="1">
                <a:latin typeface="Arial"/>
                <a:cs typeface="Arial"/>
              </a:rPr>
              <a:t>max</a:t>
            </a:r>
            <a:r>
              <a:rPr lang="en-US" sz="2000" dirty="0">
                <a:latin typeface="Arial"/>
                <a:cs typeface="Arial"/>
              </a:rPr>
              <a:t> estimated from MODIS and </a:t>
            </a:r>
            <a:r>
              <a:rPr lang="en-US" sz="2000" dirty="0" smtClean="0">
                <a:latin typeface="Arial"/>
                <a:cs typeface="Arial"/>
              </a:rPr>
              <a:t>extrapolated </a:t>
            </a:r>
            <a:r>
              <a:rPr lang="en-US" sz="2000" dirty="0">
                <a:latin typeface="Arial"/>
                <a:cs typeface="Arial"/>
              </a:rPr>
              <a:t>to other bands (work with A. </a:t>
            </a:r>
            <a:r>
              <a:rPr lang="en-US" sz="2000" dirty="0" err="1">
                <a:latin typeface="Arial"/>
                <a:cs typeface="Arial"/>
              </a:rPr>
              <a:t>Mannino</a:t>
            </a:r>
            <a:r>
              <a:rPr lang="en-US" sz="2000" dirty="0">
                <a:latin typeface="Arial"/>
                <a:cs typeface="Arial"/>
              </a:rPr>
              <a:t>) were used for GEO-CAPE sensor specifications</a:t>
            </a:r>
          </a:p>
          <a:p>
            <a:pPr marL="216000" indent="-216000" algn="l">
              <a:buFontTx/>
              <a:buChar char="•"/>
            </a:pPr>
            <a:r>
              <a:rPr lang="en-US" sz="2000" dirty="0" err="1">
                <a:latin typeface="Arial"/>
                <a:cs typeface="Arial"/>
              </a:rPr>
              <a:t>SNRs</a:t>
            </a:r>
            <a:r>
              <a:rPr lang="en-US" sz="2000" dirty="0">
                <a:latin typeface="Arial"/>
                <a:cs typeface="Arial"/>
              </a:rPr>
              <a:t> from heritage sensors were used as reference to specify GEO-CAPE SNR under given radiance input (</a:t>
            </a:r>
            <a:r>
              <a:rPr lang="en-US" sz="2000" dirty="0" err="1">
                <a:latin typeface="Arial"/>
                <a:cs typeface="Arial"/>
              </a:rPr>
              <a:t>L</a:t>
            </a:r>
            <a:r>
              <a:rPr lang="en-US" sz="2000" baseline="-25000" dirty="0" err="1">
                <a:latin typeface="Arial"/>
                <a:cs typeface="Arial"/>
              </a:rPr>
              <a:t>typical</a:t>
            </a:r>
            <a:r>
              <a:rPr lang="en-US" sz="2000" dirty="0">
                <a:latin typeface="Arial"/>
                <a:cs typeface="Arial"/>
              </a:rPr>
              <a:t>).</a:t>
            </a:r>
          </a:p>
          <a:p>
            <a:pPr marL="216000" indent="-216000" algn="l">
              <a:buFontTx/>
              <a:buChar char="•"/>
            </a:pPr>
            <a:r>
              <a:rPr lang="en-US" sz="2000" dirty="0">
                <a:latin typeface="Arial"/>
                <a:cs typeface="Arial"/>
              </a:rPr>
              <a:t>Glint distributions in space and time for GEO-CAPE coverage were obtained. These will be used for mission planning</a:t>
            </a:r>
          </a:p>
          <a:p>
            <a:pPr marL="216000" indent="-216000" algn="l">
              <a:buFontTx/>
              <a:buChar char="•"/>
            </a:pPr>
            <a:r>
              <a:rPr lang="en-US" sz="2000" dirty="0">
                <a:latin typeface="Arial"/>
                <a:cs typeface="Arial"/>
              </a:rPr>
              <a:t>Results were shared with the community, including the PACE team</a:t>
            </a:r>
          </a:p>
        </p:txBody>
      </p:sp>
      <p:sp>
        <p:nvSpPr>
          <p:cNvPr id="9" name="Footer Placeholder 8"/>
          <p:cNvSpPr>
            <a:spLocks noGrp="1"/>
          </p:cNvSpPr>
          <p:nvPr>
            <p:ph type="ftr" sz="quarter" idx="4294967295"/>
          </p:nvPr>
        </p:nvSpPr>
        <p:spPr>
          <a:xfrm>
            <a:off x="4443307" y="9144000"/>
            <a:ext cx="4878493" cy="685800"/>
          </a:xfrm>
          <a:prstGeom prst="rect">
            <a:avLst/>
          </a:prstGeom>
        </p:spPr>
        <p:txBody>
          <a:bodyPr wrap="square" lIns="130046" tIns="65023" rIns="130046" bIns="65023" numCol="1" anchorCtr="0" compatLnSpc="1">
            <a:prstTxWarp prst="textNoShape">
              <a:avLst/>
            </a:prstTxWarp>
          </a:bodyPr>
          <a:lstStyle/>
          <a:p>
            <a:pPr fontAlgn="base">
              <a:spcBef>
                <a:spcPct val="0"/>
              </a:spcBef>
              <a:spcAft>
                <a:spcPct val="0"/>
              </a:spcAft>
            </a:pPr>
            <a:r>
              <a:rPr lang="en-US" sz="1600" dirty="0">
                <a:solidFill>
                  <a:srgbClr val="898989"/>
                </a:solidFill>
                <a:latin typeface="Arial"/>
                <a:cs typeface="Arial"/>
              </a:rPr>
              <a:t>NASA GEO-CAPE Coastal Ecosystem Dynamics FY10 Science Study</a:t>
            </a:r>
          </a:p>
        </p:txBody>
      </p:sp>
      <p:sp>
        <p:nvSpPr>
          <p:cNvPr id="11" name="Subtitle 6"/>
          <p:cNvSpPr txBox="1">
            <a:spLocks/>
          </p:cNvSpPr>
          <p:nvPr/>
        </p:nvSpPr>
        <p:spPr>
          <a:xfrm>
            <a:off x="1842347" y="894079"/>
            <a:ext cx="10044854" cy="629921"/>
          </a:xfrm>
          <a:prstGeom prst="rect">
            <a:avLst/>
          </a:prstGeom>
        </p:spPr>
        <p:txBody>
          <a:bodyPr lIns="130046" tIns="65023" rIns="130046" bIns="65023">
            <a:prstTxWarp prst="textNoShape">
              <a:avLst/>
            </a:prstTxWarp>
            <a:normAutofit/>
          </a:bodyPr>
          <a:lstStyle/>
          <a:p>
            <a:pPr algn="ctr">
              <a:spcBef>
                <a:spcPct val="20000"/>
              </a:spcBef>
              <a:buFont typeface="Arial" pitchFamily="1" charset="0"/>
              <a:buNone/>
            </a:pPr>
            <a:r>
              <a:rPr lang="en-US" sz="2800" dirty="0" err="1" smtClean="0">
                <a:solidFill>
                  <a:srgbClr val="0000CC"/>
                </a:solidFill>
                <a:ea typeface="Arial" pitchFamily="1" charset="0"/>
                <a:cs typeface="Arial" pitchFamily="1" charset="0"/>
              </a:rPr>
              <a:t>Chuanmin</a:t>
            </a:r>
            <a:r>
              <a:rPr lang="en-US" sz="2800" dirty="0" smtClean="0">
                <a:solidFill>
                  <a:srgbClr val="0000CC"/>
                </a:solidFill>
                <a:ea typeface="Arial" pitchFamily="1" charset="0"/>
                <a:cs typeface="Arial" pitchFamily="1" charset="0"/>
              </a:rPr>
              <a:t> </a:t>
            </a:r>
            <a:r>
              <a:rPr lang="en-US" sz="2800" dirty="0" err="1" smtClean="0">
                <a:solidFill>
                  <a:srgbClr val="0000CC"/>
                </a:solidFill>
                <a:ea typeface="Arial" pitchFamily="1" charset="0"/>
                <a:cs typeface="Arial" pitchFamily="1" charset="0"/>
              </a:rPr>
              <a:t>Hu</a:t>
            </a:r>
            <a:r>
              <a:rPr lang="en-US" sz="2800" dirty="0" smtClean="0">
                <a:solidFill>
                  <a:srgbClr val="0000CC"/>
                </a:solidFill>
                <a:ea typeface="Arial" pitchFamily="1" charset="0"/>
                <a:cs typeface="Arial" pitchFamily="1" charset="0"/>
              </a:rPr>
              <a:t> - University </a:t>
            </a:r>
            <a:r>
              <a:rPr lang="en-US" sz="2800" dirty="0">
                <a:solidFill>
                  <a:srgbClr val="0000CC"/>
                </a:solidFill>
                <a:ea typeface="Arial" pitchFamily="1" charset="0"/>
                <a:cs typeface="Arial" pitchFamily="1" charset="0"/>
              </a:rPr>
              <a:t>of South Florida</a:t>
            </a:r>
          </a:p>
        </p:txBody>
      </p:sp>
      <p:pic>
        <p:nvPicPr>
          <p:cNvPr id="15371" name="Picture 11"/>
          <p:cNvPicPr>
            <a:picLocks noChangeAspect="1" noChangeArrowheads="1"/>
          </p:cNvPicPr>
          <p:nvPr/>
        </p:nvPicPr>
        <p:blipFill>
          <a:blip r:embed="rId3"/>
          <a:srcRect/>
          <a:stretch>
            <a:fillRect/>
          </a:stretch>
        </p:blipFill>
        <p:spPr bwMode="auto">
          <a:xfrm>
            <a:off x="787400" y="6529493"/>
            <a:ext cx="4781973" cy="2614507"/>
          </a:xfrm>
          <a:prstGeom prst="rect">
            <a:avLst/>
          </a:prstGeom>
          <a:noFill/>
          <a:ln w="9525">
            <a:noFill/>
            <a:miter lim="800000"/>
            <a:headEnd/>
            <a:tailEnd/>
          </a:ln>
          <a:effectLst/>
        </p:spPr>
      </p:pic>
      <p:pic>
        <p:nvPicPr>
          <p:cNvPr id="15372" name="Picture 2"/>
          <p:cNvPicPr>
            <a:picLocks noChangeAspect="1" noChangeArrowheads="1"/>
          </p:cNvPicPr>
          <p:nvPr/>
        </p:nvPicPr>
        <p:blipFill>
          <a:blip r:embed="rId4"/>
          <a:srcRect/>
          <a:stretch>
            <a:fillRect/>
          </a:stretch>
        </p:blipFill>
        <p:spPr bwMode="auto">
          <a:xfrm>
            <a:off x="6636173" y="1888067"/>
            <a:ext cx="6190827" cy="291253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Picture 2"/>
          <p:cNvPicPr>
            <a:picLocks noChangeArrowheads="1"/>
          </p:cNvPicPr>
          <p:nvPr/>
        </p:nvPicPr>
        <p:blipFill>
          <a:blip r:embed="rId3"/>
          <a:srcRect/>
          <a:stretch>
            <a:fillRect/>
          </a:stretch>
        </p:blipFill>
        <p:spPr bwMode="auto">
          <a:xfrm>
            <a:off x="1651000" y="685800"/>
            <a:ext cx="10083800" cy="292100"/>
          </a:xfrm>
          <a:prstGeom prst="rect">
            <a:avLst/>
          </a:prstGeom>
          <a:noFill/>
          <a:ln w="12700" cap="flat">
            <a:noFill/>
            <a:miter lim="800000"/>
            <a:headEnd/>
            <a:tailEnd/>
          </a:ln>
        </p:spPr>
      </p:pic>
      <p:sp>
        <p:nvSpPr>
          <p:cNvPr id="45059" name="Rectangle 6"/>
          <p:cNvSpPr>
            <a:spLocks noChangeArrowheads="1"/>
          </p:cNvSpPr>
          <p:nvPr/>
        </p:nvSpPr>
        <p:spPr bwMode="auto">
          <a:xfrm>
            <a:off x="25400" y="945961"/>
            <a:ext cx="4384604" cy="8502839"/>
          </a:xfrm>
          <a:prstGeom prst="rect">
            <a:avLst/>
          </a:prstGeom>
          <a:solidFill>
            <a:srgbClr val="FFFFFF"/>
          </a:solidFill>
          <a:ln w="9525">
            <a:noFill/>
            <a:miter lim="800000"/>
            <a:headEnd/>
            <a:tailEnd/>
          </a:ln>
        </p:spPr>
        <p:txBody>
          <a:bodyPr lIns="130046" tIns="65023" rIns="130046" bIns="65023">
            <a:prstTxWarp prst="textNoShape">
              <a:avLst/>
            </a:prstTxWarp>
            <a:spAutoFit/>
          </a:bodyPr>
          <a:lstStyle/>
          <a:p>
            <a:pPr algn="l"/>
            <a:r>
              <a:rPr lang="en-US" sz="1800" b="1" u="sng" dirty="0">
                <a:latin typeface="Arial"/>
                <a:cs typeface="Arial"/>
              </a:rPr>
              <a:t>Atmosphere Science Working Group</a:t>
            </a:r>
          </a:p>
          <a:p>
            <a:pPr algn="l"/>
            <a:r>
              <a:rPr lang="en-US" sz="1700" b="1" dirty="0">
                <a:latin typeface="Arial"/>
                <a:cs typeface="Arial"/>
              </a:rPr>
              <a:t>Daniel Jacob, </a:t>
            </a:r>
            <a:r>
              <a:rPr lang="en-US" sz="1700" dirty="0">
                <a:latin typeface="Arial"/>
                <a:cs typeface="Arial"/>
              </a:rPr>
              <a:t>Harvard University</a:t>
            </a:r>
          </a:p>
          <a:p>
            <a:pPr algn="l"/>
            <a:r>
              <a:rPr lang="en-US" sz="1700" b="1" dirty="0">
                <a:latin typeface="Arial"/>
                <a:cs typeface="Arial"/>
              </a:rPr>
              <a:t>David Edwards, </a:t>
            </a:r>
            <a:r>
              <a:rPr lang="en-US" sz="1700" dirty="0">
                <a:latin typeface="Arial"/>
                <a:cs typeface="Arial"/>
              </a:rPr>
              <a:t>NCAR</a:t>
            </a:r>
          </a:p>
          <a:p>
            <a:pPr algn="l"/>
            <a:r>
              <a:rPr lang="en-US" sz="1700" b="1" dirty="0">
                <a:latin typeface="Arial"/>
                <a:cs typeface="Arial"/>
              </a:rPr>
              <a:t>Jay Al-Saadi, </a:t>
            </a:r>
            <a:r>
              <a:rPr lang="en-US" sz="1700" dirty="0">
                <a:latin typeface="Arial"/>
                <a:cs typeface="Arial"/>
              </a:rPr>
              <a:t>NASA HQ</a:t>
            </a:r>
          </a:p>
          <a:p>
            <a:pPr algn="l"/>
            <a:r>
              <a:rPr lang="en-US" sz="1700" b="1" dirty="0">
                <a:latin typeface="Arial"/>
                <a:cs typeface="Arial"/>
              </a:rPr>
              <a:t>Laura </a:t>
            </a:r>
            <a:r>
              <a:rPr lang="en-US" sz="1700" b="1" dirty="0" err="1">
                <a:latin typeface="Arial"/>
                <a:cs typeface="Arial"/>
              </a:rPr>
              <a:t>Iraci</a:t>
            </a:r>
            <a:r>
              <a:rPr lang="en-US" sz="1700" dirty="0">
                <a:latin typeface="Arial"/>
                <a:cs typeface="Arial"/>
              </a:rPr>
              <a:t>, NASA ARC</a:t>
            </a:r>
          </a:p>
          <a:p>
            <a:pPr algn="l"/>
            <a:endParaRPr lang="en-US" sz="1700" dirty="0">
              <a:latin typeface="Arial"/>
              <a:cs typeface="Arial"/>
            </a:endParaRPr>
          </a:p>
          <a:p>
            <a:pPr algn="l"/>
            <a:r>
              <a:rPr lang="en-US" sz="1700" b="1" dirty="0">
                <a:latin typeface="Arial"/>
                <a:cs typeface="Arial"/>
              </a:rPr>
              <a:t>Bryan Bloomer, </a:t>
            </a:r>
            <a:r>
              <a:rPr lang="en-US" sz="1700" dirty="0">
                <a:latin typeface="Arial"/>
                <a:cs typeface="Arial"/>
              </a:rPr>
              <a:t>EPA</a:t>
            </a:r>
          </a:p>
          <a:p>
            <a:pPr algn="l"/>
            <a:r>
              <a:rPr lang="en-US" sz="1700" b="1" dirty="0">
                <a:latin typeface="Arial"/>
                <a:cs typeface="Arial"/>
              </a:rPr>
              <a:t>Greg Carmichael, </a:t>
            </a:r>
            <a:r>
              <a:rPr lang="en-US" sz="1700" dirty="0">
                <a:latin typeface="Arial"/>
                <a:cs typeface="Arial"/>
              </a:rPr>
              <a:t>University Iowa</a:t>
            </a:r>
          </a:p>
          <a:p>
            <a:pPr algn="l"/>
            <a:r>
              <a:rPr lang="en-US" sz="1700" b="1" dirty="0">
                <a:latin typeface="Arial"/>
                <a:cs typeface="Arial"/>
              </a:rPr>
              <a:t>Kelly Chance, </a:t>
            </a:r>
            <a:r>
              <a:rPr lang="en-US" sz="1700" dirty="0">
                <a:latin typeface="Arial"/>
                <a:cs typeface="Arial"/>
              </a:rPr>
              <a:t>Harvard Smithsonian</a:t>
            </a:r>
          </a:p>
          <a:p>
            <a:pPr algn="l"/>
            <a:r>
              <a:rPr lang="en-US" sz="1700" b="1" dirty="0">
                <a:latin typeface="Arial"/>
                <a:cs typeface="Arial"/>
              </a:rPr>
              <a:t>Bob Chatfield, </a:t>
            </a:r>
            <a:r>
              <a:rPr lang="en-US" sz="1700" dirty="0">
                <a:latin typeface="Arial"/>
                <a:cs typeface="Arial"/>
              </a:rPr>
              <a:t>NASA ARC</a:t>
            </a:r>
          </a:p>
          <a:p>
            <a:pPr algn="l"/>
            <a:r>
              <a:rPr lang="en-US" sz="1700" b="1" dirty="0" err="1">
                <a:latin typeface="Arial"/>
                <a:cs typeface="Arial"/>
              </a:rPr>
              <a:t>Mian</a:t>
            </a:r>
            <a:r>
              <a:rPr lang="en-US" sz="1700" b="1" dirty="0">
                <a:latin typeface="Arial"/>
                <a:cs typeface="Arial"/>
              </a:rPr>
              <a:t> Chin, </a:t>
            </a:r>
            <a:r>
              <a:rPr lang="en-US" sz="1700" dirty="0">
                <a:latin typeface="Arial"/>
                <a:cs typeface="Arial"/>
              </a:rPr>
              <a:t>NASA GSFC</a:t>
            </a:r>
          </a:p>
          <a:p>
            <a:pPr algn="l"/>
            <a:r>
              <a:rPr lang="en-US" sz="1700" b="1" dirty="0">
                <a:latin typeface="Arial"/>
                <a:cs typeface="Arial"/>
              </a:rPr>
              <a:t>Ron Cohen, </a:t>
            </a:r>
            <a:r>
              <a:rPr lang="en-US" sz="1700" dirty="0">
                <a:latin typeface="Arial"/>
                <a:cs typeface="Arial"/>
              </a:rPr>
              <a:t>UC Berkeley</a:t>
            </a:r>
          </a:p>
          <a:p>
            <a:pPr algn="l"/>
            <a:r>
              <a:rPr lang="en-US" sz="1700" b="1" dirty="0">
                <a:latin typeface="Arial"/>
                <a:cs typeface="Arial"/>
              </a:rPr>
              <a:t>Jim Crawford, </a:t>
            </a:r>
            <a:r>
              <a:rPr lang="en-US" sz="1700" dirty="0">
                <a:latin typeface="Arial"/>
                <a:cs typeface="Arial"/>
              </a:rPr>
              <a:t>NASA </a:t>
            </a:r>
            <a:r>
              <a:rPr lang="en-US" sz="1700" dirty="0" err="1">
                <a:latin typeface="Arial"/>
                <a:cs typeface="Arial"/>
              </a:rPr>
              <a:t>LaRC</a:t>
            </a:r>
            <a:endParaRPr lang="en-US" sz="1700" dirty="0">
              <a:latin typeface="Arial"/>
              <a:cs typeface="Arial"/>
            </a:endParaRPr>
          </a:p>
          <a:p>
            <a:pPr algn="l"/>
            <a:r>
              <a:rPr lang="en-US" sz="1700" b="1" dirty="0" err="1">
                <a:latin typeface="Arial"/>
                <a:cs typeface="Arial"/>
              </a:rPr>
              <a:t>Annmarie</a:t>
            </a:r>
            <a:r>
              <a:rPr lang="en-US" sz="1700" b="1" dirty="0">
                <a:latin typeface="Arial"/>
                <a:cs typeface="Arial"/>
              </a:rPr>
              <a:t> </a:t>
            </a:r>
            <a:r>
              <a:rPr lang="en-US" sz="1700" b="1" dirty="0" err="1">
                <a:latin typeface="Arial"/>
                <a:cs typeface="Arial"/>
              </a:rPr>
              <a:t>Eldering</a:t>
            </a:r>
            <a:r>
              <a:rPr lang="en-US" sz="1700" b="1" dirty="0">
                <a:latin typeface="Arial"/>
                <a:cs typeface="Arial"/>
              </a:rPr>
              <a:t>, </a:t>
            </a:r>
            <a:r>
              <a:rPr lang="en-US" sz="1700" dirty="0">
                <a:latin typeface="Arial"/>
                <a:cs typeface="Arial"/>
              </a:rPr>
              <a:t>NASA JPL</a:t>
            </a:r>
          </a:p>
          <a:p>
            <a:pPr algn="l"/>
            <a:r>
              <a:rPr lang="en-US" sz="1700" b="1" dirty="0">
                <a:latin typeface="Arial"/>
                <a:cs typeface="Arial"/>
              </a:rPr>
              <a:t>Jack Fishman, </a:t>
            </a:r>
            <a:r>
              <a:rPr lang="en-US" sz="1700" dirty="0">
                <a:latin typeface="Arial"/>
                <a:cs typeface="Arial"/>
              </a:rPr>
              <a:t>U St. Louis</a:t>
            </a:r>
          </a:p>
          <a:p>
            <a:pPr algn="l"/>
            <a:r>
              <a:rPr lang="en-US" sz="1700" b="1" dirty="0">
                <a:latin typeface="Arial"/>
                <a:cs typeface="Arial"/>
              </a:rPr>
              <a:t>Scott </a:t>
            </a:r>
            <a:r>
              <a:rPr lang="en-US" sz="1700" b="1" dirty="0" err="1">
                <a:latin typeface="Arial"/>
                <a:cs typeface="Arial"/>
              </a:rPr>
              <a:t>Janz</a:t>
            </a:r>
            <a:r>
              <a:rPr lang="en-US" sz="1700" b="1" dirty="0">
                <a:latin typeface="Arial"/>
                <a:cs typeface="Arial"/>
              </a:rPr>
              <a:t>, </a:t>
            </a:r>
            <a:r>
              <a:rPr lang="en-US" sz="1700" dirty="0">
                <a:latin typeface="Arial"/>
                <a:cs typeface="Arial"/>
              </a:rPr>
              <a:t>NASA GSFC</a:t>
            </a:r>
          </a:p>
          <a:p>
            <a:pPr algn="l"/>
            <a:r>
              <a:rPr lang="en-US" sz="1700" b="1" dirty="0">
                <a:latin typeface="Arial"/>
                <a:cs typeface="Arial"/>
              </a:rPr>
              <a:t>Randy </a:t>
            </a:r>
            <a:r>
              <a:rPr lang="en-US" sz="1700" b="1" dirty="0" err="1">
                <a:latin typeface="Arial"/>
                <a:cs typeface="Arial"/>
              </a:rPr>
              <a:t>Kawa</a:t>
            </a:r>
            <a:r>
              <a:rPr lang="en-US" sz="1700" b="1" dirty="0">
                <a:latin typeface="Arial"/>
                <a:cs typeface="Arial"/>
              </a:rPr>
              <a:t>, </a:t>
            </a:r>
            <a:r>
              <a:rPr lang="en-US" sz="1700" dirty="0">
                <a:latin typeface="Arial"/>
                <a:cs typeface="Arial"/>
              </a:rPr>
              <a:t>NASA GSFC</a:t>
            </a:r>
          </a:p>
          <a:p>
            <a:pPr algn="l"/>
            <a:r>
              <a:rPr lang="en-US" sz="1700" b="1" dirty="0" err="1">
                <a:latin typeface="Arial"/>
                <a:cs typeface="Arial"/>
              </a:rPr>
              <a:t>Shobha</a:t>
            </a:r>
            <a:r>
              <a:rPr lang="en-US" sz="1700" b="1" dirty="0">
                <a:latin typeface="Arial"/>
                <a:cs typeface="Arial"/>
              </a:rPr>
              <a:t> </a:t>
            </a:r>
            <a:r>
              <a:rPr lang="en-US" sz="1700" b="1" dirty="0" err="1">
                <a:latin typeface="Arial"/>
                <a:cs typeface="Arial"/>
              </a:rPr>
              <a:t>Kondragunta</a:t>
            </a:r>
            <a:r>
              <a:rPr lang="en-US" sz="1700" b="1" dirty="0">
                <a:latin typeface="Arial"/>
                <a:cs typeface="Arial"/>
              </a:rPr>
              <a:t>, </a:t>
            </a:r>
            <a:r>
              <a:rPr lang="en-US" sz="1700" dirty="0">
                <a:latin typeface="Arial"/>
                <a:cs typeface="Arial"/>
              </a:rPr>
              <a:t>NOAA NESDIS</a:t>
            </a:r>
          </a:p>
          <a:p>
            <a:pPr algn="l"/>
            <a:r>
              <a:rPr lang="en-US" sz="1700" b="1" dirty="0" err="1">
                <a:latin typeface="Arial"/>
                <a:cs typeface="Arial"/>
              </a:rPr>
              <a:t>Xiong</a:t>
            </a:r>
            <a:r>
              <a:rPr lang="en-US" sz="1700" b="1" dirty="0">
                <a:latin typeface="Arial"/>
                <a:cs typeface="Arial"/>
              </a:rPr>
              <a:t> Liu, </a:t>
            </a:r>
            <a:r>
              <a:rPr lang="en-US" sz="1700" dirty="0">
                <a:latin typeface="Arial"/>
                <a:cs typeface="Arial"/>
              </a:rPr>
              <a:t>Harvard Smithsonian</a:t>
            </a:r>
          </a:p>
          <a:p>
            <a:pPr algn="l"/>
            <a:r>
              <a:rPr lang="en-US" sz="1700" b="1" dirty="0">
                <a:latin typeface="Arial"/>
                <a:cs typeface="Arial"/>
              </a:rPr>
              <a:t>Doreen Neil, </a:t>
            </a:r>
            <a:r>
              <a:rPr lang="en-US" sz="1700" dirty="0">
                <a:latin typeface="Arial"/>
                <a:cs typeface="Arial"/>
              </a:rPr>
              <a:t>NASA </a:t>
            </a:r>
            <a:r>
              <a:rPr lang="en-US" sz="1700" dirty="0" err="1">
                <a:latin typeface="Arial"/>
                <a:cs typeface="Arial"/>
              </a:rPr>
              <a:t>LaRC</a:t>
            </a:r>
            <a:endParaRPr lang="en-US" sz="1700" dirty="0">
              <a:latin typeface="Arial"/>
              <a:cs typeface="Arial"/>
            </a:endParaRPr>
          </a:p>
          <a:p>
            <a:pPr algn="l"/>
            <a:r>
              <a:rPr lang="en-US" sz="1700" b="1" dirty="0">
                <a:latin typeface="Arial"/>
                <a:cs typeface="Arial"/>
              </a:rPr>
              <a:t>Jessica </a:t>
            </a:r>
            <a:r>
              <a:rPr lang="en-US" sz="1700" b="1" dirty="0" err="1">
                <a:latin typeface="Arial"/>
                <a:cs typeface="Arial"/>
              </a:rPr>
              <a:t>Neu</a:t>
            </a:r>
            <a:r>
              <a:rPr lang="en-US" sz="1700" b="1" dirty="0">
                <a:latin typeface="Arial"/>
                <a:cs typeface="Arial"/>
              </a:rPr>
              <a:t>, </a:t>
            </a:r>
            <a:r>
              <a:rPr lang="en-US" sz="1700" dirty="0">
                <a:latin typeface="Arial"/>
                <a:cs typeface="Arial"/>
              </a:rPr>
              <a:t>NASA JPL</a:t>
            </a:r>
          </a:p>
          <a:p>
            <a:pPr algn="l"/>
            <a:r>
              <a:rPr lang="en-US" sz="1700" b="1" dirty="0">
                <a:latin typeface="Arial"/>
                <a:cs typeface="Arial"/>
              </a:rPr>
              <a:t>Mike </a:t>
            </a:r>
            <a:r>
              <a:rPr lang="en-US" sz="1700" b="1" dirty="0" err="1">
                <a:latin typeface="Arial"/>
                <a:cs typeface="Arial"/>
              </a:rPr>
              <a:t>Newchurch</a:t>
            </a:r>
            <a:r>
              <a:rPr lang="en-US" sz="1700" b="1" dirty="0">
                <a:latin typeface="Arial"/>
                <a:cs typeface="Arial"/>
              </a:rPr>
              <a:t>, </a:t>
            </a:r>
            <a:r>
              <a:rPr lang="en-US" sz="1700" dirty="0">
                <a:latin typeface="Arial"/>
                <a:cs typeface="Arial"/>
              </a:rPr>
              <a:t>U. Alabama Huntsville</a:t>
            </a:r>
          </a:p>
          <a:p>
            <a:pPr algn="l"/>
            <a:r>
              <a:rPr lang="en-US" sz="1700" b="1" dirty="0">
                <a:latin typeface="Arial"/>
                <a:cs typeface="Arial"/>
              </a:rPr>
              <a:t>Ken Pickering, </a:t>
            </a:r>
            <a:r>
              <a:rPr lang="en-US" sz="1700" dirty="0">
                <a:latin typeface="Arial"/>
                <a:cs typeface="Arial"/>
              </a:rPr>
              <a:t>NASA GSFC</a:t>
            </a:r>
          </a:p>
          <a:p>
            <a:pPr algn="l"/>
            <a:r>
              <a:rPr lang="en-US" sz="1700" b="1" dirty="0">
                <a:latin typeface="Arial"/>
                <a:cs typeface="Arial"/>
              </a:rPr>
              <a:t>Brad Pierce, </a:t>
            </a:r>
            <a:r>
              <a:rPr lang="en-US" sz="1700" dirty="0">
                <a:latin typeface="Arial"/>
                <a:cs typeface="Arial"/>
              </a:rPr>
              <a:t>NOAA NESDIS</a:t>
            </a:r>
          </a:p>
          <a:p>
            <a:pPr algn="l"/>
            <a:r>
              <a:rPr lang="en-US" sz="1700" b="1" dirty="0">
                <a:latin typeface="Arial"/>
                <a:cs typeface="Arial"/>
              </a:rPr>
              <a:t>Jose Rodriguez, </a:t>
            </a:r>
            <a:r>
              <a:rPr lang="en-US" sz="1700" dirty="0">
                <a:latin typeface="Arial"/>
                <a:cs typeface="Arial"/>
              </a:rPr>
              <a:t>NASA GSFC</a:t>
            </a:r>
          </a:p>
          <a:p>
            <a:pPr algn="l"/>
            <a:r>
              <a:rPr lang="en-US" sz="1700" b="1" dirty="0">
                <a:latin typeface="Arial"/>
                <a:cs typeface="Arial"/>
              </a:rPr>
              <a:t>Stan Sander, </a:t>
            </a:r>
            <a:r>
              <a:rPr lang="en-US" sz="1700" dirty="0">
                <a:latin typeface="Arial"/>
                <a:cs typeface="Arial"/>
              </a:rPr>
              <a:t>NASA JPL</a:t>
            </a:r>
          </a:p>
          <a:p>
            <a:pPr algn="l"/>
            <a:r>
              <a:rPr lang="en-US" sz="1700" b="1" dirty="0">
                <a:latin typeface="Arial"/>
                <a:cs typeface="Arial"/>
              </a:rPr>
              <a:t>Rich </a:t>
            </a:r>
            <a:r>
              <a:rPr lang="en-US" sz="1700" b="1" dirty="0" err="1">
                <a:latin typeface="Arial"/>
                <a:cs typeface="Arial"/>
              </a:rPr>
              <a:t>Scheffe</a:t>
            </a:r>
            <a:r>
              <a:rPr lang="en-US" sz="1700" b="1" dirty="0">
                <a:latin typeface="Arial"/>
                <a:cs typeface="Arial"/>
              </a:rPr>
              <a:t>, </a:t>
            </a:r>
            <a:r>
              <a:rPr lang="en-US" sz="1700" dirty="0">
                <a:latin typeface="Arial"/>
                <a:cs typeface="Arial"/>
              </a:rPr>
              <a:t>EPA</a:t>
            </a:r>
          </a:p>
          <a:p>
            <a:pPr algn="l"/>
            <a:r>
              <a:rPr lang="en-US" sz="1700" b="1" dirty="0">
                <a:latin typeface="Arial"/>
                <a:cs typeface="Arial"/>
              </a:rPr>
              <a:t>Jim </a:t>
            </a:r>
            <a:r>
              <a:rPr lang="en-US" sz="1700" b="1" dirty="0" err="1">
                <a:latin typeface="Arial"/>
                <a:cs typeface="Arial"/>
              </a:rPr>
              <a:t>Szykman</a:t>
            </a:r>
            <a:r>
              <a:rPr lang="en-US" sz="1700" b="1" dirty="0">
                <a:latin typeface="Arial"/>
                <a:cs typeface="Arial"/>
              </a:rPr>
              <a:t>, </a:t>
            </a:r>
            <a:r>
              <a:rPr lang="en-US" sz="1700" dirty="0">
                <a:latin typeface="Arial"/>
                <a:cs typeface="Arial"/>
              </a:rPr>
              <a:t>EPA</a:t>
            </a:r>
          </a:p>
          <a:p>
            <a:pPr algn="l"/>
            <a:r>
              <a:rPr lang="en-US" sz="1700" b="1" dirty="0">
                <a:latin typeface="Arial"/>
                <a:cs typeface="Arial"/>
              </a:rPr>
              <a:t>Omar Torres, </a:t>
            </a:r>
            <a:r>
              <a:rPr lang="en-US" sz="1700" dirty="0">
                <a:latin typeface="Arial"/>
                <a:cs typeface="Arial"/>
              </a:rPr>
              <a:t>Hampton University</a:t>
            </a:r>
          </a:p>
          <a:p>
            <a:pPr algn="l"/>
            <a:r>
              <a:rPr lang="en-US" sz="1700" b="1" dirty="0">
                <a:latin typeface="Arial"/>
                <a:cs typeface="Arial"/>
              </a:rPr>
              <a:t>Jun Wang, </a:t>
            </a:r>
            <a:r>
              <a:rPr lang="en-US" sz="1700" dirty="0">
                <a:latin typeface="Arial"/>
                <a:cs typeface="Arial"/>
              </a:rPr>
              <a:t>University Nebraska </a:t>
            </a:r>
          </a:p>
          <a:p>
            <a:pPr algn="l"/>
            <a:r>
              <a:rPr lang="en-US" sz="1700" b="1" dirty="0">
                <a:latin typeface="Arial"/>
                <a:cs typeface="Arial"/>
              </a:rPr>
              <a:t>Chris </a:t>
            </a:r>
            <a:r>
              <a:rPr lang="en-US" sz="1700" b="1" dirty="0" err="1">
                <a:latin typeface="Arial"/>
                <a:cs typeface="Arial"/>
              </a:rPr>
              <a:t>Sioris</a:t>
            </a:r>
            <a:r>
              <a:rPr lang="en-US" sz="1700" b="1" dirty="0">
                <a:latin typeface="Arial"/>
                <a:cs typeface="Arial"/>
              </a:rPr>
              <a:t>,</a:t>
            </a:r>
            <a:r>
              <a:rPr lang="en-US" sz="1700" dirty="0">
                <a:latin typeface="Arial"/>
                <a:cs typeface="Arial"/>
              </a:rPr>
              <a:t> Environment Canada</a:t>
            </a:r>
            <a:br>
              <a:rPr lang="en-US" sz="1700" dirty="0">
                <a:latin typeface="Arial"/>
                <a:cs typeface="Arial"/>
              </a:rPr>
            </a:br>
            <a:endParaRPr lang="en-US" sz="1700" dirty="0">
              <a:latin typeface="Arial"/>
              <a:cs typeface="Arial"/>
            </a:endParaRPr>
          </a:p>
        </p:txBody>
      </p:sp>
      <p:sp>
        <p:nvSpPr>
          <p:cNvPr id="45060" name="Rectangle 6"/>
          <p:cNvSpPr>
            <a:spLocks noChangeArrowheads="1"/>
          </p:cNvSpPr>
          <p:nvPr/>
        </p:nvSpPr>
        <p:spPr bwMode="auto">
          <a:xfrm>
            <a:off x="4177454" y="945961"/>
            <a:ext cx="4382346" cy="8779838"/>
          </a:xfrm>
          <a:prstGeom prst="rect">
            <a:avLst/>
          </a:prstGeom>
          <a:solidFill>
            <a:srgbClr val="66CCFF">
              <a:alpha val="35000"/>
            </a:srgbClr>
          </a:solidFill>
          <a:ln w="9525">
            <a:noFill/>
            <a:miter lim="800000"/>
            <a:headEnd/>
            <a:tailEnd/>
          </a:ln>
        </p:spPr>
        <p:txBody>
          <a:bodyPr wrap="square" lIns="130046" tIns="65023" rIns="130046" bIns="65023">
            <a:prstTxWarp prst="textNoShape">
              <a:avLst/>
            </a:prstTxWarp>
            <a:spAutoFit/>
          </a:bodyPr>
          <a:lstStyle/>
          <a:p>
            <a:pPr algn="l"/>
            <a:r>
              <a:rPr lang="en-US" sz="1800" b="1" u="sng" dirty="0">
                <a:latin typeface="Arial"/>
                <a:cs typeface="Arial"/>
              </a:rPr>
              <a:t>Ocean Science Working Group</a:t>
            </a:r>
          </a:p>
          <a:p>
            <a:pPr algn="l"/>
            <a:r>
              <a:rPr lang="en-US" sz="1700" b="1" dirty="0">
                <a:latin typeface="Arial"/>
                <a:ea typeface="Geneva" charset="0"/>
                <a:cs typeface="Arial"/>
              </a:rPr>
              <a:t>Antonio </a:t>
            </a:r>
            <a:r>
              <a:rPr lang="en-US" sz="1700" b="1" dirty="0" err="1">
                <a:latin typeface="Arial"/>
                <a:ea typeface="Geneva" charset="0"/>
                <a:cs typeface="Arial"/>
              </a:rPr>
              <a:t>Mannino</a:t>
            </a:r>
            <a:r>
              <a:rPr lang="en-US" sz="1700" dirty="0">
                <a:latin typeface="Arial"/>
                <a:ea typeface="Geneva" charset="0"/>
                <a:cs typeface="Arial"/>
              </a:rPr>
              <a:t>, NASA GSFC</a:t>
            </a:r>
          </a:p>
          <a:p>
            <a:pPr algn="l"/>
            <a:r>
              <a:rPr lang="en-US" sz="1700" b="1" dirty="0">
                <a:latin typeface="Arial"/>
                <a:ea typeface="Geneva" charset="0"/>
                <a:cs typeface="Arial"/>
              </a:rPr>
              <a:t>Joe Salisbury</a:t>
            </a:r>
            <a:r>
              <a:rPr lang="en-US" sz="1700" dirty="0">
                <a:latin typeface="Arial"/>
                <a:ea typeface="Geneva" charset="0"/>
                <a:cs typeface="Arial"/>
              </a:rPr>
              <a:t>, U New Hampshire</a:t>
            </a:r>
          </a:p>
          <a:p>
            <a:pPr algn="l"/>
            <a:r>
              <a:rPr lang="en-US" sz="1700" b="1" dirty="0">
                <a:latin typeface="Arial"/>
                <a:cs typeface="Arial"/>
              </a:rPr>
              <a:t>Paula </a:t>
            </a:r>
            <a:r>
              <a:rPr lang="en-US" sz="1700" b="1" dirty="0" err="1">
                <a:latin typeface="Arial"/>
                <a:cs typeface="Arial"/>
              </a:rPr>
              <a:t>Bontempi</a:t>
            </a:r>
            <a:r>
              <a:rPr lang="en-US" sz="1700" dirty="0">
                <a:latin typeface="Arial"/>
                <a:cs typeface="Arial"/>
              </a:rPr>
              <a:t>, NASA HQ</a:t>
            </a:r>
          </a:p>
          <a:p>
            <a:pPr algn="l"/>
            <a:r>
              <a:rPr lang="en-US" sz="1700" b="1" dirty="0">
                <a:latin typeface="Arial"/>
                <a:cs typeface="Arial"/>
              </a:rPr>
              <a:t>Laura </a:t>
            </a:r>
            <a:r>
              <a:rPr lang="en-US" sz="1700" b="1" dirty="0" err="1">
                <a:latin typeface="Arial"/>
                <a:cs typeface="Arial"/>
              </a:rPr>
              <a:t>Iraci</a:t>
            </a:r>
            <a:r>
              <a:rPr lang="en-US" sz="1700" dirty="0">
                <a:latin typeface="Arial"/>
                <a:cs typeface="Arial"/>
              </a:rPr>
              <a:t>, NASA ARC</a:t>
            </a:r>
          </a:p>
          <a:p>
            <a:pPr algn="l"/>
            <a:endParaRPr lang="en-US" sz="1700" b="1" dirty="0">
              <a:latin typeface="Arial"/>
              <a:ea typeface="Geneva" charset="0"/>
              <a:cs typeface="Arial"/>
            </a:endParaRPr>
          </a:p>
          <a:p>
            <a:pPr algn="l"/>
            <a:r>
              <a:rPr lang="en-US" sz="1700" b="1" dirty="0">
                <a:latin typeface="Arial"/>
                <a:ea typeface="Geneva" charset="0"/>
                <a:cs typeface="Arial"/>
              </a:rPr>
              <a:t>Bob </a:t>
            </a:r>
            <a:r>
              <a:rPr lang="en-US" sz="1700" b="1" dirty="0" err="1">
                <a:latin typeface="Arial"/>
                <a:ea typeface="Geneva" charset="0"/>
                <a:cs typeface="Arial"/>
              </a:rPr>
              <a:t>Arnone</a:t>
            </a:r>
            <a:r>
              <a:rPr lang="en-US" sz="1700" dirty="0">
                <a:latin typeface="Arial"/>
                <a:ea typeface="Geneva" charset="0"/>
                <a:cs typeface="Arial"/>
              </a:rPr>
              <a:t>, NRL</a:t>
            </a:r>
          </a:p>
          <a:p>
            <a:pPr algn="l"/>
            <a:r>
              <a:rPr lang="en-US" sz="1700" b="1" dirty="0">
                <a:latin typeface="Arial"/>
                <a:ea typeface="Geneva" charset="0"/>
                <a:cs typeface="Arial"/>
              </a:rPr>
              <a:t>Barney Balch</a:t>
            </a:r>
            <a:r>
              <a:rPr lang="en-US" sz="1700" dirty="0">
                <a:latin typeface="Arial"/>
                <a:ea typeface="Geneva" charset="0"/>
                <a:cs typeface="Arial"/>
              </a:rPr>
              <a:t>, Bigelow Laboratory</a:t>
            </a:r>
            <a:endParaRPr lang="en-US" sz="1700" dirty="0" smtClean="0">
              <a:latin typeface="Arial"/>
              <a:ea typeface="Geneva" charset="0"/>
              <a:cs typeface="Arial"/>
            </a:endParaRPr>
          </a:p>
          <a:p>
            <a:pPr algn="l"/>
            <a:r>
              <a:rPr lang="en-US" sz="1700" b="1" dirty="0" smtClean="0">
                <a:latin typeface="Arial"/>
                <a:ea typeface="Geneva" charset="0"/>
                <a:cs typeface="Arial"/>
              </a:rPr>
              <a:t>Francisco </a:t>
            </a:r>
            <a:r>
              <a:rPr lang="en-US" sz="1700" b="1" dirty="0">
                <a:latin typeface="Arial"/>
                <a:ea typeface="Geneva" charset="0"/>
                <a:cs typeface="Arial"/>
              </a:rPr>
              <a:t>Chavez</a:t>
            </a:r>
            <a:r>
              <a:rPr lang="en-US" sz="1700" dirty="0">
                <a:latin typeface="Arial"/>
                <a:ea typeface="Geneva" charset="0"/>
                <a:cs typeface="Arial"/>
              </a:rPr>
              <a:t>, </a:t>
            </a:r>
            <a:r>
              <a:rPr lang="en-US" sz="1700" dirty="0">
                <a:latin typeface="Arial"/>
                <a:cs typeface="Arial"/>
              </a:rPr>
              <a:t>MBARI</a:t>
            </a:r>
            <a:endParaRPr lang="en-US" sz="1700" dirty="0">
              <a:latin typeface="Arial"/>
              <a:ea typeface="Geneva" charset="0"/>
              <a:cs typeface="Arial"/>
            </a:endParaRPr>
          </a:p>
          <a:p>
            <a:pPr algn="l"/>
            <a:r>
              <a:rPr lang="en-US" sz="1700" b="1" dirty="0">
                <a:latin typeface="Arial"/>
                <a:ea typeface="Geneva" charset="0"/>
                <a:cs typeface="Arial"/>
              </a:rPr>
              <a:t>Paula Coble</a:t>
            </a:r>
            <a:r>
              <a:rPr lang="en-US" sz="1700" dirty="0">
                <a:latin typeface="Arial"/>
                <a:ea typeface="Geneva" charset="0"/>
                <a:cs typeface="Arial"/>
              </a:rPr>
              <a:t>, U South Florida</a:t>
            </a:r>
          </a:p>
          <a:p>
            <a:pPr algn="l"/>
            <a:r>
              <a:rPr lang="en-US" sz="1700" b="1" dirty="0">
                <a:latin typeface="Arial"/>
                <a:ea typeface="Geneva" charset="0"/>
                <a:cs typeface="Arial"/>
              </a:rPr>
              <a:t>Curt Davis</a:t>
            </a:r>
            <a:r>
              <a:rPr lang="en-US" sz="1700" dirty="0">
                <a:latin typeface="Arial"/>
                <a:ea typeface="Geneva" charset="0"/>
                <a:cs typeface="Arial"/>
              </a:rPr>
              <a:t>, Oregon State U</a:t>
            </a:r>
          </a:p>
          <a:p>
            <a:pPr algn="l"/>
            <a:r>
              <a:rPr lang="en-US" sz="1700" b="1" dirty="0">
                <a:latin typeface="Arial"/>
                <a:ea typeface="Geneva" charset="0"/>
                <a:cs typeface="Arial"/>
              </a:rPr>
              <a:t>Carlos Del Castillo</a:t>
            </a:r>
            <a:r>
              <a:rPr lang="en-US" sz="1700" dirty="0">
                <a:latin typeface="Arial"/>
                <a:ea typeface="Geneva" charset="0"/>
                <a:cs typeface="Arial"/>
              </a:rPr>
              <a:t>, Johns Hopkins U</a:t>
            </a:r>
          </a:p>
          <a:p>
            <a:pPr algn="l"/>
            <a:r>
              <a:rPr lang="en-US" sz="1700" b="1" dirty="0">
                <a:latin typeface="Arial"/>
                <a:ea typeface="Geneva" charset="0"/>
                <a:cs typeface="Arial"/>
              </a:rPr>
              <a:t>Paul </a:t>
            </a:r>
            <a:r>
              <a:rPr lang="en-US" sz="1700" b="1" dirty="0" err="1">
                <a:latin typeface="Arial"/>
                <a:ea typeface="Geneva" charset="0"/>
                <a:cs typeface="Arial"/>
              </a:rPr>
              <a:t>DiGiacomo</a:t>
            </a:r>
            <a:r>
              <a:rPr lang="en-US" sz="1700" dirty="0">
                <a:latin typeface="Arial"/>
                <a:ea typeface="Geneva" charset="0"/>
                <a:cs typeface="Arial"/>
              </a:rPr>
              <a:t>, NOAA</a:t>
            </a:r>
          </a:p>
          <a:p>
            <a:pPr algn="l"/>
            <a:r>
              <a:rPr lang="en-US" sz="1700" b="1" dirty="0">
                <a:latin typeface="Arial"/>
                <a:ea typeface="Geneva" charset="0"/>
                <a:cs typeface="Arial"/>
              </a:rPr>
              <a:t>Joachim Goes</a:t>
            </a:r>
            <a:r>
              <a:rPr lang="en-US" sz="1700" dirty="0">
                <a:latin typeface="Arial"/>
                <a:ea typeface="Geneva" charset="0"/>
                <a:cs typeface="Arial"/>
              </a:rPr>
              <a:t>, LDEO/Columbia U</a:t>
            </a:r>
          </a:p>
          <a:p>
            <a:pPr algn="l"/>
            <a:r>
              <a:rPr lang="en-US" sz="1700" b="1" dirty="0">
                <a:latin typeface="Arial"/>
                <a:ea typeface="Geneva" charset="0"/>
                <a:cs typeface="Arial"/>
              </a:rPr>
              <a:t>Jay Herman</a:t>
            </a:r>
            <a:r>
              <a:rPr lang="en-US" sz="1700" dirty="0">
                <a:latin typeface="Arial"/>
                <a:ea typeface="Geneva" charset="0"/>
                <a:cs typeface="Arial"/>
              </a:rPr>
              <a:t>, U Maryland </a:t>
            </a:r>
          </a:p>
          <a:p>
            <a:pPr algn="l"/>
            <a:r>
              <a:rPr lang="en-US" sz="1700" b="1" dirty="0" err="1">
                <a:latin typeface="Arial"/>
                <a:ea typeface="Geneva" charset="0"/>
                <a:cs typeface="Arial"/>
              </a:rPr>
              <a:t>Chuanmin</a:t>
            </a:r>
            <a:r>
              <a:rPr lang="en-US" sz="1700" b="1" dirty="0">
                <a:latin typeface="Arial"/>
                <a:ea typeface="Geneva" charset="0"/>
                <a:cs typeface="Arial"/>
              </a:rPr>
              <a:t> </a:t>
            </a:r>
            <a:r>
              <a:rPr lang="en-US" sz="1700" b="1" dirty="0" err="1">
                <a:latin typeface="Arial"/>
                <a:ea typeface="Geneva" charset="0"/>
                <a:cs typeface="Arial"/>
              </a:rPr>
              <a:t>Hu</a:t>
            </a:r>
            <a:r>
              <a:rPr lang="en-US" sz="1700" dirty="0">
                <a:latin typeface="Arial"/>
                <a:ea typeface="Geneva" charset="0"/>
                <a:cs typeface="Arial"/>
              </a:rPr>
              <a:t>, U South Florida</a:t>
            </a:r>
          </a:p>
          <a:p>
            <a:pPr algn="l"/>
            <a:r>
              <a:rPr lang="en-US" sz="1700" b="1" dirty="0">
                <a:latin typeface="Arial"/>
                <a:ea typeface="Geneva" charset="0"/>
                <a:cs typeface="Arial"/>
              </a:rPr>
              <a:t>Carolyn Jordan</a:t>
            </a:r>
            <a:r>
              <a:rPr lang="en-US" sz="1700" dirty="0">
                <a:latin typeface="Arial"/>
                <a:ea typeface="Geneva" charset="0"/>
                <a:cs typeface="Arial"/>
              </a:rPr>
              <a:t>, U New Hampshire</a:t>
            </a:r>
          </a:p>
          <a:p>
            <a:pPr algn="l"/>
            <a:r>
              <a:rPr lang="en-US" sz="1700" b="1" dirty="0" err="1">
                <a:latin typeface="Arial"/>
                <a:ea typeface="Geneva" charset="0"/>
                <a:cs typeface="Arial"/>
              </a:rPr>
              <a:t>Zhongping</a:t>
            </a:r>
            <a:r>
              <a:rPr lang="en-US" sz="1700" b="1" dirty="0">
                <a:latin typeface="Arial"/>
                <a:ea typeface="Geneva" charset="0"/>
                <a:cs typeface="Arial"/>
              </a:rPr>
              <a:t> Lee</a:t>
            </a:r>
            <a:r>
              <a:rPr lang="en-US" sz="1700" dirty="0">
                <a:latin typeface="Arial"/>
                <a:ea typeface="Geneva" charset="0"/>
                <a:cs typeface="Arial"/>
              </a:rPr>
              <a:t>,</a:t>
            </a:r>
            <a:r>
              <a:rPr lang="en-US" sz="1700" dirty="0" smtClean="0">
                <a:latin typeface="Arial"/>
                <a:ea typeface="Geneva" charset="0"/>
                <a:cs typeface="Arial"/>
              </a:rPr>
              <a:t> U Mass Boston</a:t>
            </a:r>
          </a:p>
          <a:p>
            <a:pPr algn="l"/>
            <a:r>
              <a:rPr lang="en-US" sz="1700" b="1" dirty="0">
                <a:latin typeface="Arial"/>
                <a:ea typeface="Geneva" charset="0"/>
                <a:cs typeface="Arial"/>
              </a:rPr>
              <a:t>Steve </a:t>
            </a:r>
            <a:r>
              <a:rPr lang="en-US" sz="1700" b="1" dirty="0" err="1">
                <a:latin typeface="Arial"/>
                <a:ea typeface="Geneva" charset="0"/>
                <a:cs typeface="Arial"/>
              </a:rPr>
              <a:t>Lohrenz</a:t>
            </a:r>
            <a:r>
              <a:rPr lang="en-US" sz="1700" dirty="0">
                <a:latin typeface="Arial"/>
                <a:ea typeface="Geneva" charset="0"/>
                <a:cs typeface="Arial"/>
              </a:rPr>
              <a:t>,</a:t>
            </a:r>
            <a:r>
              <a:rPr lang="en-US" sz="1700" dirty="0" smtClean="0">
                <a:latin typeface="Arial"/>
                <a:ea typeface="Geneva" charset="0"/>
                <a:cs typeface="Arial"/>
              </a:rPr>
              <a:t> U Mass Dartmouth</a:t>
            </a:r>
          </a:p>
          <a:p>
            <a:pPr algn="l"/>
            <a:r>
              <a:rPr lang="en-US" sz="1700" b="1" dirty="0">
                <a:latin typeface="Arial"/>
                <a:ea typeface="Geneva" charset="0"/>
                <a:cs typeface="Arial"/>
              </a:rPr>
              <a:t>Chuck McClain</a:t>
            </a:r>
            <a:r>
              <a:rPr lang="en-US" sz="1700" dirty="0">
                <a:latin typeface="Arial"/>
                <a:ea typeface="Geneva" charset="0"/>
                <a:cs typeface="Arial"/>
              </a:rPr>
              <a:t>, NASA </a:t>
            </a:r>
            <a:r>
              <a:rPr lang="en-US" sz="1700" dirty="0" smtClean="0">
                <a:latin typeface="Arial"/>
                <a:ea typeface="Geneva" charset="0"/>
                <a:cs typeface="Arial"/>
              </a:rPr>
              <a:t>GSFC</a:t>
            </a:r>
          </a:p>
          <a:p>
            <a:pPr algn="l"/>
            <a:r>
              <a:rPr lang="en-US" sz="1700" b="1" dirty="0" smtClean="0">
                <a:solidFill>
                  <a:srgbClr val="FF0000"/>
                </a:solidFill>
                <a:latin typeface="Arial"/>
                <a:ea typeface="Geneva" charset="0"/>
                <a:cs typeface="Arial"/>
              </a:rPr>
              <a:t>Rick Miller</a:t>
            </a:r>
            <a:r>
              <a:rPr lang="en-US" sz="1700" dirty="0" smtClean="0">
                <a:solidFill>
                  <a:srgbClr val="FF0000"/>
                </a:solidFill>
                <a:latin typeface="Arial"/>
                <a:ea typeface="Geneva" charset="0"/>
                <a:cs typeface="Arial"/>
              </a:rPr>
              <a:t>, ECU</a:t>
            </a:r>
            <a:endParaRPr lang="en-US" sz="1700" b="1" dirty="0" smtClean="0">
              <a:solidFill>
                <a:srgbClr val="FF0000"/>
              </a:solidFill>
              <a:latin typeface="Arial"/>
              <a:ea typeface="Geneva" charset="0"/>
              <a:cs typeface="Arial"/>
            </a:endParaRPr>
          </a:p>
          <a:p>
            <a:pPr algn="l"/>
            <a:r>
              <a:rPr lang="en-US" sz="1700" b="1" dirty="0" err="1">
                <a:latin typeface="Arial"/>
                <a:ea typeface="Geneva" charset="0"/>
                <a:cs typeface="Arial"/>
              </a:rPr>
              <a:t>Ru</a:t>
            </a:r>
            <a:r>
              <a:rPr lang="en-US" sz="1700" b="1" dirty="0">
                <a:latin typeface="Arial"/>
                <a:ea typeface="Geneva" charset="0"/>
                <a:cs typeface="Arial"/>
              </a:rPr>
              <a:t> Morrison</a:t>
            </a:r>
            <a:r>
              <a:rPr lang="en-US" sz="1700" dirty="0">
                <a:latin typeface="Arial"/>
                <a:ea typeface="Geneva" charset="0"/>
                <a:cs typeface="Arial"/>
              </a:rPr>
              <a:t>, NERACOOS </a:t>
            </a:r>
          </a:p>
          <a:p>
            <a:pPr algn="l"/>
            <a:r>
              <a:rPr lang="en-US" sz="1700" b="1" dirty="0">
                <a:latin typeface="Arial"/>
                <a:ea typeface="Geneva" charset="0"/>
                <a:cs typeface="Arial"/>
              </a:rPr>
              <a:t>Colleen </a:t>
            </a:r>
            <a:r>
              <a:rPr lang="en-US" sz="1700" b="1" dirty="0" err="1">
                <a:latin typeface="Arial"/>
                <a:ea typeface="Geneva" charset="0"/>
                <a:cs typeface="Arial"/>
              </a:rPr>
              <a:t>Mouw</a:t>
            </a:r>
            <a:r>
              <a:rPr lang="en-US" sz="1700" dirty="0">
                <a:latin typeface="Arial"/>
                <a:ea typeface="Geneva" charset="0"/>
                <a:cs typeface="Arial"/>
              </a:rPr>
              <a:t>, U Wisconsin </a:t>
            </a:r>
          </a:p>
          <a:p>
            <a:pPr algn="l"/>
            <a:r>
              <a:rPr lang="en-US" sz="1700" b="1" dirty="0">
                <a:latin typeface="Arial"/>
                <a:ea typeface="Geneva" charset="0"/>
                <a:cs typeface="Arial"/>
              </a:rPr>
              <a:t>Frank Muller-</a:t>
            </a:r>
            <a:r>
              <a:rPr lang="en-US" sz="1700" b="1" dirty="0" err="1">
                <a:latin typeface="Arial"/>
                <a:ea typeface="Geneva" charset="0"/>
                <a:cs typeface="Arial"/>
              </a:rPr>
              <a:t>Karger</a:t>
            </a:r>
            <a:r>
              <a:rPr lang="en-US" sz="1700" dirty="0">
                <a:latin typeface="Arial"/>
                <a:ea typeface="Geneva" charset="0"/>
                <a:cs typeface="Arial"/>
              </a:rPr>
              <a:t>, U South </a:t>
            </a:r>
            <a:r>
              <a:rPr lang="en-US" sz="1700" dirty="0" smtClean="0">
                <a:latin typeface="Arial"/>
                <a:ea typeface="Geneva" charset="0"/>
                <a:cs typeface="Arial"/>
              </a:rPr>
              <a:t>Florida</a:t>
            </a:r>
          </a:p>
          <a:p>
            <a:pPr algn="l"/>
            <a:r>
              <a:rPr lang="en-US" sz="1700" b="1" dirty="0" smtClean="0">
                <a:solidFill>
                  <a:srgbClr val="FF0000"/>
                </a:solidFill>
                <a:latin typeface="Arial"/>
                <a:ea typeface="Geneva" charset="0"/>
                <a:cs typeface="Arial"/>
              </a:rPr>
              <a:t>Chris </a:t>
            </a:r>
            <a:r>
              <a:rPr lang="en-US" sz="1700" b="1" dirty="0" err="1" smtClean="0">
                <a:solidFill>
                  <a:srgbClr val="FF0000"/>
                </a:solidFill>
                <a:latin typeface="Arial"/>
                <a:ea typeface="Geneva" charset="0"/>
                <a:cs typeface="Arial"/>
              </a:rPr>
              <a:t>Osburn</a:t>
            </a:r>
            <a:r>
              <a:rPr lang="en-US" sz="1700" dirty="0" smtClean="0">
                <a:solidFill>
                  <a:srgbClr val="FF0000"/>
                </a:solidFill>
                <a:latin typeface="Arial"/>
                <a:ea typeface="Geneva" charset="0"/>
                <a:cs typeface="Arial"/>
              </a:rPr>
              <a:t>, NCSU</a:t>
            </a:r>
          </a:p>
          <a:p>
            <a:pPr algn="l"/>
            <a:r>
              <a:rPr lang="en-US" sz="1700" b="1" dirty="0">
                <a:latin typeface="Arial"/>
                <a:ea typeface="Geneva" charset="0"/>
                <a:cs typeface="Arial"/>
              </a:rPr>
              <a:t>Blake Schaeffer</a:t>
            </a:r>
            <a:r>
              <a:rPr lang="en-US" sz="1700" dirty="0">
                <a:latin typeface="Arial"/>
                <a:ea typeface="Geneva" charset="0"/>
                <a:cs typeface="Arial"/>
              </a:rPr>
              <a:t>, EPA </a:t>
            </a:r>
          </a:p>
          <a:p>
            <a:pPr algn="l"/>
            <a:r>
              <a:rPr lang="en-US" sz="1700" b="1" dirty="0">
                <a:latin typeface="Arial"/>
                <a:ea typeface="Geneva" charset="0"/>
                <a:cs typeface="Arial"/>
              </a:rPr>
              <a:t>Heidi </a:t>
            </a:r>
            <a:r>
              <a:rPr lang="en-US" sz="1700" b="1" dirty="0" err="1">
                <a:latin typeface="Arial"/>
                <a:ea typeface="Geneva" charset="0"/>
                <a:cs typeface="Arial"/>
              </a:rPr>
              <a:t>Sosik</a:t>
            </a:r>
            <a:r>
              <a:rPr lang="en-US" sz="1700" dirty="0">
                <a:latin typeface="Arial"/>
                <a:ea typeface="Geneva" charset="0"/>
                <a:cs typeface="Arial"/>
              </a:rPr>
              <a:t>, WHOI</a:t>
            </a:r>
          </a:p>
          <a:p>
            <a:pPr algn="l"/>
            <a:r>
              <a:rPr lang="en-US" sz="1700" b="1" dirty="0">
                <a:latin typeface="Arial"/>
                <a:ea typeface="Geneva" charset="0"/>
                <a:cs typeface="Arial"/>
              </a:rPr>
              <a:t>Rick </a:t>
            </a:r>
            <a:r>
              <a:rPr lang="en-US" sz="1700" b="1" dirty="0" err="1">
                <a:latin typeface="Arial"/>
                <a:ea typeface="Geneva" charset="0"/>
                <a:cs typeface="Arial"/>
              </a:rPr>
              <a:t>Stumpf</a:t>
            </a:r>
            <a:r>
              <a:rPr lang="en-US" sz="1700" dirty="0">
                <a:latin typeface="Arial"/>
                <a:ea typeface="Geneva" charset="0"/>
                <a:cs typeface="Arial"/>
              </a:rPr>
              <a:t>, NOAA</a:t>
            </a:r>
          </a:p>
          <a:p>
            <a:pPr algn="l"/>
            <a:r>
              <a:rPr lang="en-US" sz="1700" b="1" dirty="0" err="1">
                <a:latin typeface="Arial"/>
                <a:ea typeface="Geneva" charset="0"/>
                <a:cs typeface="Arial"/>
              </a:rPr>
              <a:t>Ajit</a:t>
            </a:r>
            <a:r>
              <a:rPr lang="en-US" sz="1700" b="1" dirty="0">
                <a:latin typeface="Arial"/>
                <a:ea typeface="Geneva" charset="0"/>
                <a:cs typeface="Arial"/>
              </a:rPr>
              <a:t> </a:t>
            </a:r>
            <a:r>
              <a:rPr lang="en-US" sz="1700" b="1" dirty="0" err="1">
                <a:latin typeface="Arial"/>
                <a:ea typeface="Geneva" charset="0"/>
                <a:cs typeface="Arial"/>
              </a:rPr>
              <a:t>Subramaniam</a:t>
            </a:r>
            <a:r>
              <a:rPr lang="en-US" sz="1700" dirty="0">
                <a:latin typeface="Arial"/>
                <a:ea typeface="Geneva" charset="0"/>
                <a:cs typeface="Arial"/>
              </a:rPr>
              <a:t>, Columbia U</a:t>
            </a:r>
          </a:p>
          <a:p>
            <a:pPr algn="l"/>
            <a:r>
              <a:rPr lang="en-US" sz="1700" b="1" dirty="0">
                <a:latin typeface="Arial"/>
                <a:ea typeface="Geneva" charset="0"/>
                <a:cs typeface="Arial"/>
              </a:rPr>
              <a:t>Gerardo Toro-Farmer</a:t>
            </a:r>
            <a:r>
              <a:rPr lang="en-US" sz="1700" dirty="0">
                <a:latin typeface="Arial"/>
                <a:ea typeface="Geneva" charset="0"/>
                <a:cs typeface="Arial"/>
              </a:rPr>
              <a:t>, U South Florida</a:t>
            </a:r>
          </a:p>
          <a:p>
            <a:pPr algn="l"/>
            <a:r>
              <a:rPr lang="en-US" sz="1700" b="1" dirty="0">
                <a:latin typeface="Arial"/>
                <a:cs typeface="Arial"/>
              </a:rPr>
              <a:t>Omar Torres, </a:t>
            </a:r>
            <a:r>
              <a:rPr lang="en-US" sz="1700" dirty="0">
                <a:latin typeface="Arial"/>
                <a:cs typeface="Arial"/>
              </a:rPr>
              <a:t>NASA GSFC</a:t>
            </a:r>
          </a:p>
          <a:p>
            <a:pPr algn="l"/>
            <a:r>
              <a:rPr lang="en-US" sz="1700" b="1" dirty="0">
                <a:latin typeface="Arial"/>
                <a:ea typeface="Geneva" charset="0"/>
                <a:cs typeface="Arial"/>
              </a:rPr>
              <a:t>Maria </a:t>
            </a:r>
            <a:r>
              <a:rPr lang="en-US" sz="1700" b="1" dirty="0" err="1">
                <a:latin typeface="Arial"/>
                <a:ea typeface="Geneva" charset="0"/>
                <a:cs typeface="Arial"/>
              </a:rPr>
              <a:t>Tzortziou</a:t>
            </a:r>
            <a:r>
              <a:rPr lang="en-US" sz="1700" dirty="0">
                <a:latin typeface="Arial"/>
                <a:ea typeface="Geneva" charset="0"/>
                <a:cs typeface="Arial"/>
              </a:rPr>
              <a:t>, U Maryland</a:t>
            </a:r>
          </a:p>
          <a:p>
            <a:pPr algn="l"/>
            <a:r>
              <a:rPr lang="en-US" sz="1700" b="1" dirty="0" err="1">
                <a:latin typeface="Arial"/>
                <a:ea typeface="Geneva" charset="0"/>
                <a:cs typeface="Arial"/>
              </a:rPr>
              <a:t>Menghua</a:t>
            </a:r>
            <a:r>
              <a:rPr lang="en-US" sz="1700" b="1" dirty="0">
                <a:latin typeface="Arial"/>
                <a:ea typeface="Geneva" charset="0"/>
                <a:cs typeface="Arial"/>
              </a:rPr>
              <a:t> Wang</a:t>
            </a:r>
            <a:r>
              <a:rPr lang="en-US" sz="1700" dirty="0">
                <a:latin typeface="Arial"/>
                <a:ea typeface="Geneva" charset="0"/>
                <a:cs typeface="Arial"/>
              </a:rPr>
              <a:t>, NOAA </a:t>
            </a:r>
          </a:p>
        </p:txBody>
      </p:sp>
      <p:sp>
        <p:nvSpPr>
          <p:cNvPr id="45061" name="Rectangle 6"/>
          <p:cNvSpPr>
            <a:spLocks noChangeArrowheads="1"/>
          </p:cNvSpPr>
          <p:nvPr/>
        </p:nvSpPr>
        <p:spPr bwMode="auto">
          <a:xfrm>
            <a:off x="8599876" y="983913"/>
            <a:ext cx="4382346" cy="4578687"/>
          </a:xfrm>
          <a:prstGeom prst="rect">
            <a:avLst/>
          </a:prstGeom>
          <a:solidFill>
            <a:srgbClr val="FFFFFF"/>
          </a:solidFill>
          <a:ln w="9525">
            <a:noFill/>
            <a:miter lim="800000"/>
            <a:headEnd/>
            <a:tailEnd/>
          </a:ln>
        </p:spPr>
        <p:txBody>
          <a:bodyPr lIns="130046" tIns="65023" rIns="130046" bIns="65023">
            <a:prstTxWarp prst="textNoShape">
              <a:avLst/>
            </a:prstTxWarp>
            <a:spAutoFit/>
          </a:bodyPr>
          <a:lstStyle/>
          <a:p>
            <a:pPr algn="l"/>
            <a:r>
              <a:rPr lang="en-US" sz="1800" b="1" u="sng" dirty="0">
                <a:latin typeface="Arial"/>
                <a:cs typeface="Arial"/>
              </a:rPr>
              <a:t>Mission Design Coordination Group</a:t>
            </a:r>
          </a:p>
          <a:p>
            <a:pPr algn="l"/>
            <a:r>
              <a:rPr lang="en-US" sz="1700" b="1" dirty="0">
                <a:latin typeface="Arial"/>
                <a:cs typeface="Arial"/>
              </a:rPr>
              <a:t>Jay Al-Saadi, </a:t>
            </a:r>
            <a:r>
              <a:rPr lang="en-US" sz="1700" dirty="0">
                <a:latin typeface="Arial"/>
                <a:cs typeface="Arial"/>
              </a:rPr>
              <a:t>NASA HQ</a:t>
            </a:r>
          </a:p>
          <a:p>
            <a:pPr algn="l"/>
            <a:r>
              <a:rPr lang="en-US" sz="1700" b="1" dirty="0">
                <a:latin typeface="Arial"/>
                <a:cs typeface="Arial"/>
              </a:rPr>
              <a:t>Paula </a:t>
            </a:r>
            <a:r>
              <a:rPr lang="en-US" sz="1700" b="1" dirty="0" err="1">
                <a:latin typeface="Arial"/>
                <a:cs typeface="Arial"/>
              </a:rPr>
              <a:t>Bontempi</a:t>
            </a:r>
            <a:r>
              <a:rPr lang="en-US" sz="1700" dirty="0">
                <a:latin typeface="Arial"/>
                <a:cs typeface="Arial"/>
              </a:rPr>
              <a:t>, NASA HQ</a:t>
            </a:r>
          </a:p>
          <a:p>
            <a:pPr algn="l"/>
            <a:r>
              <a:rPr lang="en-US" sz="1700" b="1" dirty="0">
                <a:latin typeface="Arial"/>
                <a:cs typeface="Arial"/>
              </a:rPr>
              <a:t>Betsy Edwards, </a:t>
            </a:r>
            <a:r>
              <a:rPr lang="en-US" sz="1700" dirty="0">
                <a:latin typeface="Arial"/>
                <a:cs typeface="Arial"/>
              </a:rPr>
              <a:t>NASA HQ</a:t>
            </a:r>
          </a:p>
          <a:p>
            <a:pPr algn="l"/>
            <a:r>
              <a:rPr lang="en-US" sz="1700" b="1" dirty="0">
                <a:latin typeface="Arial"/>
                <a:cs typeface="Arial"/>
              </a:rPr>
              <a:t>Laura </a:t>
            </a:r>
            <a:r>
              <a:rPr lang="en-US" sz="1700" b="1" dirty="0" err="1">
                <a:latin typeface="Arial"/>
                <a:cs typeface="Arial"/>
              </a:rPr>
              <a:t>Iraci</a:t>
            </a:r>
            <a:r>
              <a:rPr lang="en-US" sz="1700" dirty="0">
                <a:latin typeface="Arial"/>
                <a:cs typeface="Arial"/>
              </a:rPr>
              <a:t>, NASA ARC</a:t>
            </a:r>
          </a:p>
          <a:p>
            <a:pPr algn="l"/>
            <a:endParaRPr lang="en-US" sz="1700" b="1" dirty="0">
              <a:latin typeface="Arial"/>
              <a:cs typeface="Arial"/>
            </a:endParaRPr>
          </a:p>
          <a:p>
            <a:pPr algn="l"/>
            <a:r>
              <a:rPr lang="en-US" sz="1700" b="1" dirty="0">
                <a:latin typeface="Arial"/>
                <a:cs typeface="Arial"/>
              </a:rPr>
              <a:t>Kate Hartman, </a:t>
            </a:r>
            <a:r>
              <a:rPr lang="en-US" sz="1700" dirty="0">
                <a:latin typeface="Arial"/>
                <a:cs typeface="Arial"/>
              </a:rPr>
              <a:t>NASA GSFC</a:t>
            </a:r>
          </a:p>
          <a:p>
            <a:pPr algn="l"/>
            <a:r>
              <a:rPr lang="en-US" sz="1700" b="1" dirty="0">
                <a:latin typeface="Arial"/>
                <a:cs typeface="Arial"/>
              </a:rPr>
              <a:t>Richard Key, </a:t>
            </a:r>
            <a:r>
              <a:rPr lang="en-US" sz="1700" dirty="0">
                <a:latin typeface="Arial"/>
                <a:cs typeface="Arial"/>
              </a:rPr>
              <a:t>NASA JPL</a:t>
            </a:r>
          </a:p>
          <a:p>
            <a:pPr algn="l"/>
            <a:r>
              <a:rPr lang="en-US" sz="1700" b="1" dirty="0">
                <a:latin typeface="Arial"/>
                <a:cs typeface="Arial"/>
              </a:rPr>
              <a:t>Doreen Neil, </a:t>
            </a:r>
            <a:r>
              <a:rPr lang="en-US" sz="1700" dirty="0">
                <a:latin typeface="Arial"/>
                <a:cs typeface="Arial"/>
              </a:rPr>
              <a:t>NASA </a:t>
            </a:r>
            <a:r>
              <a:rPr lang="en-US" sz="1700" dirty="0" err="1">
                <a:latin typeface="Arial"/>
                <a:cs typeface="Arial"/>
              </a:rPr>
              <a:t>LaRC</a:t>
            </a:r>
            <a:endParaRPr lang="en-US" sz="1700" dirty="0">
              <a:latin typeface="Arial"/>
              <a:cs typeface="Arial"/>
            </a:endParaRPr>
          </a:p>
          <a:p>
            <a:pPr algn="l"/>
            <a:endParaRPr lang="en-US" sz="1700" b="1" dirty="0">
              <a:latin typeface="Arial"/>
              <a:ea typeface="Geneva" charset="0"/>
              <a:cs typeface="Arial"/>
            </a:endParaRPr>
          </a:p>
          <a:p>
            <a:pPr algn="l"/>
            <a:r>
              <a:rPr lang="en-US" sz="1700" b="1" dirty="0">
                <a:latin typeface="Arial"/>
                <a:ea typeface="Geneva" charset="0"/>
                <a:cs typeface="Arial"/>
              </a:rPr>
              <a:t>Angela Mason, </a:t>
            </a:r>
            <a:r>
              <a:rPr lang="en-US" sz="1700" dirty="0">
                <a:latin typeface="Arial"/>
                <a:ea typeface="Geneva" charset="0"/>
                <a:cs typeface="Arial"/>
              </a:rPr>
              <a:t>NASA ESMPO</a:t>
            </a:r>
          </a:p>
          <a:p>
            <a:pPr algn="l"/>
            <a:r>
              <a:rPr lang="en-US" sz="1700" b="1" dirty="0">
                <a:latin typeface="Arial"/>
                <a:ea typeface="Geneva" charset="0"/>
                <a:cs typeface="Arial"/>
              </a:rPr>
              <a:t>Karen Moe, </a:t>
            </a:r>
            <a:r>
              <a:rPr lang="en-US" sz="1700" dirty="0">
                <a:latin typeface="Arial"/>
                <a:ea typeface="Geneva" charset="0"/>
                <a:cs typeface="Arial"/>
              </a:rPr>
              <a:t>NASA ESTO</a:t>
            </a:r>
          </a:p>
          <a:p>
            <a:pPr algn="l"/>
            <a:endParaRPr lang="en-US" sz="1700" b="1" dirty="0">
              <a:latin typeface="Arial"/>
              <a:ea typeface="Geneva" charset="0"/>
              <a:cs typeface="Arial"/>
            </a:endParaRPr>
          </a:p>
          <a:p>
            <a:pPr algn="l"/>
            <a:r>
              <a:rPr lang="en-US" sz="1700" b="1" dirty="0">
                <a:latin typeface="Arial"/>
                <a:ea typeface="Geneva" charset="0"/>
                <a:cs typeface="Arial"/>
              </a:rPr>
              <a:t>Joe Salisbury</a:t>
            </a:r>
            <a:r>
              <a:rPr lang="en-US" sz="1700" dirty="0">
                <a:latin typeface="Arial"/>
                <a:ea typeface="Geneva" charset="0"/>
                <a:cs typeface="Arial"/>
              </a:rPr>
              <a:t>, U New Hampshire</a:t>
            </a:r>
            <a:endParaRPr lang="en-US" sz="1700" dirty="0">
              <a:latin typeface="Arial"/>
              <a:cs typeface="Arial"/>
            </a:endParaRPr>
          </a:p>
          <a:p>
            <a:pPr algn="l"/>
            <a:r>
              <a:rPr lang="en-US" sz="1700" b="1" dirty="0">
                <a:latin typeface="Arial"/>
                <a:ea typeface="Geneva" charset="0"/>
                <a:cs typeface="Arial"/>
              </a:rPr>
              <a:t>Antonio </a:t>
            </a:r>
            <a:r>
              <a:rPr lang="en-US" sz="1700" b="1" dirty="0" err="1">
                <a:latin typeface="Arial"/>
                <a:ea typeface="Geneva" charset="0"/>
                <a:cs typeface="Arial"/>
              </a:rPr>
              <a:t>Mannino</a:t>
            </a:r>
            <a:r>
              <a:rPr lang="en-US" sz="1700" dirty="0">
                <a:latin typeface="Arial"/>
                <a:ea typeface="Geneva" charset="0"/>
                <a:cs typeface="Arial"/>
              </a:rPr>
              <a:t>, NASA GSFC</a:t>
            </a:r>
          </a:p>
          <a:p>
            <a:pPr algn="l"/>
            <a:endParaRPr lang="en-US" sz="1700" b="1" dirty="0">
              <a:latin typeface="Arial"/>
              <a:cs typeface="Arial"/>
            </a:endParaRPr>
          </a:p>
          <a:p>
            <a:pPr algn="l"/>
            <a:endParaRPr lang="en-US" sz="1700" dirty="0">
              <a:latin typeface="Arial"/>
              <a:cs typeface="Arial"/>
            </a:endParaRPr>
          </a:p>
        </p:txBody>
      </p:sp>
      <p:sp>
        <p:nvSpPr>
          <p:cNvPr id="8" name="Rectangle 3"/>
          <p:cNvSpPr>
            <a:spLocks/>
          </p:cNvSpPr>
          <p:nvPr/>
        </p:nvSpPr>
        <p:spPr bwMode="auto">
          <a:xfrm>
            <a:off x="1390650" y="0"/>
            <a:ext cx="10210800" cy="838200"/>
          </a:xfrm>
          <a:prstGeom prst="rect">
            <a:avLst/>
          </a:prstGeom>
          <a:noFill/>
          <a:ln w="9525" cap="flat">
            <a:noFill/>
            <a:miter lim="800000"/>
            <a:headEnd type="none" w="med" len="med"/>
            <a:tailEnd type="none" w="med" len="med"/>
          </a:ln>
        </p:spPr>
        <p:txBody>
          <a:bodyPr lIns="38100" tIns="38100" rIns="38100" bIns="38100" anchor="ctr">
            <a:prstTxWarp prst="textNoShape">
              <a:avLst/>
            </a:prstTxWarp>
          </a:bodyPr>
          <a:lstStyle/>
          <a:p>
            <a:r>
              <a:rPr lang="en-US" sz="4400" b="1" dirty="0">
                <a:solidFill>
                  <a:srgbClr val="0033CC"/>
                </a:solidFill>
                <a:effectLst>
                  <a:outerShdw blurRad="38100" dist="38100" dir="2700000" algn="tl">
                    <a:srgbClr val="DDDDDD"/>
                  </a:outerShdw>
                </a:effectLst>
                <a:latin typeface="Arial" pitchFamily="1" charset="0"/>
                <a:ea typeface="Arial" pitchFamily="1" charset="0"/>
                <a:cs typeface="Arial" pitchFamily="1" charset="0"/>
                <a:sym typeface="Arial" pitchFamily="1" charset="0"/>
              </a:rPr>
              <a:t>P</a:t>
            </a:r>
            <a:r>
              <a:rPr lang="en-US" sz="4400" b="1" dirty="0" smtClean="0">
                <a:solidFill>
                  <a:srgbClr val="0033CC"/>
                </a:solidFill>
                <a:effectLst>
                  <a:outerShdw blurRad="38100" dist="38100" dir="2700000" algn="tl">
                    <a:srgbClr val="DDDDDD"/>
                  </a:outerShdw>
                </a:effectLst>
                <a:latin typeface="Arial" pitchFamily="1" charset="0"/>
                <a:ea typeface="Arial" pitchFamily="1" charset="0"/>
                <a:cs typeface="Arial" pitchFamily="1" charset="0"/>
                <a:sym typeface="Arial" pitchFamily="1" charset="0"/>
              </a:rPr>
              <a:t>ersonnel involved in GEO-CAPE</a:t>
            </a:r>
            <a:endParaRPr lang="en-US" sz="4400" b="1" dirty="0">
              <a:solidFill>
                <a:srgbClr val="0033CC"/>
              </a:solidFill>
              <a:effectLst>
                <a:outerShdw blurRad="38100" dist="38100" dir="2700000" algn="tl">
                  <a:srgbClr val="DDDDDD"/>
                </a:outerShdw>
              </a:effectLst>
              <a:latin typeface="Arial" pitchFamily="1" charset="0"/>
              <a:ea typeface="Arial" pitchFamily="1" charset="0"/>
              <a:cs typeface="Arial" pitchFamily="1" charset="0"/>
              <a:sym typeface="Arial" pitchFamily="1"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Rectangle 3"/>
          <p:cNvSpPr txBox="1">
            <a:spLocks noChangeArrowheads="1"/>
          </p:cNvSpPr>
          <p:nvPr/>
        </p:nvSpPr>
        <p:spPr bwMode="auto">
          <a:xfrm>
            <a:off x="1549400" y="0"/>
            <a:ext cx="10401300" cy="838200"/>
          </a:xfrm>
          <a:prstGeom prst="rect">
            <a:avLst/>
          </a:prstGeom>
          <a:noFill/>
          <a:ln w="12700">
            <a:noFill/>
            <a:miter lim="800000"/>
            <a:headEnd/>
            <a:tailEnd/>
          </a:ln>
          <a:effectLst/>
        </p:spPr>
        <p:txBody>
          <a:bodyPr vert="horz" wrap="square" lIns="38100" tIns="38100" rIns="38100" bIns="38100" numCol="1" anchor="ctr" anchorCtr="0" compatLnSpc="1">
            <a:prstTxWarp prst="textNoShape">
              <a:avLst/>
            </a:prstTxWarp>
          </a:bodyPr>
          <a:lstStyle/>
          <a:p>
            <a:pPr lvl="0">
              <a:tabLst>
                <a:tab pos="3683000" algn="l"/>
              </a:tabLst>
            </a:pPr>
            <a:r>
              <a:rPr lang="en-US" b="1" kern="0" dirty="0" smtClean="0">
                <a:solidFill>
                  <a:srgbClr val="002D99"/>
                </a:solidFill>
                <a:effectLst>
                  <a:outerShdw blurRad="38100" dist="38100" dir="2700000" algn="tl">
                    <a:srgbClr val="DDDDDD"/>
                  </a:outerShdw>
                </a:effectLst>
                <a:latin typeface="Arial" pitchFamily="1" charset="0"/>
                <a:ea typeface="Arial" pitchFamily="1" charset="0"/>
                <a:cs typeface="Arial" pitchFamily="1" charset="0"/>
                <a:sym typeface="Arial" pitchFamily="1" charset="0"/>
              </a:rPr>
              <a:t>Sensitivity - </a:t>
            </a:r>
            <a:r>
              <a:rPr lang="en-US" b="1" kern="0" dirty="0" err="1" smtClean="0">
                <a:solidFill>
                  <a:srgbClr val="002D99"/>
                </a:solidFill>
                <a:effectLst>
                  <a:outerShdw blurRad="38100" dist="38100" dir="2700000" algn="tl">
                    <a:srgbClr val="DDDDDD"/>
                  </a:outerShdw>
                </a:effectLst>
                <a:latin typeface="Arial" pitchFamily="1" charset="0"/>
                <a:ea typeface="Arial" pitchFamily="1" charset="0"/>
                <a:cs typeface="Arial" pitchFamily="1" charset="0"/>
                <a:sym typeface="Arial" pitchFamily="1" charset="0"/>
              </a:rPr>
              <a:t>Ltyp</a:t>
            </a:r>
            <a:endParaRPr kumimoji="0" lang="en-US" sz="4200" b="1" i="0" u="none" strike="noStrike" kern="0" cap="none" spc="0" normalizeH="0" baseline="0" noProof="0" dirty="0">
              <a:ln>
                <a:noFill/>
              </a:ln>
              <a:solidFill>
                <a:srgbClr val="002D99"/>
              </a:solidFill>
              <a:effectLst>
                <a:outerShdw blurRad="38100" dist="38100" dir="2700000" algn="tl">
                  <a:srgbClr val="DDDDDD"/>
                </a:outerShdw>
              </a:effectLst>
              <a:uLnTx/>
              <a:uFillTx/>
              <a:latin typeface="Arial" pitchFamily="1" charset="0"/>
              <a:ea typeface="ヒラギノ角ゴ ProN W6" pitchFamily="1" charset="-128"/>
              <a:cs typeface="ヒラギノ角ゴ ProN W6" pitchFamily="1" charset="-128"/>
              <a:sym typeface="Arial" pitchFamily="1" charset="0"/>
            </a:endParaRPr>
          </a:p>
        </p:txBody>
      </p:sp>
      <p:sp>
        <p:nvSpPr>
          <p:cNvPr id="9" name="TextBox 8"/>
          <p:cNvSpPr txBox="1"/>
          <p:nvPr/>
        </p:nvSpPr>
        <p:spPr>
          <a:xfrm>
            <a:off x="254000" y="9201090"/>
            <a:ext cx="6371882" cy="400110"/>
          </a:xfrm>
          <a:prstGeom prst="rect">
            <a:avLst/>
          </a:prstGeom>
          <a:noFill/>
        </p:spPr>
        <p:txBody>
          <a:bodyPr wrap="none" rtlCol="0">
            <a:spAutoFit/>
          </a:bodyPr>
          <a:lstStyle/>
          <a:p>
            <a:r>
              <a:rPr lang="en-US" sz="2000" dirty="0" err="1" smtClean="0">
                <a:latin typeface="Arial"/>
                <a:cs typeface="Arial"/>
              </a:rPr>
              <a:t>Chuanmin</a:t>
            </a:r>
            <a:r>
              <a:rPr lang="en-US" sz="2000" dirty="0" smtClean="0">
                <a:latin typeface="Arial"/>
                <a:cs typeface="Arial"/>
              </a:rPr>
              <a:t> </a:t>
            </a:r>
            <a:r>
              <a:rPr lang="en-US" sz="2000" dirty="0" err="1" smtClean="0">
                <a:latin typeface="Arial"/>
                <a:cs typeface="Arial"/>
              </a:rPr>
              <a:t>Hu</a:t>
            </a:r>
            <a:r>
              <a:rPr lang="en-US" sz="2000" dirty="0" smtClean="0">
                <a:latin typeface="Arial"/>
                <a:cs typeface="Arial"/>
              </a:rPr>
              <a:t>, et al., submitted </a:t>
            </a:r>
            <a:r>
              <a:rPr lang="en-US" sz="2000" i="1" dirty="0" smtClean="0">
                <a:latin typeface="Arial"/>
                <a:cs typeface="Arial"/>
              </a:rPr>
              <a:t>Appl. Optic</a:t>
            </a:r>
            <a:r>
              <a:rPr lang="en-US" sz="2000" dirty="0" smtClean="0">
                <a:latin typeface="Arial"/>
                <a:cs typeface="Arial"/>
              </a:rPr>
              <a:t>s April 2012</a:t>
            </a:r>
            <a:endParaRPr lang="en-US" sz="2000" dirty="0">
              <a:latin typeface="Arial"/>
              <a:cs typeface="Arial"/>
            </a:endParaRPr>
          </a:p>
        </p:txBody>
      </p:sp>
      <p:graphicFrame>
        <p:nvGraphicFramePr>
          <p:cNvPr id="591876" name="Object 4"/>
          <p:cNvGraphicFramePr>
            <a:graphicFrameLocks noChangeAspect="1"/>
          </p:cNvGraphicFramePr>
          <p:nvPr/>
        </p:nvGraphicFramePr>
        <p:xfrm>
          <a:off x="177800" y="679122"/>
          <a:ext cx="5562600" cy="4350078"/>
        </p:xfrm>
        <a:graphic>
          <a:graphicData uri="http://schemas.openxmlformats.org/presentationml/2006/ole">
            <p:oleObj spid="_x0000_s620547" name="Worksheet" r:id="rId3" imgW="5651500" imgH="4419600" progId="Excel.Sheet.12">
              <p:embed/>
            </p:oleObj>
          </a:graphicData>
        </a:graphic>
      </p:graphicFrame>
      <p:graphicFrame>
        <p:nvGraphicFramePr>
          <p:cNvPr id="591875" name="Object 3"/>
          <p:cNvGraphicFramePr>
            <a:graphicFrameLocks noChangeAspect="1"/>
          </p:cNvGraphicFramePr>
          <p:nvPr/>
        </p:nvGraphicFramePr>
        <p:xfrm>
          <a:off x="177800" y="4658132"/>
          <a:ext cx="5638800" cy="4409668"/>
        </p:xfrm>
        <a:graphic>
          <a:graphicData uri="http://schemas.openxmlformats.org/presentationml/2006/ole">
            <p:oleObj spid="_x0000_s620546" name="Worksheet" r:id="rId4" imgW="5651500" imgH="4419600" progId="Excel.Sheet.12">
              <p:embed/>
            </p:oleObj>
          </a:graphicData>
        </a:graphic>
      </p:graphicFrame>
      <p:pic>
        <p:nvPicPr>
          <p:cNvPr id="13" name="Picture 12"/>
          <p:cNvPicPr>
            <a:picLocks noChangeAspect="1"/>
          </p:cNvPicPr>
          <p:nvPr/>
        </p:nvPicPr>
        <mc:AlternateContent>
          <mc:Choice xmlns:ma="http://schemas.microsoft.com/office/mac/drawingml/2008/main" Requires="ma">
            <p:blipFill>
              <a:blip r:embed="rId5"/>
              <a:stretch>
                <a:fillRect/>
              </a:stretch>
            </p:blipFill>
          </mc:Choice>
          <mc:Fallback>
            <p:blipFill>
              <a:blip r:embed="rId6"/>
              <a:stretch>
                <a:fillRect/>
              </a:stretch>
            </p:blipFill>
          </mc:Fallback>
        </mc:AlternateContent>
        <p:spPr>
          <a:xfrm>
            <a:off x="5700957" y="2387600"/>
            <a:ext cx="7202243" cy="6375400"/>
          </a:xfrm>
          <a:prstGeom prst="rect">
            <a:avLst/>
          </a:prstGeom>
        </p:spPr>
      </p:pic>
      <p:sp>
        <p:nvSpPr>
          <p:cNvPr id="7" name="Slide Number Placeholder 6"/>
          <p:cNvSpPr>
            <a:spLocks noGrp="1"/>
          </p:cNvSpPr>
          <p:nvPr>
            <p:ph type="sldNum" sz="quarter" idx="10"/>
          </p:nvPr>
        </p:nvSpPr>
        <p:spPr/>
        <p:txBody>
          <a:bodyPr/>
          <a:lstStyle/>
          <a:p>
            <a:fld id="{DB3FFC11-52A4-9C4F-A654-912B0539908C}" type="slidenum">
              <a:rPr lang="en-US" smtClean="0"/>
              <a:pPr/>
              <a:t>20</a:t>
            </a:fld>
            <a:endParaRPr lang="en-US"/>
          </a:p>
        </p:txBody>
      </p:sp>
      <p:sp>
        <p:nvSpPr>
          <p:cNvPr id="11" name="TextBox 10"/>
          <p:cNvSpPr txBox="1"/>
          <p:nvPr/>
        </p:nvSpPr>
        <p:spPr>
          <a:xfrm>
            <a:off x="7875593" y="9201090"/>
            <a:ext cx="3748592" cy="400110"/>
          </a:xfrm>
          <a:prstGeom prst="rect">
            <a:avLst/>
          </a:prstGeom>
          <a:noFill/>
        </p:spPr>
        <p:txBody>
          <a:bodyPr wrap="none" rtlCol="0">
            <a:spAutoFit/>
          </a:bodyPr>
          <a:lstStyle/>
          <a:p>
            <a:r>
              <a:rPr lang="en-US" sz="2000" dirty="0" smtClean="0">
                <a:latin typeface="Arial"/>
                <a:cs typeface="Arial"/>
              </a:rPr>
              <a:t>Z. Ahmad, A. </a:t>
            </a:r>
            <a:r>
              <a:rPr lang="en-US" sz="2000" dirty="0" err="1" smtClean="0">
                <a:latin typeface="Arial"/>
                <a:cs typeface="Arial"/>
              </a:rPr>
              <a:t>Mannino</a:t>
            </a:r>
            <a:r>
              <a:rPr lang="en-US" sz="2000" dirty="0" smtClean="0">
                <a:latin typeface="Arial"/>
                <a:cs typeface="Arial"/>
              </a:rPr>
              <a:t> &amp; C. </a:t>
            </a:r>
            <a:r>
              <a:rPr lang="en-US" sz="2000" dirty="0" err="1" smtClean="0">
                <a:latin typeface="Arial"/>
                <a:cs typeface="Arial"/>
              </a:rPr>
              <a:t>Hu</a:t>
            </a:r>
            <a:r>
              <a:rPr lang="en-US" sz="2000" dirty="0" smtClean="0">
                <a:latin typeface="Arial"/>
                <a:cs typeface="Arial"/>
              </a:rPr>
              <a:t> </a:t>
            </a:r>
            <a:endParaRPr lang="en-US" sz="2000" dirty="0">
              <a:latin typeface="Arial"/>
              <a:cs typeface="Arial"/>
            </a:endParaRPr>
          </a:p>
        </p:txBody>
      </p:sp>
      <p:sp>
        <p:nvSpPr>
          <p:cNvPr id="12" name="TextBox 11"/>
          <p:cNvSpPr txBox="1"/>
          <p:nvPr/>
        </p:nvSpPr>
        <p:spPr>
          <a:xfrm>
            <a:off x="5636289" y="1103293"/>
            <a:ext cx="5133311" cy="954107"/>
          </a:xfrm>
          <a:prstGeom prst="rect">
            <a:avLst/>
          </a:prstGeom>
          <a:noFill/>
        </p:spPr>
        <p:txBody>
          <a:bodyPr wrap="none" rtlCol="0">
            <a:spAutoFit/>
          </a:bodyPr>
          <a:lstStyle/>
          <a:p>
            <a:r>
              <a:rPr lang="en-US" sz="2800" dirty="0" smtClean="0">
                <a:solidFill>
                  <a:srgbClr val="800000"/>
                </a:solidFill>
                <a:latin typeface="Arial"/>
                <a:cs typeface="Arial"/>
              </a:rPr>
              <a:t>GEO-CAPE SNR requirements </a:t>
            </a:r>
          </a:p>
          <a:p>
            <a:r>
              <a:rPr lang="en-US" sz="2800" dirty="0" smtClean="0">
                <a:solidFill>
                  <a:srgbClr val="800000"/>
                </a:solidFill>
                <a:latin typeface="Arial"/>
                <a:cs typeface="Arial"/>
              </a:rPr>
              <a:t>based on </a:t>
            </a:r>
            <a:r>
              <a:rPr lang="en-US" sz="2800" dirty="0" err="1" smtClean="0">
                <a:solidFill>
                  <a:srgbClr val="800000"/>
                </a:solidFill>
                <a:latin typeface="Arial"/>
                <a:cs typeface="Arial"/>
              </a:rPr>
              <a:t>Ltyp</a:t>
            </a:r>
            <a:r>
              <a:rPr lang="en-US" sz="2800" dirty="0" smtClean="0">
                <a:solidFill>
                  <a:srgbClr val="800000"/>
                </a:solidFill>
                <a:latin typeface="Arial"/>
                <a:cs typeface="Arial"/>
              </a:rPr>
              <a:t> at 70° SZA</a:t>
            </a:r>
            <a:endParaRPr lang="en-US" sz="2800" dirty="0">
              <a:solidFill>
                <a:srgbClr val="800000"/>
              </a:solidFill>
              <a:latin typeface="Arial"/>
              <a:cs typeface="Arial"/>
            </a:endParaRPr>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Rectangle 3"/>
          <p:cNvSpPr txBox="1">
            <a:spLocks noChangeArrowheads="1"/>
          </p:cNvSpPr>
          <p:nvPr/>
        </p:nvSpPr>
        <p:spPr bwMode="auto">
          <a:xfrm>
            <a:off x="1282700" y="0"/>
            <a:ext cx="10477500" cy="1447800"/>
          </a:xfrm>
          <a:prstGeom prst="rect">
            <a:avLst/>
          </a:prstGeom>
          <a:noFill/>
          <a:ln w="12700">
            <a:noFill/>
            <a:miter lim="800000"/>
            <a:headEnd/>
            <a:tailEnd/>
          </a:ln>
          <a:effectLst/>
        </p:spPr>
        <p:txBody>
          <a:bodyPr vert="horz" wrap="square" lIns="38100" tIns="38100" rIns="38100" bIns="38100" numCol="1" anchor="ctr" anchorCtr="0" compatLnSpc="1">
            <a:prstTxWarp prst="textNoShape">
              <a:avLst/>
            </a:prstTxWarp>
          </a:bodyPr>
          <a:lstStyle/>
          <a:p>
            <a:pPr lvl="0">
              <a:tabLst>
                <a:tab pos="3683000" algn="l"/>
              </a:tabLst>
            </a:pPr>
            <a:r>
              <a:rPr lang="en-US" sz="3600" b="1" kern="0" dirty="0" smtClean="0">
                <a:solidFill>
                  <a:srgbClr val="002D99"/>
                </a:solidFill>
                <a:effectLst>
                  <a:outerShdw blurRad="38100" dist="38100" dir="2700000" algn="tl">
                    <a:srgbClr val="DDDDDD"/>
                  </a:outerShdw>
                </a:effectLst>
                <a:latin typeface="Arial" pitchFamily="1" charset="0"/>
                <a:ea typeface="Arial" pitchFamily="1" charset="0"/>
                <a:cs typeface="Arial" pitchFamily="1" charset="0"/>
                <a:sym typeface="Arial" pitchFamily="1" charset="0"/>
              </a:rPr>
              <a:t>SNR of Heritage Sensors</a:t>
            </a:r>
          </a:p>
          <a:p>
            <a:pPr lvl="0">
              <a:tabLst>
                <a:tab pos="3683000" algn="l"/>
              </a:tabLst>
            </a:pPr>
            <a:r>
              <a:rPr lang="en-US" sz="3600" b="1" kern="0" dirty="0" smtClean="0">
                <a:solidFill>
                  <a:srgbClr val="002D99"/>
                </a:solidFill>
                <a:effectLst>
                  <a:outerShdw blurRad="38100" dist="38100" dir="2700000" algn="tl">
                    <a:srgbClr val="DDDDDD"/>
                  </a:outerShdw>
                </a:effectLst>
                <a:latin typeface="Arial" pitchFamily="1" charset="0"/>
                <a:ea typeface="Arial" pitchFamily="1" charset="0"/>
                <a:cs typeface="Arial" pitchFamily="1" charset="0"/>
                <a:sym typeface="Arial" pitchFamily="1" charset="0"/>
              </a:rPr>
              <a:t>Scaled to Identical</a:t>
            </a:r>
            <a:r>
              <a:rPr kumimoji="0" lang="en-US" sz="3600" b="1" i="0" u="none" strike="noStrike" kern="0" cap="none" spc="0" normalizeH="0" noProof="0" dirty="0" smtClean="0">
                <a:ln>
                  <a:noFill/>
                </a:ln>
                <a:solidFill>
                  <a:srgbClr val="002D99"/>
                </a:solidFill>
                <a:effectLst>
                  <a:outerShdw blurRad="38100" dist="38100" dir="2700000" algn="tl">
                    <a:srgbClr val="DDDDDD"/>
                  </a:outerShdw>
                </a:effectLst>
                <a:uLnTx/>
                <a:uFillTx/>
                <a:latin typeface="Arial" pitchFamily="1" charset="0"/>
                <a:ea typeface="Arial" pitchFamily="1" charset="0"/>
                <a:cs typeface="Arial" pitchFamily="1" charset="0"/>
                <a:sym typeface="Arial" pitchFamily="1" charset="0"/>
              </a:rPr>
              <a:t> </a:t>
            </a:r>
            <a:r>
              <a:rPr kumimoji="0" lang="en-US" sz="3600" b="1" i="0" u="none" strike="noStrike" kern="0" cap="none" spc="0" normalizeH="0" noProof="0" dirty="0" err="1" smtClean="0">
                <a:ln>
                  <a:noFill/>
                </a:ln>
                <a:solidFill>
                  <a:srgbClr val="002D99"/>
                </a:solidFill>
                <a:effectLst>
                  <a:outerShdw blurRad="38100" dist="38100" dir="2700000" algn="tl">
                    <a:srgbClr val="DDDDDD"/>
                  </a:outerShdw>
                </a:effectLst>
                <a:uLnTx/>
                <a:uFillTx/>
                <a:latin typeface="Arial" pitchFamily="1" charset="0"/>
                <a:ea typeface="Arial" pitchFamily="1" charset="0"/>
                <a:cs typeface="Arial" pitchFamily="1" charset="0"/>
                <a:sym typeface="Arial" pitchFamily="1" charset="0"/>
              </a:rPr>
              <a:t>Ltyp</a:t>
            </a:r>
            <a:r>
              <a:rPr kumimoji="0" lang="en-US" sz="3600" b="1" i="0" u="none" strike="noStrike" kern="0" cap="none" spc="0" normalizeH="0" noProof="0" dirty="0" smtClean="0">
                <a:ln>
                  <a:noFill/>
                </a:ln>
                <a:solidFill>
                  <a:srgbClr val="002D99"/>
                </a:solidFill>
                <a:effectLst>
                  <a:outerShdw blurRad="38100" dist="38100" dir="2700000" algn="tl">
                    <a:srgbClr val="DDDDDD"/>
                  </a:outerShdw>
                </a:effectLst>
                <a:uLnTx/>
                <a:uFillTx/>
                <a:latin typeface="Arial" pitchFamily="1" charset="0"/>
                <a:ea typeface="Arial" pitchFamily="1" charset="0"/>
                <a:cs typeface="Arial" pitchFamily="1" charset="0"/>
                <a:sym typeface="Arial" pitchFamily="1" charset="0"/>
              </a:rPr>
              <a:t> values</a:t>
            </a:r>
            <a:endParaRPr kumimoji="0" lang="en-US" sz="3600" b="1" i="0" u="none" strike="noStrike" kern="0" cap="none" spc="0" normalizeH="0" baseline="0" noProof="0" dirty="0">
              <a:ln>
                <a:noFill/>
              </a:ln>
              <a:solidFill>
                <a:srgbClr val="002D99"/>
              </a:solidFill>
              <a:effectLst>
                <a:outerShdw blurRad="38100" dist="38100" dir="2700000" algn="tl">
                  <a:srgbClr val="DDDDDD"/>
                </a:outerShdw>
              </a:effectLst>
              <a:uLnTx/>
              <a:uFillTx/>
              <a:latin typeface="Arial" pitchFamily="1" charset="0"/>
              <a:ea typeface="ヒラギノ角ゴ ProN W6" pitchFamily="1" charset="-128"/>
              <a:cs typeface="ヒラギノ角ゴ ProN W6" pitchFamily="1" charset="-128"/>
              <a:sym typeface="Arial" pitchFamily="1" charset="0"/>
            </a:endParaRPr>
          </a:p>
        </p:txBody>
      </p:sp>
      <p:graphicFrame>
        <p:nvGraphicFramePr>
          <p:cNvPr id="590851" name="Object 3"/>
          <p:cNvGraphicFramePr>
            <a:graphicFrameLocks noChangeAspect="1"/>
          </p:cNvGraphicFramePr>
          <p:nvPr/>
        </p:nvGraphicFramePr>
        <p:xfrm>
          <a:off x="327237" y="1524000"/>
          <a:ext cx="12271163" cy="6248400"/>
        </p:xfrm>
        <a:graphic>
          <a:graphicData uri="http://schemas.openxmlformats.org/presentationml/2006/ole">
            <p:oleObj spid="_x0000_s590851" name="Worksheet" r:id="rId3" imgW="8978900" imgH="4572000" progId="Excel.Sheet.12">
              <p:embed/>
            </p:oleObj>
          </a:graphicData>
        </a:graphic>
      </p:graphicFrame>
      <p:sp>
        <p:nvSpPr>
          <p:cNvPr id="9" name="TextBox 8"/>
          <p:cNvSpPr txBox="1"/>
          <p:nvPr/>
        </p:nvSpPr>
        <p:spPr>
          <a:xfrm>
            <a:off x="760068" y="9144000"/>
            <a:ext cx="11717019" cy="400110"/>
          </a:xfrm>
          <a:prstGeom prst="rect">
            <a:avLst/>
          </a:prstGeom>
          <a:noFill/>
        </p:spPr>
        <p:txBody>
          <a:bodyPr wrap="none" rtlCol="0">
            <a:spAutoFit/>
          </a:bodyPr>
          <a:lstStyle/>
          <a:p>
            <a:r>
              <a:rPr lang="en-US" sz="2000" dirty="0" err="1" smtClean="0">
                <a:latin typeface="Arial"/>
                <a:cs typeface="Arial"/>
              </a:rPr>
              <a:t>Chuanmin</a:t>
            </a:r>
            <a:r>
              <a:rPr lang="en-US" sz="2000" dirty="0" smtClean="0">
                <a:latin typeface="Arial"/>
                <a:cs typeface="Arial"/>
              </a:rPr>
              <a:t> </a:t>
            </a:r>
            <a:r>
              <a:rPr lang="en-US" sz="2000" dirty="0" err="1" smtClean="0">
                <a:latin typeface="Arial"/>
                <a:cs typeface="Arial"/>
              </a:rPr>
              <a:t>Hu</a:t>
            </a:r>
            <a:r>
              <a:rPr lang="en-US" sz="2000" dirty="0" smtClean="0">
                <a:latin typeface="Arial"/>
                <a:cs typeface="Arial"/>
              </a:rPr>
              <a:t>, L. </a:t>
            </a:r>
            <a:r>
              <a:rPr lang="en-US" sz="2000" dirty="0" err="1" smtClean="0">
                <a:latin typeface="Arial"/>
                <a:cs typeface="Arial"/>
              </a:rPr>
              <a:t>Feng</a:t>
            </a:r>
            <a:r>
              <a:rPr lang="en-US" sz="2000" dirty="0" smtClean="0">
                <a:latin typeface="Arial"/>
                <a:cs typeface="Arial"/>
              </a:rPr>
              <a:t>, Z. Lee, C. Davis, A. </a:t>
            </a:r>
            <a:r>
              <a:rPr lang="en-US" sz="2000" dirty="0" err="1" smtClean="0">
                <a:latin typeface="Arial"/>
                <a:cs typeface="Arial"/>
              </a:rPr>
              <a:t>Mannino</a:t>
            </a:r>
            <a:r>
              <a:rPr lang="en-US" sz="2000" dirty="0" smtClean="0">
                <a:latin typeface="Arial"/>
                <a:cs typeface="Arial"/>
              </a:rPr>
              <a:t>, C. McClain, B. Franz, Applied Optics, submitted</a:t>
            </a:r>
            <a:endParaRPr lang="en-US" sz="2000" dirty="0">
              <a:latin typeface="Arial"/>
              <a:cs typeface="Arial"/>
            </a:endParaRPr>
          </a:p>
        </p:txBody>
      </p:sp>
      <p:sp>
        <p:nvSpPr>
          <p:cNvPr id="6" name="Slide Number Placeholder 5"/>
          <p:cNvSpPr>
            <a:spLocks noGrp="1"/>
          </p:cNvSpPr>
          <p:nvPr>
            <p:ph type="sldNum" sz="quarter" idx="10"/>
          </p:nvPr>
        </p:nvSpPr>
        <p:spPr/>
        <p:txBody>
          <a:bodyPr/>
          <a:lstStyle/>
          <a:p>
            <a:fld id="{DB3FFC11-52A4-9C4F-A654-912B0539908C}" type="slidenum">
              <a:rPr lang="en-US" smtClean="0"/>
              <a:pPr/>
              <a:t>21</a:t>
            </a:fld>
            <a:endParaRPr lang="en-US"/>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650240" y="132571"/>
            <a:ext cx="11704320" cy="889060"/>
          </a:xfrm>
        </p:spPr>
        <p:txBody>
          <a:bodyPr>
            <a:noAutofit/>
          </a:bodyPr>
          <a:lstStyle/>
          <a:p>
            <a:r>
              <a:rPr lang="en-US" sz="2800" dirty="0">
                <a:latin typeface="Arial"/>
              </a:rPr>
              <a:t>Variability </a:t>
            </a:r>
            <a:r>
              <a:rPr lang="en-US" sz="2800" dirty="0" smtClean="0">
                <a:latin typeface="Arial"/>
              </a:rPr>
              <a:t>in </a:t>
            </a:r>
            <a:r>
              <a:rPr lang="en-US" sz="2800" dirty="0">
                <a:latin typeface="Arial"/>
              </a:rPr>
              <a:t>Phytoplankton Fluorescence </a:t>
            </a:r>
            <a:r>
              <a:rPr lang="en-US" sz="2800" dirty="0" smtClean="0">
                <a:latin typeface="Arial"/>
              </a:rPr>
              <a:t>over the </a:t>
            </a:r>
            <a:r>
              <a:rPr lang="en-US" sz="2800" dirty="0">
                <a:latin typeface="Arial"/>
              </a:rPr>
              <a:t>Day: </a:t>
            </a:r>
            <a:r>
              <a:rPr lang="en-US" sz="2800" dirty="0" smtClean="0">
                <a:latin typeface="Arial"/>
              </a:rPr>
              <a:t/>
            </a:r>
            <a:br>
              <a:rPr lang="en-US" sz="2800" dirty="0" smtClean="0">
                <a:latin typeface="Arial"/>
              </a:rPr>
            </a:br>
            <a:r>
              <a:rPr lang="en-US" sz="2800" dirty="0" smtClean="0">
                <a:latin typeface="Arial"/>
              </a:rPr>
              <a:t>Implications </a:t>
            </a:r>
            <a:r>
              <a:rPr lang="en-US" sz="2800" dirty="0">
                <a:latin typeface="Arial"/>
              </a:rPr>
              <a:t>f</a:t>
            </a:r>
            <a:r>
              <a:rPr lang="en-US" sz="2800" dirty="0" smtClean="0">
                <a:latin typeface="Arial"/>
              </a:rPr>
              <a:t>or Geostationary </a:t>
            </a:r>
            <a:r>
              <a:rPr lang="en-US" sz="2800" dirty="0">
                <a:latin typeface="Arial"/>
              </a:rPr>
              <a:t>Remote Sensing</a:t>
            </a:r>
          </a:p>
        </p:txBody>
      </p:sp>
      <p:sp>
        <p:nvSpPr>
          <p:cNvPr id="5" name="Content Placeholder 4"/>
          <p:cNvSpPr>
            <a:spLocks noGrp="1"/>
          </p:cNvSpPr>
          <p:nvPr>
            <p:ph sz="half" idx="1"/>
          </p:nvPr>
        </p:nvSpPr>
        <p:spPr>
          <a:xfrm>
            <a:off x="284482" y="5421426"/>
            <a:ext cx="6065518" cy="3698472"/>
          </a:xfrm>
        </p:spPr>
        <p:txBody>
          <a:bodyPr lIns="130046" tIns="65023" rIns="130046" bIns="65023">
            <a:normAutofit fontScale="92500" lnSpcReduction="20000"/>
          </a:bodyPr>
          <a:lstStyle/>
          <a:p>
            <a:pPr marL="0" indent="0">
              <a:buNone/>
            </a:pPr>
            <a:r>
              <a:rPr lang="en-US" sz="3027" b="1" dirty="0" smtClean="0">
                <a:latin typeface="Arial"/>
              </a:rPr>
              <a:t>Results to date</a:t>
            </a:r>
          </a:p>
          <a:p>
            <a:r>
              <a:rPr lang="en-US" sz="2600" dirty="0" smtClean="0">
                <a:latin typeface="Arial"/>
              </a:rPr>
              <a:t>Large datasets analyzed from 6 coastal to open ocean regions</a:t>
            </a:r>
          </a:p>
          <a:p>
            <a:r>
              <a:rPr lang="en-US" sz="2600" dirty="0" smtClean="0">
                <a:latin typeface="Arial"/>
              </a:rPr>
              <a:t>Fluorescence baseline challenging to constrain</a:t>
            </a:r>
          </a:p>
          <a:p>
            <a:r>
              <a:rPr lang="en-US" sz="2600" dirty="0" smtClean="0">
                <a:latin typeface="Arial"/>
              </a:rPr>
              <a:t>Relatively simple (bi-linear) F-E model adequate in many cases</a:t>
            </a:r>
          </a:p>
          <a:p>
            <a:r>
              <a:rPr lang="en-US" sz="2600" dirty="0" smtClean="0">
                <a:latin typeface="Arial"/>
              </a:rPr>
              <a:t>Parameter retrieval strongly sensitivity to temporal resolution</a:t>
            </a:r>
          </a:p>
          <a:p>
            <a:endParaRPr lang="en-US" dirty="0">
              <a:latin typeface="Arial"/>
            </a:endParaRPr>
          </a:p>
        </p:txBody>
      </p:sp>
      <p:sp>
        <p:nvSpPr>
          <p:cNvPr id="7" name="Content Placeholder 4"/>
          <p:cNvSpPr txBox="1">
            <a:spLocks/>
          </p:cNvSpPr>
          <p:nvPr/>
        </p:nvSpPr>
        <p:spPr>
          <a:xfrm>
            <a:off x="264509" y="1802467"/>
            <a:ext cx="6568526" cy="3531533"/>
          </a:xfrm>
          <a:prstGeom prst="rect">
            <a:avLst/>
          </a:prstGeom>
        </p:spPr>
        <p:txBody>
          <a:bodyPr vert="horz" lIns="130046" tIns="65023" rIns="130046" bIns="65023" rtlCol="0">
            <a:noAutofit/>
          </a:bodyPr>
          <a:lstStyle/>
          <a:p>
            <a:pPr algn="l">
              <a:spcBef>
                <a:spcPct val="20000"/>
              </a:spcBef>
              <a:defRPr/>
            </a:pPr>
            <a:r>
              <a:rPr lang="en-US" sz="2800" b="1" dirty="0">
                <a:latin typeface="Arial"/>
              </a:rPr>
              <a:t>Summary of </a:t>
            </a:r>
            <a:r>
              <a:rPr lang="en-US" sz="2800" b="1" dirty="0" smtClean="0">
                <a:latin typeface="Arial"/>
              </a:rPr>
              <a:t>Activity</a:t>
            </a:r>
          </a:p>
          <a:p>
            <a:pPr marL="487672" indent="-487672" algn="l">
              <a:spcBef>
                <a:spcPct val="20000"/>
              </a:spcBef>
              <a:buFont typeface="Arial"/>
              <a:buChar char="•"/>
              <a:defRPr/>
            </a:pPr>
            <a:r>
              <a:rPr lang="en-US" sz="2400" noProof="0" dirty="0" smtClean="0">
                <a:latin typeface="Arial"/>
              </a:rPr>
              <a:t>Compile and analyze existing in situ F-E (</a:t>
            </a:r>
            <a:r>
              <a:rPr lang="en-US" sz="2400" dirty="0" smtClean="0">
                <a:latin typeface="Arial"/>
              </a:rPr>
              <a:t>Fluorescence </a:t>
            </a:r>
            <a:r>
              <a:rPr lang="en-US" sz="2400" dirty="0">
                <a:latin typeface="Arial"/>
              </a:rPr>
              <a:t>v. </a:t>
            </a:r>
            <a:r>
              <a:rPr lang="en-US" sz="2400" dirty="0" smtClean="0">
                <a:latin typeface="Arial"/>
              </a:rPr>
              <a:t>Irradiance) </a:t>
            </a:r>
            <a:r>
              <a:rPr lang="en-US" sz="2400" noProof="0" dirty="0" smtClean="0">
                <a:latin typeface="Arial"/>
              </a:rPr>
              <a:t>data sets</a:t>
            </a:r>
          </a:p>
          <a:p>
            <a:pPr marL="487672" indent="-487672" algn="l">
              <a:spcBef>
                <a:spcPct val="20000"/>
              </a:spcBef>
              <a:buFont typeface="Arial"/>
              <a:buChar char="•"/>
              <a:defRPr/>
            </a:pPr>
            <a:r>
              <a:rPr lang="en-US" sz="2400" noProof="0" dirty="0" smtClean="0">
                <a:latin typeface="Arial"/>
              </a:rPr>
              <a:t>Parameter estimation and goodness of fit for a range of models</a:t>
            </a:r>
          </a:p>
          <a:p>
            <a:pPr marL="487672" indent="-487672" algn="l">
              <a:spcBef>
                <a:spcPct val="20000"/>
              </a:spcBef>
              <a:buFont typeface="Arial"/>
              <a:buChar char="•"/>
              <a:defRPr/>
            </a:pPr>
            <a:r>
              <a:rPr lang="en-US" sz="2400" dirty="0" smtClean="0">
                <a:latin typeface="Arial"/>
              </a:rPr>
              <a:t>Inform temporal resolution requirements with sensitivity analyses on simulated data</a:t>
            </a:r>
            <a:endParaRPr lang="en-US" sz="2400" noProof="0" dirty="0" smtClean="0">
              <a:latin typeface="Arial"/>
            </a:endParaRPr>
          </a:p>
          <a:p>
            <a:pPr marL="487672" indent="-487672" algn="l">
              <a:spcBef>
                <a:spcPct val="20000"/>
              </a:spcBef>
              <a:buFont typeface="Arial"/>
              <a:buChar char="•"/>
              <a:defRPr/>
            </a:pPr>
            <a:endParaRPr lang="en-US" sz="2400" dirty="0" smtClean="0">
              <a:solidFill>
                <a:schemeClr val="tx1"/>
              </a:solidFill>
              <a:latin typeface="Arial"/>
            </a:endParaRPr>
          </a:p>
        </p:txBody>
      </p:sp>
      <p:sp>
        <p:nvSpPr>
          <p:cNvPr id="8" name="Content Placeholder 4"/>
          <p:cNvSpPr txBox="1">
            <a:spLocks/>
          </p:cNvSpPr>
          <p:nvPr/>
        </p:nvSpPr>
        <p:spPr>
          <a:xfrm>
            <a:off x="6507136" y="5421426"/>
            <a:ext cx="6263839" cy="3698472"/>
          </a:xfrm>
          <a:prstGeom prst="rect">
            <a:avLst/>
          </a:prstGeom>
        </p:spPr>
        <p:txBody>
          <a:bodyPr vert="horz" lIns="130046" tIns="65023" rIns="130046" bIns="65023" rtlCol="0">
            <a:normAutofit fontScale="62500" lnSpcReduction="20000"/>
          </a:bodyPr>
          <a:lstStyle/>
          <a:p>
            <a:pPr lvl="0" algn="l">
              <a:spcBef>
                <a:spcPct val="20000"/>
              </a:spcBef>
              <a:defRPr/>
            </a:pPr>
            <a:r>
              <a:rPr lang="en-US" sz="4480" b="1" dirty="0">
                <a:latin typeface="Arial"/>
              </a:rPr>
              <a:t>Impact &amp; recommendations</a:t>
            </a:r>
            <a:endParaRPr lang="en-US" sz="4480" b="1" dirty="0" smtClean="0">
              <a:latin typeface="Arial"/>
            </a:endParaRPr>
          </a:p>
          <a:p>
            <a:pPr marL="487672" indent="-487672" algn="l">
              <a:spcBef>
                <a:spcPct val="20000"/>
              </a:spcBef>
              <a:buFont typeface="Arial"/>
              <a:buChar char="•"/>
              <a:defRPr/>
            </a:pPr>
            <a:r>
              <a:rPr lang="en-US" dirty="0" smtClean="0">
                <a:latin typeface="Arial"/>
              </a:rPr>
              <a:t>Sampling interval 3 </a:t>
            </a:r>
            <a:r>
              <a:rPr lang="en-US" dirty="0">
                <a:latin typeface="Arial"/>
              </a:rPr>
              <a:t>h </a:t>
            </a:r>
            <a:r>
              <a:rPr lang="en-US" dirty="0" smtClean="0">
                <a:latin typeface="Arial"/>
              </a:rPr>
              <a:t>or less required to </a:t>
            </a:r>
            <a:r>
              <a:rPr lang="en-US" dirty="0">
                <a:latin typeface="Arial"/>
              </a:rPr>
              <a:t>resolve </a:t>
            </a:r>
            <a:r>
              <a:rPr lang="en-US" dirty="0" smtClean="0">
                <a:latin typeface="Arial"/>
              </a:rPr>
              <a:t>F-E</a:t>
            </a:r>
            <a:endParaRPr lang="en-US" dirty="0">
              <a:latin typeface="Arial"/>
            </a:endParaRPr>
          </a:p>
          <a:p>
            <a:pPr marL="487672" indent="-487672" algn="l">
              <a:spcBef>
                <a:spcPct val="20000"/>
              </a:spcBef>
              <a:buFont typeface="Arial"/>
              <a:buChar char="•"/>
              <a:defRPr/>
            </a:pPr>
            <a:r>
              <a:rPr lang="en-US" dirty="0">
                <a:latin typeface="Arial"/>
              </a:rPr>
              <a:t>Details of non-linear dynamics </a:t>
            </a:r>
            <a:r>
              <a:rPr lang="en-US" dirty="0" smtClean="0">
                <a:latin typeface="Arial"/>
              </a:rPr>
              <a:t>require finer temporal resolution (0.5-1hr)</a:t>
            </a:r>
          </a:p>
          <a:p>
            <a:pPr marL="487672" indent="-487672" algn="l">
              <a:spcBef>
                <a:spcPct val="20000"/>
              </a:spcBef>
              <a:buFont typeface="Arial"/>
              <a:buChar char="•"/>
              <a:defRPr/>
            </a:pPr>
            <a:r>
              <a:rPr lang="en-US" dirty="0" smtClean="0">
                <a:latin typeface="Arial"/>
              </a:rPr>
              <a:t>Strong need for in situ data sets with high temporal resolution (15-30 min) &amp; spectral </a:t>
            </a:r>
            <a:r>
              <a:rPr lang="en-US" dirty="0">
                <a:latin typeface="Arial"/>
              </a:rPr>
              <a:t>resolution</a:t>
            </a:r>
            <a:r>
              <a:rPr lang="en-US" dirty="0" smtClean="0">
                <a:latin typeface="Arial"/>
              </a:rPr>
              <a:t> (2-5nm) and range (up to 750nm) </a:t>
            </a:r>
            <a:endParaRPr lang="en-US" dirty="0" smtClean="0">
              <a:solidFill>
                <a:schemeClr val="tx1"/>
              </a:solidFill>
              <a:latin typeface="Arial"/>
            </a:endParaRPr>
          </a:p>
          <a:p>
            <a:pPr marL="487672" indent="-487672" algn="l" defTabSz="650230" fontAlgn="auto">
              <a:spcBef>
                <a:spcPct val="20000"/>
              </a:spcBef>
              <a:spcAft>
                <a:spcPts val="0"/>
              </a:spcAft>
              <a:buFont typeface="Arial"/>
              <a:buChar char="•"/>
              <a:defRPr/>
            </a:pPr>
            <a:endParaRPr lang="en-US" sz="4000" dirty="0" smtClean="0">
              <a:solidFill>
                <a:schemeClr val="tx1"/>
              </a:solidFill>
              <a:latin typeface="Arial"/>
              <a:ea typeface="+mn-ea"/>
              <a:cs typeface="+mn-cs"/>
            </a:endParaRPr>
          </a:p>
        </p:txBody>
      </p:sp>
      <p:sp>
        <p:nvSpPr>
          <p:cNvPr id="11" name="Subtitle 6"/>
          <p:cNvSpPr txBox="1">
            <a:spLocks/>
          </p:cNvSpPr>
          <p:nvPr/>
        </p:nvSpPr>
        <p:spPr>
          <a:xfrm>
            <a:off x="284480" y="1006824"/>
            <a:ext cx="12435840" cy="629773"/>
          </a:xfrm>
          <a:prstGeom prst="rect">
            <a:avLst/>
          </a:prstGeom>
        </p:spPr>
        <p:txBody>
          <a:bodyPr vert="horz" lIns="130046" tIns="65023" rIns="130046" bIns="65023" rtlCol="0" anchor="ctr" anchorCtr="0">
            <a:normAutofit/>
          </a:bodyPr>
          <a:lstStyle/>
          <a:p>
            <a:pPr defTabSz="650230" fontAlgn="auto">
              <a:spcBef>
                <a:spcPct val="20000"/>
              </a:spcBef>
              <a:spcAft>
                <a:spcPts val="0"/>
              </a:spcAft>
              <a:defRPr/>
            </a:pPr>
            <a:r>
              <a:rPr lang="en-US" sz="2800" dirty="0" smtClean="0">
                <a:solidFill>
                  <a:srgbClr val="0000CC"/>
                </a:solidFill>
                <a:latin typeface="Arial"/>
                <a:ea typeface="+mn-ea"/>
                <a:cs typeface="Arial"/>
              </a:rPr>
              <a:t>Heidi M. </a:t>
            </a:r>
            <a:r>
              <a:rPr lang="en-US" sz="2800" dirty="0" err="1" smtClean="0">
                <a:solidFill>
                  <a:srgbClr val="0000CC"/>
                </a:solidFill>
                <a:latin typeface="Arial"/>
                <a:ea typeface="+mn-ea"/>
                <a:cs typeface="Arial"/>
              </a:rPr>
              <a:t>Sosik</a:t>
            </a:r>
            <a:r>
              <a:rPr lang="en-US" sz="2800" dirty="0" smtClean="0">
                <a:solidFill>
                  <a:srgbClr val="0000CC"/>
                </a:solidFill>
                <a:latin typeface="Arial"/>
                <a:ea typeface="+mn-ea"/>
                <a:cs typeface="Arial"/>
              </a:rPr>
              <a:t> &amp; Samuel Laney</a:t>
            </a:r>
            <a:r>
              <a:rPr lang="en-US" sz="2800" dirty="0" smtClean="0">
                <a:solidFill>
                  <a:srgbClr val="0000CC"/>
                </a:solidFill>
                <a:latin typeface="Arial"/>
                <a:cs typeface="Arial"/>
              </a:rPr>
              <a:t> -</a:t>
            </a:r>
            <a:r>
              <a:rPr lang="en-US" sz="2800" dirty="0" smtClean="0">
                <a:solidFill>
                  <a:srgbClr val="0000CC"/>
                </a:solidFill>
                <a:latin typeface="Arial"/>
                <a:ea typeface="+mn-ea"/>
                <a:cs typeface="Arial"/>
              </a:rPr>
              <a:t> Woods Hole Oceanographic Institution</a:t>
            </a:r>
            <a:endParaRPr lang="en-US" sz="2800" dirty="0">
              <a:solidFill>
                <a:srgbClr val="0000CC"/>
              </a:solidFill>
              <a:latin typeface="Arial"/>
              <a:ea typeface="+mn-ea"/>
              <a:cs typeface="Arial"/>
            </a:endParaRPr>
          </a:p>
        </p:txBody>
      </p:sp>
      <p:pic>
        <p:nvPicPr>
          <p:cNvPr id="10" name="Picture 10"/>
          <p:cNvPicPr>
            <a:picLocks noGrp="1" noChangeAspect="1" noChangeArrowheads="1"/>
          </p:cNvPicPr>
          <p:nvPr>
            <p:ph sz="half" idx="2"/>
          </p:nvPr>
        </p:nvPicPr>
        <p:blipFill>
          <a:blip r:embed="rId2"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300816" y="1663240"/>
            <a:ext cx="5069380" cy="3813289"/>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2" name="Rectangle 1"/>
          <p:cNvSpPr/>
          <p:nvPr/>
        </p:nvSpPr>
        <p:spPr>
          <a:xfrm>
            <a:off x="8269361" y="1666881"/>
            <a:ext cx="2875317" cy="481499"/>
          </a:xfrm>
          <a:prstGeom prst="rect">
            <a:avLst/>
          </a:prstGeom>
        </p:spPr>
        <p:txBody>
          <a:bodyPr wrap="none" lIns="130046" tIns="65023" rIns="130046" bIns="65023">
            <a:spAutoFit/>
          </a:bodyPr>
          <a:lstStyle/>
          <a:p>
            <a:pPr>
              <a:spcBef>
                <a:spcPct val="20000"/>
              </a:spcBef>
              <a:defRPr/>
            </a:pPr>
            <a:r>
              <a:rPr lang="en-US" sz="2300" dirty="0" smtClean="0">
                <a:latin typeface="Arial"/>
              </a:rPr>
              <a:t>Example drifter data</a:t>
            </a:r>
            <a:endParaRPr lang="en-US" sz="2300" dirty="0">
              <a:latin typeface="Arial"/>
            </a:endParaRPr>
          </a:p>
        </p:txBody>
      </p:sp>
      <p:sp>
        <p:nvSpPr>
          <p:cNvPr id="12" name="Footer Placeholder 8"/>
          <p:cNvSpPr txBox="1">
            <a:spLocks/>
          </p:cNvSpPr>
          <p:nvPr/>
        </p:nvSpPr>
        <p:spPr>
          <a:xfrm>
            <a:off x="4443307" y="9144000"/>
            <a:ext cx="4878493" cy="685800"/>
          </a:xfrm>
          <a:prstGeom prst="rect">
            <a:avLst/>
          </a:prstGeom>
        </p:spPr>
        <p:txBody>
          <a:bodyPr wrap="square" lIns="130046" tIns="65023" rIns="130046" bIns="65023" numCol="1"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a:noFill/>
                </a:ln>
                <a:solidFill>
                  <a:srgbClr val="898989"/>
                </a:solidFill>
                <a:effectLst/>
                <a:uLnTx/>
                <a:uFillTx/>
                <a:latin typeface="Arial"/>
                <a:ea typeface="ヒラギノ角ゴ ProN W3" pitchFamily="1" charset="-128"/>
                <a:cs typeface="Arial"/>
                <a:sym typeface="Gill Sans" pitchFamily="1" charset="0"/>
              </a:rPr>
              <a:t>NASA GEO-CAPE Coastal Ecosystem Dynamics FY10 Science Study</a:t>
            </a:r>
            <a:endParaRPr kumimoji="0" lang="en-US" sz="1600" b="0" i="0" u="none" strike="noStrike" kern="1200" cap="none" spc="0" normalizeH="0" baseline="0" noProof="0" dirty="0">
              <a:ln>
                <a:noFill/>
              </a:ln>
              <a:solidFill>
                <a:srgbClr val="898989"/>
              </a:solidFill>
              <a:effectLst/>
              <a:uLnTx/>
              <a:uFillTx/>
              <a:latin typeface="Arial"/>
              <a:ea typeface="ヒラギノ角ゴ ProN W3" pitchFamily="1" charset="-128"/>
              <a:cs typeface="Arial"/>
              <a:sym typeface="Gill Sans" pitchFamily="1"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650240" y="25340"/>
            <a:ext cx="11704320" cy="889060"/>
          </a:xfrm>
        </p:spPr>
        <p:txBody>
          <a:bodyPr>
            <a:noAutofit/>
          </a:bodyPr>
          <a:lstStyle/>
          <a:p>
            <a:r>
              <a:rPr lang="en-US" sz="2400" dirty="0" smtClean="0">
                <a:latin typeface="Arial"/>
              </a:rPr>
              <a:t>Consideration of Temporal and Spatial Dynamics of Vertically Migrating Harmful Algal Blooms in Support of Developing GEO-CAPE Science and Mission Requirements</a:t>
            </a:r>
            <a:endParaRPr lang="en-US" sz="2400" dirty="0">
              <a:latin typeface="Arial"/>
            </a:endParaRPr>
          </a:p>
        </p:txBody>
      </p:sp>
      <p:sp>
        <p:nvSpPr>
          <p:cNvPr id="5" name="Content Placeholder 4"/>
          <p:cNvSpPr>
            <a:spLocks noGrp="1"/>
          </p:cNvSpPr>
          <p:nvPr>
            <p:ph sz="half" idx="1"/>
          </p:nvPr>
        </p:nvSpPr>
        <p:spPr>
          <a:xfrm>
            <a:off x="177800" y="6096000"/>
            <a:ext cx="6172200" cy="3429000"/>
          </a:xfrm>
        </p:spPr>
        <p:txBody>
          <a:bodyPr lIns="130046" tIns="65023" rIns="130046" bIns="65023">
            <a:normAutofit lnSpcReduction="10000"/>
          </a:bodyPr>
          <a:lstStyle/>
          <a:p>
            <a:r>
              <a:rPr lang="en-US" sz="2300" dirty="0" smtClean="0">
                <a:latin typeface="Arial"/>
              </a:rPr>
              <a:t>Results to date</a:t>
            </a:r>
          </a:p>
          <a:p>
            <a:pPr marL="812787" lvl="2" indent="-162557">
              <a:spcBef>
                <a:spcPts val="427"/>
              </a:spcBef>
              <a:buFont typeface="Arial" pitchFamily="34" charset="0"/>
              <a:buChar char="−"/>
              <a:defRPr/>
            </a:pPr>
            <a:r>
              <a:rPr lang="en-US" dirty="0" smtClean="0">
                <a:latin typeface="Arial"/>
              </a:rPr>
              <a:t>Temporal variations in HAB vertical migration necessitates acquisition of multiple daily images to resolve and detect</a:t>
            </a:r>
          </a:p>
          <a:p>
            <a:pPr marL="812787" lvl="2" indent="-162557">
              <a:spcBef>
                <a:spcPts val="427"/>
              </a:spcBef>
              <a:buFont typeface="Arial" pitchFamily="34" charset="0"/>
              <a:buChar char="−"/>
              <a:defRPr/>
            </a:pPr>
            <a:r>
              <a:rPr lang="en-US" dirty="0" err="1" smtClean="0">
                <a:latin typeface="Arial"/>
              </a:rPr>
              <a:t>Radiative</a:t>
            </a:r>
            <a:r>
              <a:rPr lang="en-US" dirty="0" smtClean="0">
                <a:latin typeface="Arial"/>
              </a:rPr>
              <a:t> transfer simulations of remote sensing reflectance (</a:t>
            </a:r>
            <a:r>
              <a:rPr lang="en-US" i="1" dirty="0" err="1" smtClean="0">
                <a:latin typeface="Arial"/>
              </a:rPr>
              <a:t>Rrs</a:t>
            </a:r>
            <a:r>
              <a:rPr lang="en-US" dirty="0" smtClean="0">
                <a:latin typeface="Arial"/>
              </a:rPr>
              <a:t>) for different vertical distributions showed distinct spectral patterns </a:t>
            </a:r>
          </a:p>
          <a:p>
            <a:pPr marL="812787" lvl="2" indent="-162557">
              <a:spcBef>
                <a:spcPts val="427"/>
              </a:spcBef>
              <a:buFont typeface="Arial" pitchFamily="34" charset="0"/>
              <a:buChar char="−"/>
              <a:defRPr/>
            </a:pPr>
            <a:r>
              <a:rPr lang="en-US" dirty="0" smtClean="0">
                <a:latin typeface="Arial"/>
              </a:rPr>
              <a:t>Length scales for underway mapped fluorescence were less than 0.5 km in the vicinity of bloom features</a:t>
            </a:r>
          </a:p>
          <a:p>
            <a:endParaRPr lang="en-US" sz="2600" dirty="0" smtClean="0">
              <a:latin typeface="Arial"/>
            </a:endParaRPr>
          </a:p>
          <a:p>
            <a:endParaRPr lang="en-US" sz="3400" dirty="0">
              <a:latin typeface="Arial"/>
            </a:endParaRPr>
          </a:p>
        </p:txBody>
      </p:sp>
      <p:sp>
        <p:nvSpPr>
          <p:cNvPr id="7" name="Content Placeholder 4"/>
          <p:cNvSpPr txBox="1">
            <a:spLocks/>
          </p:cNvSpPr>
          <p:nvPr/>
        </p:nvSpPr>
        <p:spPr>
          <a:xfrm>
            <a:off x="101600" y="1447800"/>
            <a:ext cx="6934200" cy="4489888"/>
          </a:xfrm>
          <a:prstGeom prst="rect">
            <a:avLst/>
          </a:prstGeom>
        </p:spPr>
        <p:txBody>
          <a:bodyPr vert="horz" lIns="36000" tIns="65023" rIns="36000" bIns="65023" rtlCol="0">
            <a:noAutofit/>
          </a:bodyPr>
          <a:lstStyle/>
          <a:p>
            <a:pPr marL="322858" lvl="1" indent="-322858" algn="l">
              <a:spcBef>
                <a:spcPts val="427"/>
              </a:spcBef>
              <a:buFont typeface="Arial"/>
              <a:buChar char="•"/>
              <a:defRPr/>
            </a:pPr>
            <a:r>
              <a:rPr lang="en-US" sz="2000" b="1" dirty="0" smtClean="0">
                <a:latin typeface="Arial"/>
              </a:rPr>
              <a:t>Summary: </a:t>
            </a:r>
            <a:r>
              <a:rPr lang="en-US" sz="2000" dirty="0" smtClean="0">
                <a:latin typeface="Arial"/>
              </a:rPr>
              <a:t> Systematic analysis of in situ observations to define temporal and spatial scales needed to resolve dynamics and provide diagnostic criteria for discrimination of vertically migrating harmful algal blooms (HABs)</a:t>
            </a:r>
          </a:p>
          <a:p>
            <a:pPr marL="322858" lvl="1" indent="-322858" algn="l">
              <a:spcBef>
                <a:spcPts val="427"/>
              </a:spcBef>
              <a:buFont typeface="Arial"/>
              <a:buChar char="•"/>
              <a:defRPr/>
            </a:pPr>
            <a:r>
              <a:rPr lang="en-US" sz="1800" dirty="0" smtClean="0">
                <a:latin typeface="Arial"/>
              </a:rPr>
              <a:t>Objectives:</a:t>
            </a:r>
          </a:p>
          <a:p>
            <a:pPr marL="812787" lvl="2" indent="-162557" algn="l">
              <a:spcBef>
                <a:spcPts val="427"/>
              </a:spcBef>
              <a:buFont typeface="Arial" pitchFamily="34" charset="0"/>
              <a:buChar char="−"/>
              <a:defRPr/>
            </a:pPr>
            <a:r>
              <a:rPr lang="en-US" sz="1800" dirty="0" smtClean="0">
                <a:latin typeface="Arial"/>
              </a:rPr>
              <a:t>Examine temporal variations in upper water column population distributions and associated inherent optical properties (IOPs) to identify critical temporal sampling scales needed to resolve variations</a:t>
            </a:r>
          </a:p>
          <a:p>
            <a:pPr marL="812787" lvl="2" indent="-162557" algn="l">
              <a:spcBef>
                <a:spcPts val="427"/>
              </a:spcBef>
              <a:buFont typeface="Arial" pitchFamily="34" charset="0"/>
              <a:buChar char="−"/>
              <a:defRPr/>
            </a:pPr>
            <a:r>
              <a:rPr lang="en-US" sz="1800" dirty="0" smtClean="0">
                <a:latin typeface="Arial"/>
              </a:rPr>
              <a:t>Use </a:t>
            </a:r>
            <a:r>
              <a:rPr lang="en-US" sz="1800" dirty="0" err="1" smtClean="0">
                <a:latin typeface="Arial"/>
              </a:rPr>
              <a:t>radiative</a:t>
            </a:r>
            <a:r>
              <a:rPr lang="en-US" sz="1800" dirty="0" smtClean="0">
                <a:latin typeface="Arial"/>
              </a:rPr>
              <a:t> transfer modeling in conjunction with measured and modeled IOPs to develop simulated datasets of water leaving radiance in relation to bloom dynamics</a:t>
            </a:r>
          </a:p>
          <a:p>
            <a:pPr marL="812787" lvl="2" indent="-162557" algn="l">
              <a:spcBef>
                <a:spcPts val="427"/>
              </a:spcBef>
              <a:buFont typeface="Arial" pitchFamily="34" charset="0"/>
              <a:buChar char="−"/>
              <a:defRPr/>
            </a:pPr>
            <a:r>
              <a:rPr lang="en-US" sz="1800" dirty="0" smtClean="0">
                <a:latin typeface="Arial"/>
              </a:rPr>
              <a:t>Examine length scales of bloom features in relation to sensor spatial resolution</a:t>
            </a:r>
            <a:endParaRPr lang="en-US" sz="1800" dirty="0" smtClean="0">
              <a:solidFill>
                <a:schemeClr val="tx1"/>
              </a:solidFill>
              <a:latin typeface="Arial"/>
              <a:ea typeface="+mn-ea"/>
              <a:cs typeface="+mn-cs"/>
            </a:endParaRPr>
          </a:p>
        </p:txBody>
      </p:sp>
      <p:sp>
        <p:nvSpPr>
          <p:cNvPr id="8" name="Content Placeholder 4"/>
          <p:cNvSpPr txBox="1">
            <a:spLocks/>
          </p:cNvSpPr>
          <p:nvPr/>
        </p:nvSpPr>
        <p:spPr>
          <a:xfrm>
            <a:off x="6121400" y="5943600"/>
            <a:ext cx="6629399" cy="3352800"/>
          </a:xfrm>
          <a:prstGeom prst="rect">
            <a:avLst/>
          </a:prstGeom>
        </p:spPr>
        <p:txBody>
          <a:bodyPr vert="horz" lIns="0" tIns="65023" rIns="36000" bIns="65023" rtlCol="0">
            <a:noAutofit/>
          </a:bodyPr>
          <a:lstStyle/>
          <a:p>
            <a:pPr marL="487672" indent="-487672" algn="l" defTabSz="650230" fontAlgn="auto">
              <a:spcBef>
                <a:spcPct val="20000"/>
              </a:spcBef>
              <a:spcAft>
                <a:spcPts val="0"/>
              </a:spcAft>
              <a:buFont typeface="Arial"/>
              <a:buChar char="•"/>
              <a:defRPr/>
            </a:pPr>
            <a:r>
              <a:rPr lang="en-US" sz="2300" dirty="0" smtClean="0">
                <a:solidFill>
                  <a:schemeClr val="tx1"/>
                </a:solidFill>
                <a:latin typeface="Arial"/>
                <a:ea typeface="+mn-ea"/>
                <a:cs typeface="+mn-cs"/>
              </a:rPr>
              <a:t>Recommendations for GEO-CAPE </a:t>
            </a:r>
          </a:p>
          <a:p>
            <a:pPr marL="812787" lvl="2" indent="-162557" algn="l">
              <a:spcBef>
                <a:spcPts val="427"/>
              </a:spcBef>
              <a:buFont typeface="Arial" pitchFamily="34" charset="0"/>
              <a:buChar char="−"/>
              <a:defRPr/>
            </a:pPr>
            <a:r>
              <a:rPr lang="en-US" sz="2000" dirty="0" smtClean="0">
                <a:latin typeface="Arial"/>
              </a:rPr>
              <a:t>Three to four daily images required to characterize temporal variability in surface bloom dynamics</a:t>
            </a:r>
          </a:p>
          <a:p>
            <a:pPr marL="812787" lvl="2" indent="-162557" algn="l">
              <a:spcBef>
                <a:spcPts val="427"/>
              </a:spcBef>
              <a:buFont typeface="Arial" pitchFamily="34" charset="0"/>
              <a:buChar char="−"/>
              <a:defRPr/>
            </a:pPr>
            <a:r>
              <a:rPr lang="en-US" sz="2000" dirty="0" smtClean="0">
                <a:latin typeface="Arial"/>
              </a:rPr>
              <a:t>Simulations of </a:t>
            </a:r>
            <a:r>
              <a:rPr lang="en-US" sz="2000" i="1" dirty="0" err="1" smtClean="0">
                <a:latin typeface="Arial"/>
              </a:rPr>
              <a:t>Rrs</a:t>
            </a:r>
            <a:r>
              <a:rPr lang="en-US" sz="2000" dirty="0" smtClean="0">
                <a:latin typeface="Arial"/>
              </a:rPr>
              <a:t> will provide a means to characterize effectiveness of discrimination for different spectral resolutions and vertical bloom distributions</a:t>
            </a:r>
          </a:p>
          <a:p>
            <a:pPr marL="812787" lvl="2" indent="-162557" algn="l">
              <a:spcBef>
                <a:spcPts val="427"/>
              </a:spcBef>
              <a:buFont typeface="Arial" pitchFamily="34" charset="0"/>
              <a:buChar char="−"/>
              <a:defRPr/>
            </a:pPr>
            <a:r>
              <a:rPr lang="en-US" sz="2000" dirty="0" smtClean="0">
                <a:latin typeface="Arial"/>
              </a:rPr>
              <a:t>Spatial resolution of &lt;0.5 km is needed to adequately resolve bloom features</a:t>
            </a:r>
          </a:p>
          <a:p>
            <a:pPr marL="487672" indent="-487672" algn="l" defTabSz="650230" fontAlgn="auto">
              <a:spcBef>
                <a:spcPct val="20000"/>
              </a:spcBef>
              <a:spcAft>
                <a:spcPts val="0"/>
              </a:spcAft>
              <a:buFont typeface="Arial"/>
              <a:buChar char="•"/>
              <a:defRPr/>
            </a:pPr>
            <a:endParaRPr lang="en-US" sz="2300" dirty="0" smtClean="0">
              <a:solidFill>
                <a:schemeClr val="tx1"/>
              </a:solidFill>
              <a:latin typeface="Arial"/>
              <a:ea typeface="+mn-ea"/>
              <a:cs typeface="+mn-cs"/>
            </a:endParaRPr>
          </a:p>
          <a:p>
            <a:pPr marL="487672" indent="-487672" algn="l" defTabSz="650230" fontAlgn="auto">
              <a:spcBef>
                <a:spcPct val="20000"/>
              </a:spcBef>
              <a:spcAft>
                <a:spcPts val="0"/>
              </a:spcAft>
              <a:buFont typeface="Arial"/>
              <a:buChar char="•"/>
              <a:defRPr/>
            </a:pPr>
            <a:endParaRPr lang="en-US" sz="2800" dirty="0" smtClean="0">
              <a:solidFill>
                <a:schemeClr val="tx1"/>
              </a:solidFill>
              <a:latin typeface="Arial"/>
              <a:ea typeface="+mn-ea"/>
              <a:cs typeface="+mn-cs"/>
            </a:endParaRPr>
          </a:p>
        </p:txBody>
      </p:sp>
      <p:sp>
        <p:nvSpPr>
          <p:cNvPr id="11" name="Subtitle 6"/>
          <p:cNvSpPr txBox="1">
            <a:spLocks/>
          </p:cNvSpPr>
          <p:nvPr/>
        </p:nvSpPr>
        <p:spPr>
          <a:xfrm>
            <a:off x="1102102" y="838200"/>
            <a:ext cx="11098165" cy="533400"/>
          </a:xfrm>
          <a:prstGeom prst="rect">
            <a:avLst/>
          </a:prstGeom>
        </p:spPr>
        <p:txBody>
          <a:bodyPr vert="horz" lIns="130046" tIns="65023" rIns="130046" bIns="65023" rtlCol="0">
            <a:noAutofit/>
          </a:bodyPr>
          <a:lstStyle/>
          <a:p>
            <a:pPr marL="5524697" indent="-5524697" defTabSz="650230" fontAlgn="auto">
              <a:spcBef>
                <a:spcPct val="20000"/>
              </a:spcBef>
              <a:spcAft>
                <a:spcPts val="0"/>
              </a:spcAft>
              <a:defRPr/>
            </a:pPr>
            <a:r>
              <a:rPr lang="en-US" sz="2200" dirty="0" smtClean="0">
                <a:solidFill>
                  <a:srgbClr val="0000CC"/>
                </a:solidFill>
                <a:latin typeface="Arial"/>
                <a:ea typeface="+mn-ea"/>
                <a:cs typeface="Arial"/>
              </a:rPr>
              <a:t> Steven E. </a:t>
            </a:r>
            <a:r>
              <a:rPr lang="en-US" sz="2200" dirty="0" err="1" smtClean="0">
                <a:solidFill>
                  <a:srgbClr val="0000CC"/>
                </a:solidFill>
                <a:latin typeface="Arial"/>
                <a:ea typeface="+mn-ea"/>
                <a:cs typeface="Arial"/>
              </a:rPr>
              <a:t>Lohrenz</a:t>
            </a:r>
            <a:r>
              <a:rPr lang="en-US" sz="2200" dirty="0" smtClean="0">
                <a:solidFill>
                  <a:srgbClr val="0000CC"/>
                </a:solidFill>
                <a:latin typeface="Arial"/>
                <a:ea typeface="+mn-ea"/>
                <a:cs typeface="Arial"/>
              </a:rPr>
              <a:t>  - University of Massachusetts Dartmouth</a:t>
            </a:r>
            <a:endParaRPr lang="en-US" sz="2200" dirty="0">
              <a:solidFill>
                <a:srgbClr val="0000CC"/>
              </a:solidFill>
              <a:latin typeface="Arial"/>
              <a:ea typeface="+mn-ea"/>
              <a:cs typeface="Arial"/>
            </a:endParaRPr>
          </a:p>
        </p:txBody>
      </p:sp>
      <p:pic>
        <p:nvPicPr>
          <p:cNvPr id="1032" name="Picture 8" descr="C:\Steve\DATA\Ecohab\Fall 2000\ProcessD\Cell counts\brevis_count_surface_timeseries_2000.tif"/>
          <p:cNvPicPr>
            <a:picLocks noChangeAspect="1" noChangeArrowheads="1"/>
          </p:cNvPicPr>
          <p:nvPr/>
        </p:nvPicPr>
        <p:blipFill>
          <a:blip r:embed="rId2"/>
          <a:srcRect l="10000" t="11667" r="16250" b="10000"/>
          <a:stretch>
            <a:fillRect/>
          </a:stretch>
        </p:blipFill>
        <p:spPr bwMode="auto">
          <a:xfrm>
            <a:off x="10050383" y="1295400"/>
            <a:ext cx="2852817" cy="2272626"/>
          </a:xfrm>
          <a:prstGeom prst="rect">
            <a:avLst/>
          </a:prstGeom>
          <a:noFill/>
        </p:spPr>
      </p:pic>
      <p:pic>
        <p:nvPicPr>
          <p:cNvPr id="1033" name="Picture 9" descr="C:\Steve\DATA\Ecohab\Fall 2000\Map\ecohab_terra_2000.tif"/>
          <p:cNvPicPr>
            <a:picLocks noChangeAspect="1" noChangeArrowheads="1"/>
          </p:cNvPicPr>
          <p:nvPr/>
        </p:nvPicPr>
        <p:blipFill>
          <a:blip r:embed="rId3"/>
          <a:srcRect/>
          <a:stretch>
            <a:fillRect/>
          </a:stretch>
        </p:blipFill>
        <p:spPr bwMode="auto">
          <a:xfrm>
            <a:off x="7008339" y="1358024"/>
            <a:ext cx="3117905" cy="2338429"/>
          </a:xfrm>
          <a:prstGeom prst="rect">
            <a:avLst/>
          </a:prstGeom>
          <a:noFill/>
        </p:spPr>
      </p:pic>
      <p:pic>
        <p:nvPicPr>
          <p:cNvPr id="1030" name="Picture 6" descr="C:\Steve\DATA\Ecohab\Fall 2000\Map\midas_map_fluor_contour.tif"/>
          <p:cNvPicPr>
            <a:picLocks noChangeAspect="1" noChangeArrowheads="1"/>
          </p:cNvPicPr>
          <p:nvPr/>
        </p:nvPicPr>
        <p:blipFill>
          <a:blip r:embed="rId4"/>
          <a:srcRect/>
          <a:stretch>
            <a:fillRect/>
          </a:stretch>
        </p:blipFill>
        <p:spPr bwMode="auto">
          <a:xfrm>
            <a:off x="7084197" y="3502999"/>
            <a:ext cx="2962084" cy="2221564"/>
          </a:xfrm>
          <a:prstGeom prst="rect">
            <a:avLst/>
          </a:prstGeom>
          <a:noFill/>
        </p:spPr>
      </p:pic>
      <p:pic>
        <p:nvPicPr>
          <p:cNvPr id="1034" name="Picture 10" descr="C:\Steve\DATA\Ecohab\Fall 2000\Mie_Hydrolight\h5 output\fall_2000_ecohab_mie_rrs.tif"/>
          <p:cNvPicPr>
            <a:picLocks noChangeAspect="1" noChangeArrowheads="1"/>
          </p:cNvPicPr>
          <p:nvPr/>
        </p:nvPicPr>
        <p:blipFill>
          <a:blip r:embed="rId5"/>
          <a:srcRect l="1250" r="5000"/>
          <a:stretch>
            <a:fillRect/>
          </a:stretch>
        </p:blipFill>
        <p:spPr bwMode="auto">
          <a:xfrm>
            <a:off x="10126244" y="3502999"/>
            <a:ext cx="2776956" cy="2221564"/>
          </a:xfrm>
          <a:prstGeom prst="rect">
            <a:avLst/>
          </a:prstGeom>
          <a:noFill/>
        </p:spPr>
      </p:pic>
      <p:sp>
        <p:nvSpPr>
          <p:cNvPr id="12" name="Slide Number Placeholder 11"/>
          <p:cNvSpPr>
            <a:spLocks noGrp="1"/>
          </p:cNvSpPr>
          <p:nvPr>
            <p:ph type="sldNum" sz="quarter" idx="10"/>
          </p:nvPr>
        </p:nvSpPr>
        <p:spPr/>
        <p:txBody>
          <a:bodyPr/>
          <a:lstStyle/>
          <a:p>
            <a:fld id="{9B4817C6-254C-9942-8020-F9D54F5C4B59}" type="slidenum">
              <a:rPr lang="en-US" smtClean="0"/>
              <a:pPr/>
              <a:t>23</a:t>
            </a:fld>
            <a:endParaRPr lang="en-US"/>
          </a:p>
        </p:txBody>
      </p:sp>
      <p:sp>
        <p:nvSpPr>
          <p:cNvPr id="14" name="Footer Placeholder 8"/>
          <p:cNvSpPr txBox="1">
            <a:spLocks/>
          </p:cNvSpPr>
          <p:nvPr/>
        </p:nvSpPr>
        <p:spPr>
          <a:xfrm>
            <a:off x="4443307" y="9144000"/>
            <a:ext cx="4878493" cy="685800"/>
          </a:xfrm>
          <a:prstGeom prst="rect">
            <a:avLst/>
          </a:prstGeom>
        </p:spPr>
        <p:txBody>
          <a:bodyPr wrap="square" lIns="130046" tIns="65023" rIns="130046" bIns="65023" numCol="1"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a:noFill/>
                </a:ln>
                <a:solidFill>
                  <a:srgbClr val="898989"/>
                </a:solidFill>
                <a:effectLst/>
                <a:uLnTx/>
                <a:uFillTx/>
                <a:latin typeface="Arial"/>
                <a:ea typeface="ヒラギノ角ゴ ProN W3" pitchFamily="1" charset="-128"/>
                <a:cs typeface="Arial"/>
                <a:sym typeface="Gill Sans" pitchFamily="1" charset="0"/>
              </a:rPr>
              <a:t>NASA GEO-CAPE Coastal Ecosystem Dynamics FY10 Science Study</a:t>
            </a:r>
            <a:endParaRPr kumimoji="0" lang="en-US" sz="1600" b="0" i="0" u="none" strike="noStrike" kern="1200" cap="none" spc="0" normalizeH="0" baseline="0" noProof="0" dirty="0">
              <a:ln>
                <a:noFill/>
              </a:ln>
              <a:solidFill>
                <a:srgbClr val="898989"/>
              </a:solidFill>
              <a:effectLst/>
              <a:uLnTx/>
              <a:uFillTx/>
              <a:latin typeface="Arial"/>
              <a:ea typeface="ヒラギノ角ゴ ProN W3" pitchFamily="1" charset="-128"/>
              <a:cs typeface="Arial"/>
              <a:sym typeface="Gill Sans" pitchFamily="1"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 name="Subtitle 6"/>
          <p:cNvSpPr txBox="1">
            <a:spLocks/>
          </p:cNvSpPr>
          <p:nvPr/>
        </p:nvSpPr>
        <p:spPr>
          <a:xfrm>
            <a:off x="0" y="762000"/>
            <a:ext cx="13004799" cy="457200"/>
          </a:xfrm>
          <a:prstGeom prst="rect">
            <a:avLst/>
          </a:prstGeom>
        </p:spPr>
        <p:txBody>
          <a:bodyPr vert="horz" lIns="130046" tIns="65023" rIns="130046" bIns="65023" rtlCol="0">
            <a:noAutofit/>
          </a:bodyPr>
          <a:lstStyle/>
          <a:p>
            <a:pPr algn="ctr">
              <a:spcBef>
                <a:spcPct val="20000"/>
              </a:spcBef>
              <a:defRPr/>
            </a:pPr>
            <a:r>
              <a:rPr lang="en-US" sz="2000" dirty="0" smtClean="0">
                <a:solidFill>
                  <a:srgbClr val="0000FF"/>
                </a:solidFill>
                <a:latin typeface="Arial"/>
                <a:ea typeface="+mn-ea"/>
                <a:cs typeface="Arial"/>
              </a:rPr>
              <a:t>Maria </a:t>
            </a:r>
            <a:r>
              <a:rPr lang="en-US" sz="2000" dirty="0" err="1" smtClean="0">
                <a:solidFill>
                  <a:srgbClr val="0000FF"/>
                </a:solidFill>
                <a:latin typeface="Arial"/>
                <a:ea typeface="+mn-ea"/>
                <a:cs typeface="Arial"/>
              </a:rPr>
              <a:t>Tzortziou</a:t>
            </a:r>
            <a:r>
              <a:rPr lang="en-US" sz="2000" dirty="0" smtClean="0">
                <a:solidFill>
                  <a:srgbClr val="0000FF"/>
                </a:solidFill>
                <a:latin typeface="Arial"/>
                <a:cs typeface="Arial"/>
              </a:rPr>
              <a:t> (University of Maryland, NASA/GSFC) and Antonio </a:t>
            </a:r>
            <a:r>
              <a:rPr lang="en-US" sz="2000" dirty="0" err="1" smtClean="0">
                <a:solidFill>
                  <a:srgbClr val="0000FF"/>
                </a:solidFill>
                <a:latin typeface="Arial"/>
                <a:cs typeface="Arial"/>
              </a:rPr>
              <a:t>Mannino</a:t>
            </a:r>
            <a:r>
              <a:rPr lang="en-US" sz="2000" dirty="0" smtClean="0">
                <a:solidFill>
                  <a:srgbClr val="0000FF"/>
                </a:solidFill>
                <a:latin typeface="Arial"/>
                <a:cs typeface="Arial"/>
              </a:rPr>
              <a:t> (NASA/GSFC) </a:t>
            </a:r>
            <a:endParaRPr lang="en-US" sz="2000" dirty="0" smtClean="0">
              <a:solidFill>
                <a:srgbClr val="0000FF"/>
              </a:solidFill>
              <a:latin typeface="Arial"/>
              <a:ea typeface="+mn-ea"/>
              <a:cs typeface="Arial"/>
            </a:endParaRPr>
          </a:p>
        </p:txBody>
      </p:sp>
      <p:sp>
        <p:nvSpPr>
          <p:cNvPr id="16" name="TextBox 15"/>
          <p:cNvSpPr txBox="1"/>
          <p:nvPr/>
        </p:nvSpPr>
        <p:spPr>
          <a:xfrm>
            <a:off x="93971" y="4953000"/>
            <a:ext cx="6332229" cy="4596642"/>
          </a:xfrm>
          <a:prstGeom prst="rect">
            <a:avLst/>
          </a:prstGeom>
          <a:noFill/>
        </p:spPr>
        <p:txBody>
          <a:bodyPr wrap="square" lIns="130046" tIns="65023" rIns="130046" bIns="65023" rtlCol="0">
            <a:spAutoFit/>
          </a:bodyPr>
          <a:lstStyle/>
          <a:p>
            <a:pPr algn="l">
              <a:spcAft>
                <a:spcPts val="569"/>
              </a:spcAft>
            </a:pPr>
            <a:r>
              <a:rPr lang="en-US" sz="2000" b="1" dirty="0" smtClean="0">
                <a:solidFill>
                  <a:schemeClr val="accent1">
                    <a:lumMod val="75000"/>
                  </a:schemeClr>
                </a:solidFill>
                <a:latin typeface="Arial" pitchFamily="34" charset="0"/>
                <a:cs typeface="Arial" pitchFamily="34" charset="0"/>
                <a:sym typeface="Wingdings"/>
              </a:rPr>
              <a:t>  </a:t>
            </a:r>
            <a:r>
              <a:rPr lang="en-US" sz="2000" b="1" dirty="0" smtClean="0">
                <a:solidFill>
                  <a:schemeClr val="accent1">
                    <a:lumMod val="75000"/>
                  </a:schemeClr>
                </a:solidFill>
                <a:latin typeface="Arial" pitchFamily="34" charset="0"/>
                <a:cs typeface="Arial" pitchFamily="34" charset="0"/>
              </a:rPr>
              <a:t>Results to date</a:t>
            </a:r>
          </a:p>
          <a:p>
            <a:pPr algn="l">
              <a:spcBef>
                <a:spcPts val="142"/>
              </a:spcBef>
              <a:spcAft>
                <a:spcPts val="427"/>
              </a:spcAft>
            </a:pPr>
            <a:r>
              <a:rPr lang="en-US" sz="1600" b="1" u="sng" dirty="0" smtClean="0">
                <a:latin typeface="Arial" pitchFamily="34" charset="0"/>
                <a:cs typeface="Arial" pitchFamily="34" charset="0"/>
              </a:rPr>
              <a:t>Temporal Variability - Summary:</a:t>
            </a:r>
            <a:endParaRPr lang="en-US" sz="1600" dirty="0" smtClean="0">
              <a:latin typeface="Arial" pitchFamily="34" charset="0"/>
              <a:cs typeface="Arial" pitchFamily="34" charset="0"/>
            </a:endParaRPr>
          </a:p>
          <a:p>
            <a:pPr algn="l">
              <a:spcBef>
                <a:spcPts val="142"/>
              </a:spcBef>
            </a:pPr>
            <a:r>
              <a:rPr lang="en-US" sz="1600" dirty="0" smtClean="0">
                <a:latin typeface="Arial" pitchFamily="34" charset="0"/>
                <a:cs typeface="Arial" pitchFamily="34" charset="0"/>
                <a:sym typeface="Wingdings" pitchFamily="2" charset="2"/>
              </a:rPr>
              <a:t> Strong temporal variability in biogeochemical variables associated with tidal patterns, </a:t>
            </a:r>
            <a:r>
              <a:rPr lang="en-US" sz="1800" b="1" i="1" dirty="0" smtClean="0">
                <a:latin typeface="Arial" pitchFamily="34" charset="0"/>
                <a:cs typeface="Arial" pitchFamily="34" charset="0"/>
                <a:sym typeface="Wingdings" pitchFamily="2" charset="2"/>
              </a:rPr>
              <a:t>as strong as by a factor of 15 in chlorophyll, and a factor of 5 in CDOM absorption</a:t>
            </a:r>
            <a:r>
              <a:rPr lang="en-US" sz="1800" b="1" dirty="0" smtClean="0">
                <a:latin typeface="Arial" pitchFamily="34" charset="0"/>
                <a:cs typeface="Arial" pitchFamily="34" charset="0"/>
                <a:sym typeface="Wingdings" pitchFamily="2" charset="2"/>
              </a:rPr>
              <a:t> </a:t>
            </a:r>
            <a:r>
              <a:rPr lang="en-US" sz="1800" dirty="0" smtClean="0">
                <a:latin typeface="Arial" pitchFamily="34" charset="0"/>
                <a:cs typeface="Arial" pitchFamily="34" charset="0"/>
                <a:sym typeface="Wingdings" pitchFamily="2" charset="2"/>
              </a:rPr>
              <a:t>within 6-hour periods (low to high tide). </a:t>
            </a:r>
          </a:p>
          <a:p>
            <a:pPr algn="l">
              <a:spcBef>
                <a:spcPts val="1200"/>
              </a:spcBef>
              <a:spcAft>
                <a:spcPts val="427"/>
              </a:spcAft>
            </a:pPr>
            <a:r>
              <a:rPr lang="en-US" sz="1600" b="1" u="sng" dirty="0" smtClean="0">
                <a:latin typeface="Arial" pitchFamily="34" charset="0"/>
                <a:cs typeface="Arial" pitchFamily="34" charset="0"/>
              </a:rPr>
              <a:t>Spatial Variability - Summary:</a:t>
            </a:r>
            <a:endParaRPr lang="en-US" sz="1600" dirty="0" smtClean="0">
              <a:latin typeface="Arial" pitchFamily="34" charset="0"/>
              <a:cs typeface="Arial" pitchFamily="34" charset="0"/>
            </a:endParaRPr>
          </a:p>
          <a:p>
            <a:pPr algn="l">
              <a:spcBef>
                <a:spcPts val="142"/>
              </a:spcBef>
              <a:spcAft>
                <a:spcPts val="427"/>
              </a:spcAft>
              <a:buFont typeface="Wingdings"/>
              <a:buChar char="à"/>
            </a:pPr>
            <a:r>
              <a:rPr lang="en-US" sz="1800" b="1" i="1" dirty="0" smtClean="0">
                <a:latin typeface="Arial" pitchFamily="34" charset="0"/>
                <a:cs typeface="Arial" pitchFamily="34" charset="0"/>
                <a:sym typeface="Wingdings" pitchFamily="2" charset="2"/>
              </a:rPr>
              <a:t>Strong spatial gradients in DOC, CDOM, DIC, pCO2 and </a:t>
            </a:r>
            <a:r>
              <a:rPr lang="en-US" sz="1800" b="1" i="1" dirty="0" err="1" smtClean="0">
                <a:latin typeface="Arial" pitchFamily="34" charset="0"/>
                <a:cs typeface="Arial" pitchFamily="34" charset="0"/>
                <a:sym typeface="Wingdings" pitchFamily="2" charset="2"/>
              </a:rPr>
              <a:t>chl</a:t>
            </a:r>
            <a:r>
              <a:rPr lang="en-US" sz="1800" b="1" i="1" dirty="0" smtClean="0">
                <a:latin typeface="Arial" pitchFamily="34" charset="0"/>
                <a:cs typeface="Arial" pitchFamily="34" charset="0"/>
                <a:sym typeface="Wingdings" pitchFamily="2" charset="2"/>
              </a:rPr>
              <a:t>-a , with changes by a factor of 2 to 10 within a distance of 0.5 to 1 km. </a:t>
            </a:r>
          </a:p>
          <a:p>
            <a:pPr algn="l">
              <a:spcBef>
                <a:spcPts val="142"/>
              </a:spcBef>
              <a:spcAft>
                <a:spcPts val="427"/>
              </a:spcAft>
              <a:buFont typeface="Wingdings"/>
              <a:buChar char="à"/>
            </a:pPr>
            <a:r>
              <a:rPr lang="en-US" sz="1600" b="1" i="1" dirty="0" smtClean="0">
                <a:latin typeface="Arial" pitchFamily="34" charset="0"/>
                <a:cs typeface="Arial" pitchFamily="34" charset="0"/>
                <a:sym typeface="Wingdings" pitchFamily="2" charset="2"/>
              </a:rPr>
              <a:t> </a:t>
            </a:r>
            <a:r>
              <a:rPr lang="en-US" sz="1600" dirty="0" smtClean="0">
                <a:latin typeface="Arial" pitchFamily="34" charset="0"/>
                <a:cs typeface="Arial" pitchFamily="34" charset="0"/>
                <a:sym typeface="Wingdings" pitchFamily="2" charset="2"/>
              </a:rPr>
              <a:t>Tidal </a:t>
            </a:r>
            <a:r>
              <a:rPr lang="en-US" sz="1600" dirty="0" err="1" smtClean="0">
                <a:latin typeface="Arial" pitchFamily="34" charset="0"/>
                <a:cs typeface="Arial" pitchFamily="34" charset="0"/>
                <a:sym typeface="Wingdings" pitchFamily="2" charset="2"/>
              </a:rPr>
              <a:t>outwelling</a:t>
            </a:r>
            <a:r>
              <a:rPr lang="en-US" sz="1600" dirty="0" smtClean="0">
                <a:latin typeface="Arial" pitchFamily="34" charset="0"/>
                <a:cs typeface="Arial" pitchFamily="34" charset="0"/>
                <a:sym typeface="Wingdings" pitchFamily="2" charset="2"/>
              </a:rPr>
              <a:t> of dissolved carbon from wetlands and marshes, and </a:t>
            </a:r>
            <a:r>
              <a:rPr lang="en-US" sz="1600" dirty="0" smtClean="0">
                <a:latin typeface="Arial" pitchFamily="34" charset="0"/>
                <a:cs typeface="Arial" pitchFamily="34" charset="0"/>
              </a:rPr>
              <a:t>trapping of algae and other suspended particulate matter in marsh systems.</a:t>
            </a:r>
          </a:p>
          <a:p>
            <a:pPr algn="l">
              <a:spcBef>
                <a:spcPts val="284"/>
              </a:spcBef>
              <a:buFont typeface="Wingdings" pitchFamily="2" charset="2"/>
              <a:buChar char="à"/>
            </a:pPr>
            <a:r>
              <a:rPr lang="en-US" sz="1600" dirty="0" smtClean="0">
                <a:latin typeface="Arial" pitchFamily="34" charset="0"/>
              </a:rPr>
              <a:t>Attention is needed when extrapolating observations closer  to the “source”, because of non-conservative mixing. </a:t>
            </a:r>
          </a:p>
        </p:txBody>
      </p:sp>
      <p:sp>
        <p:nvSpPr>
          <p:cNvPr id="20" name="TextBox 19"/>
          <p:cNvSpPr txBox="1"/>
          <p:nvPr/>
        </p:nvSpPr>
        <p:spPr>
          <a:xfrm>
            <a:off x="25400" y="1295400"/>
            <a:ext cx="6172200" cy="3701524"/>
          </a:xfrm>
          <a:prstGeom prst="rect">
            <a:avLst/>
          </a:prstGeom>
          <a:noFill/>
        </p:spPr>
        <p:txBody>
          <a:bodyPr wrap="square" lIns="130046" tIns="65023" rIns="130046" bIns="65023" rtlCol="0">
            <a:spAutoFit/>
          </a:bodyPr>
          <a:lstStyle/>
          <a:p>
            <a:pPr marL="487672" indent="-487672" algn="l">
              <a:spcAft>
                <a:spcPts val="569"/>
              </a:spcAft>
              <a:defRPr/>
            </a:pPr>
            <a:r>
              <a:rPr lang="en-US" sz="2000" b="1" dirty="0" smtClean="0">
                <a:solidFill>
                  <a:schemeClr val="accent1">
                    <a:lumMod val="75000"/>
                  </a:schemeClr>
                </a:solidFill>
                <a:latin typeface="Arial" pitchFamily="34" charset="0"/>
                <a:cs typeface="Arial" pitchFamily="34" charset="0"/>
                <a:sym typeface="Wingdings"/>
              </a:rPr>
              <a:t>  </a:t>
            </a:r>
            <a:r>
              <a:rPr lang="en-US" sz="2000" b="1" dirty="0" smtClean="0">
                <a:solidFill>
                  <a:schemeClr val="accent1">
                    <a:lumMod val="75000"/>
                  </a:schemeClr>
                </a:solidFill>
                <a:latin typeface="Arial" pitchFamily="34" charset="0"/>
                <a:cs typeface="Arial" pitchFamily="34" charset="0"/>
              </a:rPr>
              <a:t>Summary of Activity</a:t>
            </a:r>
          </a:p>
          <a:p>
            <a:pPr algn="l">
              <a:spcBef>
                <a:spcPts val="600"/>
              </a:spcBef>
              <a:spcAft>
                <a:spcPts val="0"/>
              </a:spcAft>
              <a:defRPr/>
            </a:pPr>
            <a:r>
              <a:rPr lang="en-US" sz="1600" dirty="0" smtClean="0">
                <a:latin typeface="Arial" pitchFamily="34" charset="0"/>
                <a:cs typeface="Arial" pitchFamily="34" charset="0"/>
              </a:rPr>
              <a:t>Coastal marshes are hot spots of biogeochemical transformation and exchange. </a:t>
            </a:r>
            <a:r>
              <a:rPr lang="en-US" sz="1600" b="1" i="1" dirty="0" smtClean="0">
                <a:latin typeface="Arial" pitchFamily="34" charset="0"/>
                <a:cs typeface="Arial" pitchFamily="34" charset="0"/>
              </a:rPr>
              <a:t>The time and space scales of these biogeochemical exchanges however, are poorly constrained. </a:t>
            </a:r>
          </a:p>
          <a:p>
            <a:pPr algn="l">
              <a:spcBef>
                <a:spcPts val="600"/>
              </a:spcBef>
              <a:spcAft>
                <a:spcPts val="0"/>
              </a:spcAft>
              <a:defRPr/>
            </a:pPr>
            <a:r>
              <a:rPr lang="en-US" sz="1600" dirty="0" smtClean="0">
                <a:latin typeface="Arial" pitchFamily="34" charset="0"/>
                <a:cs typeface="Arial" pitchFamily="34" charset="0"/>
              </a:rPr>
              <a:t>We conducted high-frequency (hourly), high-resolution (25-100m) field observations to characterize temporal variability in water bio-optical characteristics and spatial gradients in dissolved carbon due to tidal marsh </a:t>
            </a:r>
            <a:r>
              <a:rPr lang="en-US" sz="1600" dirty="0" err="1" smtClean="0">
                <a:latin typeface="Arial" pitchFamily="34" charset="0"/>
                <a:cs typeface="Arial" pitchFamily="34" charset="0"/>
              </a:rPr>
              <a:t>outwelling</a:t>
            </a:r>
            <a:r>
              <a:rPr lang="en-US" sz="1600" dirty="0" smtClean="0">
                <a:latin typeface="Arial" pitchFamily="34" charset="0"/>
                <a:cs typeface="Arial" pitchFamily="34" charset="0"/>
              </a:rPr>
              <a:t> in the Chesapeake Bay. </a:t>
            </a:r>
          </a:p>
          <a:p>
            <a:pPr algn="l">
              <a:spcBef>
                <a:spcPts val="600"/>
              </a:spcBef>
              <a:spcAft>
                <a:spcPts val="0"/>
              </a:spcAft>
              <a:defRPr/>
            </a:pPr>
            <a:r>
              <a:rPr lang="en-US" sz="1600" b="1" i="1" dirty="0" smtClean="0">
                <a:latin typeface="Arial" pitchFamily="34" charset="0"/>
                <a:cs typeface="Arial" pitchFamily="34" charset="0"/>
              </a:rPr>
              <a:t>Results were applied to make recommendations on the temporal frequency and spatial resolution required on    GEO-CAPE to resolve carbon fluxes, near-shore processes, and exchanges of carbon, nutrients and pollutants at the land -ocean interface.</a:t>
            </a:r>
          </a:p>
        </p:txBody>
      </p:sp>
      <p:pic>
        <p:nvPicPr>
          <p:cNvPr id="32" name="Picture 4"/>
          <p:cNvPicPr>
            <a:picLocks noChangeAspect="1" noChangeArrowheads="1"/>
          </p:cNvPicPr>
          <p:nvPr/>
        </p:nvPicPr>
        <p:blipFill>
          <a:blip r:embed="rId2"/>
          <a:srcRect/>
          <a:stretch>
            <a:fillRect/>
          </a:stretch>
        </p:blipFill>
        <p:spPr bwMode="auto">
          <a:xfrm>
            <a:off x="6164633" y="1447800"/>
            <a:ext cx="3941019" cy="3314657"/>
          </a:xfrm>
          <a:prstGeom prst="rect">
            <a:avLst/>
          </a:prstGeom>
          <a:noFill/>
          <a:ln w="9525">
            <a:noFill/>
            <a:miter lim="800000"/>
            <a:headEnd/>
            <a:tailEnd/>
          </a:ln>
        </p:spPr>
      </p:pic>
      <p:pic>
        <p:nvPicPr>
          <p:cNvPr id="2053" name="Picture 5"/>
          <p:cNvPicPr>
            <a:picLocks noChangeAspect="1" noChangeArrowheads="1"/>
          </p:cNvPicPr>
          <p:nvPr/>
        </p:nvPicPr>
        <p:blipFill>
          <a:blip r:embed="rId3"/>
          <a:srcRect/>
          <a:stretch>
            <a:fillRect/>
          </a:stretch>
        </p:blipFill>
        <p:spPr bwMode="auto">
          <a:xfrm>
            <a:off x="10038096" y="1219200"/>
            <a:ext cx="2775684" cy="2603956"/>
          </a:xfrm>
          <a:prstGeom prst="rect">
            <a:avLst/>
          </a:prstGeom>
          <a:noFill/>
          <a:ln w="9525">
            <a:noFill/>
            <a:miter lim="800000"/>
            <a:headEnd/>
            <a:tailEnd/>
          </a:ln>
        </p:spPr>
      </p:pic>
      <p:pic>
        <p:nvPicPr>
          <p:cNvPr id="2054" name="Picture 6"/>
          <p:cNvPicPr>
            <a:picLocks noChangeAspect="1" noChangeArrowheads="1"/>
          </p:cNvPicPr>
          <p:nvPr/>
        </p:nvPicPr>
        <p:blipFill>
          <a:blip r:embed="rId4"/>
          <a:srcRect/>
          <a:stretch>
            <a:fillRect/>
          </a:stretch>
        </p:blipFill>
        <p:spPr bwMode="auto">
          <a:xfrm>
            <a:off x="11270033" y="1143000"/>
            <a:ext cx="1088445" cy="205776"/>
          </a:xfrm>
          <a:prstGeom prst="rect">
            <a:avLst/>
          </a:prstGeom>
          <a:noFill/>
          <a:ln w="9525">
            <a:noFill/>
            <a:miter lim="800000"/>
            <a:headEnd/>
            <a:tailEnd/>
          </a:ln>
        </p:spPr>
      </p:pic>
      <p:pic>
        <p:nvPicPr>
          <p:cNvPr id="2055" name="Picture 7"/>
          <p:cNvPicPr>
            <a:picLocks noChangeAspect="1" noChangeArrowheads="1"/>
          </p:cNvPicPr>
          <p:nvPr/>
        </p:nvPicPr>
        <p:blipFill>
          <a:blip r:embed="rId5"/>
          <a:srcRect/>
          <a:stretch>
            <a:fillRect/>
          </a:stretch>
        </p:blipFill>
        <p:spPr bwMode="auto">
          <a:xfrm>
            <a:off x="9790568" y="3526796"/>
            <a:ext cx="3417432" cy="1911576"/>
          </a:xfrm>
          <a:prstGeom prst="rect">
            <a:avLst/>
          </a:prstGeom>
          <a:noFill/>
          <a:ln w="9525">
            <a:noFill/>
            <a:miter lim="800000"/>
            <a:headEnd/>
            <a:tailEnd/>
          </a:ln>
          <a:effectLst/>
        </p:spPr>
      </p:pic>
      <p:sp>
        <p:nvSpPr>
          <p:cNvPr id="21" name="Rectangle 2"/>
          <p:cNvSpPr>
            <a:spLocks noChangeArrowheads="1"/>
          </p:cNvSpPr>
          <p:nvPr/>
        </p:nvSpPr>
        <p:spPr bwMode="auto">
          <a:xfrm>
            <a:off x="-2" y="76200"/>
            <a:ext cx="13004801" cy="746869"/>
          </a:xfrm>
          <a:prstGeom prst="rect">
            <a:avLst/>
          </a:prstGeom>
          <a:noFill/>
          <a:ln w="9525">
            <a:noFill/>
            <a:miter lim="800000"/>
            <a:headEnd/>
            <a:tailEnd/>
          </a:ln>
        </p:spPr>
        <p:txBody>
          <a:bodyPr wrap="square" lIns="130046" tIns="65023" rIns="130046" bIns="65023" anchor="ctr">
            <a:spAutoFit/>
          </a:bodyPr>
          <a:lstStyle/>
          <a:p>
            <a:pPr>
              <a:lnSpc>
                <a:spcPts val="2418"/>
              </a:lnSpc>
            </a:pPr>
            <a:r>
              <a:rPr lang="en-US" sz="2700" b="1" dirty="0" smtClean="0">
                <a:latin typeface="Arial"/>
              </a:rPr>
              <a:t>Tidal exchanges across the land-ocean interface</a:t>
            </a:r>
            <a:br>
              <a:rPr lang="en-US" sz="2700" b="1" dirty="0" smtClean="0">
                <a:latin typeface="Arial"/>
              </a:rPr>
            </a:br>
            <a:r>
              <a:rPr lang="en-US" sz="2700" b="1" dirty="0" smtClean="0">
                <a:latin typeface="Arial"/>
              </a:rPr>
              <a:t>Time and space scales of biological, biogeochemical and optical variability </a:t>
            </a:r>
            <a:endParaRPr lang="en-US" sz="2700" b="1" dirty="0">
              <a:ea typeface="Times New Roman" pitchFamily="18" charset="0"/>
              <a:cs typeface="TimesNewRoman"/>
            </a:endParaRPr>
          </a:p>
        </p:txBody>
      </p:sp>
      <p:pic>
        <p:nvPicPr>
          <p:cNvPr id="2050" name="Picture 2"/>
          <p:cNvPicPr>
            <a:picLocks noChangeAspect="1" noChangeArrowheads="1"/>
          </p:cNvPicPr>
          <p:nvPr/>
        </p:nvPicPr>
        <p:blipFill>
          <a:blip r:embed="rId6"/>
          <a:srcRect/>
          <a:stretch>
            <a:fillRect/>
          </a:stretch>
        </p:blipFill>
        <p:spPr bwMode="auto">
          <a:xfrm>
            <a:off x="9550400" y="8686800"/>
            <a:ext cx="3352800" cy="933450"/>
          </a:xfrm>
          <a:prstGeom prst="rect">
            <a:avLst/>
          </a:prstGeom>
          <a:noFill/>
          <a:ln w="9525">
            <a:noFill/>
            <a:miter lim="800000"/>
            <a:headEnd/>
            <a:tailEnd/>
          </a:ln>
        </p:spPr>
      </p:pic>
      <p:sp>
        <p:nvSpPr>
          <p:cNvPr id="22" name="TextBox 21"/>
          <p:cNvSpPr txBox="1"/>
          <p:nvPr/>
        </p:nvSpPr>
        <p:spPr>
          <a:xfrm>
            <a:off x="6366825" y="5293176"/>
            <a:ext cx="6578600" cy="4424799"/>
          </a:xfrm>
          <a:prstGeom prst="rect">
            <a:avLst/>
          </a:prstGeom>
          <a:noFill/>
        </p:spPr>
        <p:txBody>
          <a:bodyPr wrap="square" lIns="130046" tIns="65023" rIns="130046" bIns="65023" rtlCol="0">
            <a:spAutoFit/>
          </a:bodyPr>
          <a:lstStyle/>
          <a:p>
            <a:pPr marL="487672" indent="-487672" algn="l">
              <a:spcAft>
                <a:spcPts val="569"/>
              </a:spcAft>
              <a:defRPr/>
            </a:pPr>
            <a:r>
              <a:rPr lang="en-US" sz="2000" b="1" spc="-28" dirty="0" smtClean="0">
                <a:solidFill>
                  <a:schemeClr val="accent1">
                    <a:lumMod val="75000"/>
                  </a:schemeClr>
                </a:solidFill>
                <a:latin typeface="Arial" pitchFamily="34" charset="0"/>
                <a:cs typeface="Arial" pitchFamily="34" charset="0"/>
                <a:sym typeface="Wingdings"/>
              </a:rPr>
              <a:t>  </a:t>
            </a:r>
            <a:r>
              <a:rPr lang="en-US" sz="2000" b="1" spc="-28" dirty="0" smtClean="0">
                <a:solidFill>
                  <a:schemeClr val="accent1">
                    <a:lumMod val="75000"/>
                  </a:schemeClr>
                </a:solidFill>
                <a:latin typeface="Arial" pitchFamily="34" charset="0"/>
                <a:cs typeface="Arial" pitchFamily="34" charset="0"/>
              </a:rPr>
              <a:t>Impacts &amp; recommendations for GEO-CAPE</a:t>
            </a:r>
          </a:p>
          <a:p>
            <a:pPr marL="487672" indent="-487672" algn="l">
              <a:spcBef>
                <a:spcPts val="142"/>
              </a:spcBef>
              <a:spcAft>
                <a:spcPts val="427"/>
              </a:spcAft>
              <a:defRPr/>
            </a:pPr>
            <a:r>
              <a:rPr lang="en-US" sz="1600" b="1" u="sng" dirty="0" smtClean="0">
                <a:latin typeface="Arial" pitchFamily="34" charset="0"/>
                <a:cs typeface="Arial" pitchFamily="34" charset="0"/>
              </a:rPr>
              <a:t>Temporal Variability - Resolution:</a:t>
            </a:r>
            <a:endParaRPr lang="en-US" sz="1600" dirty="0" smtClean="0">
              <a:latin typeface="Arial" pitchFamily="34" charset="0"/>
              <a:cs typeface="Arial" pitchFamily="34" charset="0"/>
            </a:endParaRPr>
          </a:p>
          <a:p>
            <a:pPr algn="l">
              <a:spcBef>
                <a:spcPts val="284"/>
              </a:spcBef>
            </a:pPr>
            <a:r>
              <a:rPr lang="en-US" sz="1600" i="1" dirty="0" smtClean="0">
                <a:latin typeface="Arial" pitchFamily="34" charset="0"/>
                <a:sym typeface="Wingdings" pitchFamily="2" charset="2"/>
              </a:rPr>
              <a:t> </a:t>
            </a:r>
            <a:r>
              <a:rPr lang="en-US" sz="1600" b="1" i="1" dirty="0" smtClean="0">
                <a:latin typeface="Arial" pitchFamily="34" charset="0"/>
                <a:cs typeface="Arial" pitchFamily="34" charset="0"/>
              </a:rPr>
              <a:t>3-hour resolution is needed </a:t>
            </a:r>
            <a:r>
              <a:rPr lang="en-US" sz="1600" i="1" dirty="0" smtClean="0">
                <a:latin typeface="Arial" pitchFamily="34" charset="0"/>
                <a:cs typeface="Arial" pitchFamily="34" charset="0"/>
              </a:rPr>
              <a:t>to resolve observed patterns. </a:t>
            </a:r>
            <a:endParaRPr lang="en-US" sz="1600" b="1" i="1" dirty="0" smtClean="0">
              <a:solidFill>
                <a:srgbClr val="C00000"/>
              </a:solidFill>
              <a:latin typeface="Arial" pitchFamily="34" charset="0"/>
              <a:cs typeface="Arial" pitchFamily="34" charset="0"/>
              <a:sym typeface="Wingdings" pitchFamily="2" charset="2"/>
            </a:endParaRPr>
          </a:p>
          <a:p>
            <a:pPr algn="l">
              <a:spcBef>
                <a:spcPts val="284"/>
              </a:spcBef>
              <a:buFont typeface="Wingdings"/>
              <a:buChar char="à"/>
            </a:pPr>
            <a:r>
              <a:rPr lang="en-US" sz="1600" i="1" dirty="0" smtClean="0">
                <a:latin typeface="Arial" pitchFamily="34" charset="0"/>
                <a:sym typeface="Wingdings" pitchFamily="2" charset="2"/>
              </a:rPr>
              <a:t>Additional information regarding the exact time of low and high tide would improve interpolation and estimates of carbon dynamics and fluxes in estuarine and coastal waters.</a:t>
            </a:r>
            <a:endParaRPr lang="en-US" sz="1600" b="1" u="sng" dirty="0" smtClean="0">
              <a:latin typeface="Arial" pitchFamily="34" charset="0"/>
              <a:cs typeface="Arial" pitchFamily="34" charset="0"/>
            </a:endParaRPr>
          </a:p>
          <a:p>
            <a:pPr marL="487672" indent="-487672" algn="l">
              <a:spcBef>
                <a:spcPts val="600"/>
              </a:spcBef>
              <a:spcAft>
                <a:spcPts val="427"/>
              </a:spcAft>
              <a:defRPr/>
            </a:pPr>
            <a:r>
              <a:rPr lang="en-US" sz="1600" b="1" u="sng" dirty="0" smtClean="0">
                <a:latin typeface="Arial" pitchFamily="34" charset="0"/>
                <a:cs typeface="Arial" pitchFamily="34" charset="0"/>
              </a:rPr>
              <a:t>Spatial Variability - Resolution:</a:t>
            </a:r>
            <a:endParaRPr lang="en-US" sz="1600" dirty="0" smtClean="0">
              <a:latin typeface="Arial" pitchFamily="34" charset="0"/>
              <a:cs typeface="Arial" pitchFamily="34" charset="0"/>
            </a:endParaRPr>
          </a:p>
          <a:p>
            <a:pPr algn="l">
              <a:spcBef>
                <a:spcPts val="284"/>
              </a:spcBef>
              <a:buFont typeface="Wingdings" pitchFamily="2" charset="2"/>
              <a:buChar char="à"/>
            </a:pPr>
            <a:r>
              <a:rPr lang="en-US" sz="1600" b="1" i="1" dirty="0" smtClean="0">
                <a:latin typeface="Arial" pitchFamily="34" charset="0"/>
                <a:sym typeface="Wingdings" pitchFamily="2" charset="2"/>
              </a:rPr>
              <a:t>250-500 m resolution </a:t>
            </a:r>
            <a:r>
              <a:rPr lang="en-US" sz="1600" i="1" dirty="0" smtClean="0">
                <a:latin typeface="Arial" pitchFamily="34" charset="0"/>
                <a:sym typeface="Wingdings" pitchFamily="2" charset="2"/>
              </a:rPr>
              <a:t>would allow resolving spatial gradients associated with land-ocean exchanges.</a:t>
            </a:r>
          </a:p>
          <a:p>
            <a:pPr algn="l">
              <a:spcBef>
                <a:spcPts val="284"/>
              </a:spcBef>
              <a:buFont typeface="Wingdings" pitchFamily="2" charset="2"/>
              <a:buChar char="à"/>
            </a:pPr>
            <a:r>
              <a:rPr lang="en-US" sz="1600" i="1" dirty="0" smtClean="0">
                <a:latin typeface="Arial" pitchFamily="34" charset="0"/>
                <a:sym typeface="Wingdings" pitchFamily="2" charset="2"/>
              </a:rPr>
              <a:t> 1km too coarse to resolve observed biogeochemical gradients. </a:t>
            </a:r>
          </a:p>
          <a:p>
            <a:pPr algn="l">
              <a:spcBef>
                <a:spcPts val="284"/>
              </a:spcBef>
              <a:buFont typeface="Wingdings" pitchFamily="2" charset="2"/>
              <a:buChar char="à"/>
            </a:pPr>
            <a:r>
              <a:rPr lang="en-US" sz="1600" i="1" dirty="0" smtClean="0">
                <a:latin typeface="Arial" pitchFamily="34" charset="0"/>
                <a:cs typeface="Arial" pitchFamily="34" charset="0"/>
              </a:rPr>
              <a:t> GEO-CAPE observations will need to be combined with new, advanced estuarine biogeochemical </a:t>
            </a:r>
          </a:p>
          <a:p>
            <a:pPr algn="l">
              <a:spcBef>
                <a:spcPts val="0"/>
              </a:spcBef>
            </a:pPr>
            <a:r>
              <a:rPr lang="en-US" sz="1600" i="1" dirty="0" smtClean="0">
                <a:latin typeface="Arial" pitchFamily="34" charset="0"/>
                <a:cs typeface="Arial" pitchFamily="34" charset="0"/>
              </a:rPr>
              <a:t>models for assessing the relative </a:t>
            </a:r>
          </a:p>
          <a:p>
            <a:pPr algn="l">
              <a:spcBef>
                <a:spcPts val="0"/>
              </a:spcBef>
            </a:pPr>
            <a:r>
              <a:rPr lang="en-US" sz="1600" i="1" dirty="0" smtClean="0">
                <a:latin typeface="Arial" pitchFamily="34" charset="0"/>
                <a:cs typeface="Arial" pitchFamily="34" charset="0"/>
              </a:rPr>
              <a:t>importance of different processes </a:t>
            </a:r>
          </a:p>
          <a:p>
            <a:pPr algn="l">
              <a:spcBef>
                <a:spcPts val="0"/>
              </a:spcBef>
            </a:pPr>
            <a:r>
              <a:rPr lang="en-US" sz="1600" i="1" dirty="0" smtClean="0">
                <a:latin typeface="Arial" pitchFamily="34" charset="0"/>
                <a:cs typeface="Arial" pitchFamily="34" charset="0"/>
              </a:rPr>
              <a:t>at the land-ocean interface.</a:t>
            </a:r>
            <a:endParaRPr lang="en-US" sz="1600" dirty="0">
              <a:latin typeface="Arial" pitchFamily="34" charset="0"/>
              <a:cs typeface="Arial" pitchFamily="34" charset="0"/>
            </a:endParaRPr>
          </a:p>
        </p:txBody>
      </p:sp>
      <p:sp>
        <p:nvSpPr>
          <p:cNvPr id="12" name="Slide Number Placeholder 11"/>
          <p:cNvSpPr>
            <a:spLocks noGrp="1"/>
          </p:cNvSpPr>
          <p:nvPr>
            <p:ph type="sldNum" sz="quarter" idx="10"/>
          </p:nvPr>
        </p:nvSpPr>
        <p:spPr/>
        <p:txBody>
          <a:bodyPr/>
          <a:lstStyle/>
          <a:p>
            <a:fld id="{9B4817C6-254C-9942-8020-F9D54F5C4B59}" type="slidenum">
              <a:rPr lang="en-US" smtClean="0"/>
              <a:pPr/>
              <a:t>24</a:t>
            </a:fld>
            <a:endParaRPr lang="en-US"/>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320040" y="76200"/>
            <a:ext cx="12354560" cy="889060"/>
          </a:xfrm>
        </p:spPr>
        <p:txBody>
          <a:bodyPr>
            <a:noAutofit/>
          </a:bodyPr>
          <a:lstStyle/>
          <a:p>
            <a:r>
              <a:rPr lang="en-US" sz="2800" b="1" dirty="0" smtClean="0">
                <a:latin typeface="Arial"/>
              </a:rPr>
              <a:t>Assessing optimal temporal satellite data resolution for coastal studies using a particle tracking model</a:t>
            </a:r>
            <a:endParaRPr lang="en-US" sz="2800" b="1" dirty="0">
              <a:latin typeface="Arial"/>
            </a:endParaRPr>
          </a:p>
        </p:txBody>
      </p:sp>
      <p:sp>
        <p:nvSpPr>
          <p:cNvPr id="5" name="Content Placeholder 4"/>
          <p:cNvSpPr>
            <a:spLocks noGrp="1"/>
          </p:cNvSpPr>
          <p:nvPr>
            <p:ph sz="half" idx="1"/>
          </p:nvPr>
        </p:nvSpPr>
        <p:spPr>
          <a:xfrm>
            <a:off x="330200" y="5105400"/>
            <a:ext cx="5638800" cy="3698472"/>
          </a:xfrm>
        </p:spPr>
        <p:txBody>
          <a:bodyPr lIns="130046" tIns="65023" rIns="130046" bIns="65023">
            <a:normAutofit/>
          </a:bodyPr>
          <a:lstStyle/>
          <a:p>
            <a:pPr marL="0" indent="0">
              <a:lnSpc>
                <a:spcPct val="110000"/>
              </a:lnSpc>
              <a:buNone/>
            </a:pPr>
            <a:r>
              <a:rPr lang="en-US" b="1" dirty="0" smtClean="0">
                <a:latin typeface="Arial"/>
              </a:rPr>
              <a:t>Results to date</a:t>
            </a:r>
          </a:p>
          <a:p>
            <a:pPr>
              <a:lnSpc>
                <a:spcPct val="110000"/>
              </a:lnSpc>
              <a:buAutoNum type="arabicPeriod"/>
            </a:pPr>
            <a:r>
              <a:rPr lang="en-US" sz="2400" dirty="0" smtClean="0">
                <a:latin typeface="Arial"/>
              </a:rPr>
              <a:t>Established differing decorrelation timescales for various particle types.</a:t>
            </a:r>
          </a:p>
          <a:p>
            <a:pPr>
              <a:lnSpc>
                <a:spcPct val="110000"/>
              </a:lnSpc>
              <a:buAutoNum type="arabicPeriod"/>
            </a:pPr>
            <a:r>
              <a:rPr lang="en-US" sz="2400" dirty="0" smtClean="0">
                <a:latin typeface="Arial"/>
              </a:rPr>
              <a:t>Assessed differences over time to simulate the effect of decreasing temporal resolution of satellite coverage (Figure)</a:t>
            </a:r>
          </a:p>
          <a:p>
            <a:pPr>
              <a:lnSpc>
                <a:spcPct val="110000"/>
              </a:lnSpc>
              <a:buAutoNum type="arabicPeriod"/>
            </a:pPr>
            <a:endParaRPr lang="en-US" sz="2600" dirty="0" smtClean="0">
              <a:latin typeface="Arial"/>
            </a:endParaRPr>
          </a:p>
          <a:p>
            <a:pPr>
              <a:lnSpc>
                <a:spcPct val="110000"/>
              </a:lnSpc>
              <a:buAutoNum type="arabicPeriod"/>
            </a:pPr>
            <a:endParaRPr lang="en-US" sz="2600" dirty="0" smtClean="0">
              <a:latin typeface="Arial"/>
            </a:endParaRPr>
          </a:p>
        </p:txBody>
      </p:sp>
      <p:sp>
        <p:nvSpPr>
          <p:cNvPr id="7" name="Content Placeholder 4"/>
          <p:cNvSpPr txBox="1">
            <a:spLocks/>
          </p:cNvSpPr>
          <p:nvPr/>
        </p:nvSpPr>
        <p:spPr>
          <a:xfrm>
            <a:off x="120818" y="1447800"/>
            <a:ext cx="6533982" cy="3531533"/>
          </a:xfrm>
          <a:prstGeom prst="rect">
            <a:avLst/>
          </a:prstGeom>
        </p:spPr>
        <p:txBody>
          <a:bodyPr vert="horz" lIns="130046" tIns="65023" rIns="130046" bIns="65023" rtlCol="0">
            <a:noAutofit/>
          </a:bodyPr>
          <a:lstStyle/>
          <a:p>
            <a:pPr algn="l" defTabSz="650230" fontAlgn="auto">
              <a:spcBef>
                <a:spcPct val="20000"/>
              </a:spcBef>
              <a:spcAft>
                <a:spcPts val="0"/>
              </a:spcAft>
              <a:defRPr/>
            </a:pPr>
            <a:r>
              <a:rPr lang="en-US" sz="2800" b="1" dirty="0" smtClean="0">
                <a:solidFill>
                  <a:schemeClr val="tx1"/>
                </a:solidFill>
                <a:latin typeface="Arial"/>
              </a:rPr>
              <a:t>Summary of Activity</a:t>
            </a:r>
          </a:p>
          <a:p>
            <a:pPr marL="406394" indent="-406394" algn="l" defTabSz="650230" fontAlgn="auto">
              <a:spcBef>
                <a:spcPct val="20000"/>
              </a:spcBef>
              <a:spcAft>
                <a:spcPts val="0"/>
              </a:spcAft>
              <a:buFontTx/>
              <a:buChar char="-"/>
              <a:defRPr/>
            </a:pPr>
            <a:r>
              <a:rPr lang="en-US" sz="2400" noProof="0" dirty="0" smtClean="0">
                <a:latin typeface="Arial"/>
              </a:rPr>
              <a:t>Sought to characterize time </a:t>
            </a:r>
            <a:r>
              <a:rPr lang="en-US" sz="2400" dirty="0" smtClean="0">
                <a:latin typeface="Arial"/>
              </a:rPr>
              <a:t>resolution</a:t>
            </a:r>
            <a:r>
              <a:rPr lang="en-US" sz="2400" noProof="0" dirty="0" smtClean="0">
                <a:latin typeface="Arial"/>
              </a:rPr>
              <a:t> necessary to understand </a:t>
            </a:r>
            <a:r>
              <a:rPr lang="en-US" sz="2400" i="1" noProof="0" dirty="0" smtClean="0">
                <a:latin typeface="Arial"/>
              </a:rPr>
              <a:t>local</a:t>
            </a:r>
            <a:r>
              <a:rPr lang="en-US" sz="2400" noProof="0" dirty="0" smtClean="0">
                <a:latin typeface="Arial"/>
              </a:rPr>
              <a:t> changes in  ocean properties within the context of a moving water mass.</a:t>
            </a:r>
          </a:p>
          <a:p>
            <a:pPr marL="406394" indent="-406394" algn="l" defTabSz="650230" fontAlgn="auto">
              <a:spcBef>
                <a:spcPct val="20000"/>
              </a:spcBef>
              <a:spcAft>
                <a:spcPts val="0"/>
              </a:spcAft>
              <a:buFontTx/>
              <a:buChar char="-"/>
              <a:defRPr/>
            </a:pPr>
            <a:r>
              <a:rPr lang="en-US" sz="2400" noProof="0" dirty="0" smtClean="0">
                <a:latin typeface="Arial"/>
              </a:rPr>
              <a:t> Examined the behavior of three stock types: conservative, quasi-conservative and bio-active, within a circulation model  with 12 min temporal resolution</a:t>
            </a:r>
          </a:p>
          <a:p>
            <a:pPr algn="l" defTabSz="650230" fontAlgn="auto">
              <a:spcBef>
                <a:spcPct val="20000"/>
              </a:spcBef>
              <a:spcAft>
                <a:spcPts val="0"/>
              </a:spcAft>
              <a:defRPr/>
            </a:pPr>
            <a:endParaRPr lang="en-US" sz="2800" dirty="0">
              <a:solidFill>
                <a:schemeClr val="tx1"/>
              </a:solidFill>
              <a:latin typeface="Arial"/>
            </a:endParaRPr>
          </a:p>
        </p:txBody>
      </p:sp>
      <p:sp>
        <p:nvSpPr>
          <p:cNvPr id="8" name="Content Placeholder 4"/>
          <p:cNvSpPr txBox="1">
            <a:spLocks/>
          </p:cNvSpPr>
          <p:nvPr/>
        </p:nvSpPr>
        <p:spPr>
          <a:xfrm>
            <a:off x="5892800" y="6436128"/>
            <a:ext cx="7112000" cy="3698472"/>
          </a:xfrm>
          <a:prstGeom prst="rect">
            <a:avLst/>
          </a:prstGeom>
        </p:spPr>
        <p:txBody>
          <a:bodyPr vert="horz" lIns="130046" tIns="65023" rIns="130046" bIns="65023" rtlCol="0">
            <a:normAutofit/>
          </a:bodyPr>
          <a:lstStyle/>
          <a:p>
            <a:pPr algn="l" defTabSz="650230" fontAlgn="auto">
              <a:spcBef>
                <a:spcPct val="20000"/>
              </a:spcBef>
              <a:spcAft>
                <a:spcPts val="0"/>
              </a:spcAft>
              <a:defRPr/>
            </a:pPr>
            <a:r>
              <a:rPr lang="en-US" sz="2800" b="1" dirty="0" smtClean="0">
                <a:solidFill>
                  <a:schemeClr val="tx1"/>
                </a:solidFill>
                <a:latin typeface="Arial"/>
              </a:rPr>
              <a:t>Impact &amp; recommendations</a:t>
            </a:r>
            <a:endParaRPr lang="en-US" sz="2800" b="1" dirty="0" smtClean="0">
              <a:latin typeface="Arial"/>
            </a:endParaRPr>
          </a:p>
          <a:p>
            <a:pPr marL="406394" indent="-406394" algn="l" defTabSz="650230" fontAlgn="auto">
              <a:spcBef>
                <a:spcPct val="20000"/>
              </a:spcBef>
              <a:spcAft>
                <a:spcPts val="0"/>
              </a:spcAft>
              <a:buFontTx/>
              <a:buChar char="-"/>
              <a:defRPr/>
            </a:pPr>
            <a:r>
              <a:rPr lang="en-US" sz="2400" dirty="0" smtClean="0">
                <a:latin typeface="Arial"/>
              </a:rPr>
              <a:t>Sub 3-hour resolution is desirable to constrain tracking errors</a:t>
            </a:r>
          </a:p>
          <a:p>
            <a:pPr marL="406394" indent="-406394" algn="l" defTabSz="650230" fontAlgn="auto">
              <a:spcBef>
                <a:spcPct val="20000"/>
              </a:spcBef>
              <a:spcAft>
                <a:spcPts val="0"/>
              </a:spcAft>
              <a:buFontTx/>
              <a:buChar char="-"/>
              <a:defRPr/>
            </a:pPr>
            <a:r>
              <a:rPr lang="en-US" sz="2400" dirty="0" smtClean="0">
                <a:latin typeface="Arial"/>
              </a:rPr>
              <a:t>Sub 5-hour resolution is mandatory for biologically active particles such as phytoplankton</a:t>
            </a:r>
          </a:p>
          <a:p>
            <a:pPr marL="406394" indent="-406394" algn="l" defTabSz="650230" fontAlgn="auto">
              <a:spcBef>
                <a:spcPct val="20000"/>
              </a:spcBef>
              <a:spcAft>
                <a:spcPts val="0"/>
              </a:spcAft>
              <a:buFontTx/>
              <a:buChar char="-"/>
              <a:defRPr/>
            </a:pPr>
            <a:endParaRPr lang="en-US" sz="2300" dirty="0" smtClean="0">
              <a:solidFill>
                <a:schemeClr val="tx1"/>
              </a:solidFill>
              <a:latin typeface="Arial"/>
              <a:ea typeface="+mn-ea"/>
              <a:cs typeface="+mn-cs"/>
            </a:endParaRPr>
          </a:p>
          <a:p>
            <a:pPr algn="l" defTabSz="650230" fontAlgn="auto">
              <a:spcBef>
                <a:spcPct val="20000"/>
              </a:spcBef>
              <a:spcAft>
                <a:spcPts val="0"/>
              </a:spcAft>
              <a:defRPr/>
            </a:pPr>
            <a:endParaRPr lang="en-US" sz="2300" b="1" dirty="0">
              <a:latin typeface="Arial"/>
            </a:endParaRPr>
          </a:p>
          <a:p>
            <a:pPr algn="l" defTabSz="650230" fontAlgn="auto">
              <a:spcBef>
                <a:spcPct val="20000"/>
              </a:spcBef>
              <a:spcAft>
                <a:spcPts val="0"/>
              </a:spcAft>
              <a:defRPr/>
            </a:pPr>
            <a:endParaRPr lang="en-US" sz="2300" b="1" dirty="0" smtClean="0">
              <a:solidFill>
                <a:schemeClr val="tx1"/>
              </a:solidFill>
              <a:latin typeface="Arial"/>
              <a:ea typeface="+mn-ea"/>
              <a:cs typeface="+mn-cs"/>
            </a:endParaRPr>
          </a:p>
          <a:p>
            <a:pPr marL="487672" indent="-487672" algn="l" defTabSz="650230" fontAlgn="auto">
              <a:spcBef>
                <a:spcPct val="20000"/>
              </a:spcBef>
              <a:spcAft>
                <a:spcPts val="0"/>
              </a:spcAft>
              <a:buFont typeface="Arial"/>
              <a:buChar char="•"/>
              <a:defRPr/>
            </a:pPr>
            <a:endParaRPr lang="en-US" sz="4000" dirty="0" smtClean="0">
              <a:solidFill>
                <a:schemeClr val="tx1"/>
              </a:solidFill>
              <a:latin typeface="Arial"/>
              <a:ea typeface="+mn-ea"/>
              <a:cs typeface="+mn-cs"/>
            </a:endParaRPr>
          </a:p>
        </p:txBody>
      </p:sp>
      <p:sp>
        <p:nvSpPr>
          <p:cNvPr id="11" name="Subtitle 6"/>
          <p:cNvSpPr txBox="1">
            <a:spLocks/>
          </p:cNvSpPr>
          <p:nvPr/>
        </p:nvSpPr>
        <p:spPr>
          <a:xfrm>
            <a:off x="1697847" y="914400"/>
            <a:ext cx="9103360" cy="629773"/>
          </a:xfrm>
          <a:prstGeom prst="rect">
            <a:avLst/>
          </a:prstGeom>
        </p:spPr>
        <p:txBody>
          <a:bodyPr vert="horz" lIns="130046" tIns="65023" rIns="130046" bIns="65023" rtlCol="0">
            <a:normAutofit fontScale="92500"/>
          </a:bodyPr>
          <a:lstStyle/>
          <a:p>
            <a:pPr lvl="0" algn="ctr">
              <a:spcBef>
                <a:spcPct val="20000"/>
              </a:spcBef>
              <a:defRPr/>
            </a:pPr>
            <a:r>
              <a:rPr lang="en-US" sz="2300" dirty="0" err="1" smtClean="0">
                <a:solidFill>
                  <a:srgbClr val="0000FF"/>
                </a:solidFill>
                <a:latin typeface="Arial"/>
                <a:cs typeface="Arial"/>
              </a:rPr>
              <a:t>Bror</a:t>
            </a:r>
            <a:r>
              <a:rPr lang="en-US" sz="2300" dirty="0" smtClean="0">
                <a:solidFill>
                  <a:srgbClr val="0000FF"/>
                </a:solidFill>
                <a:latin typeface="Arial"/>
                <a:cs typeface="Arial"/>
              </a:rPr>
              <a:t> </a:t>
            </a:r>
            <a:r>
              <a:rPr lang="en-US" sz="2300" dirty="0" err="1" smtClean="0">
                <a:solidFill>
                  <a:srgbClr val="0000FF"/>
                </a:solidFill>
                <a:latin typeface="Arial"/>
                <a:cs typeface="Arial"/>
              </a:rPr>
              <a:t>Jonsson</a:t>
            </a:r>
            <a:r>
              <a:rPr lang="en-US" sz="2300" dirty="0" smtClean="0">
                <a:solidFill>
                  <a:srgbClr val="0000FF"/>
                </a:solidFill>
                <a:latin typeface="Arial"/>
                <a:cs typeface="Arial"/>
              </a:rPr>
              <a:t> (Princeton U.) and Joseph Salisbury (UNH) 		</a:t>
            </a:r>
            <a:endParaRPr lang="en-US" sz="2300" dirty="0">
              <a:solidFill>
                <a:srgbClr val="0000FF"/>
              </a:solidFill>
              <a:latin typeface="Arial"/>
              <a:cs typeface="Arial"/>
            </a:endParaRPr>
          </a:p>
        </p:txBody>
      </p:sp>
      <p:pic>
        <p:nvPicPr>
          <p:cNvPr id="6" name="Picture 5" descr="decorrelationplot.pdf"/>
          <p:cNvPicPr>
            <a:picLocks noChangeAspect="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6623093" y="1219200"/>
            <a:ext cx="6051507" cy="5274169"/>
          </a:xfrm>
          <a:prstGeom prst="rect">
            <a:avLst/>
          </a:prstGeom>
        </p:spPr>
      </p:pic>
      <p:sp>
        <p:nvSpPr>
          <p:cNvPr id="10" name="Footer Placeholder 8"/>
          <p:cNvSpPr txBox="1">
            <a:spLocks/>
          </p:cNvSpPr>
          <p:nvPr/>
        </p:nvSpPr>
        <p:spPr>
          <a:xfrm>
            <a:off x="3530600" y="9144000"/>
            <a:ext cx="4878493" cy="685800"/>
          </a:xfrm>
          <a:prstGeom prst="rect">
            <a:avLst/>
          </a:prstGeom>
        </p:spPr>
        <p:txBody>
          <a:bodyPr wrap="square" lIns="130046" tIns="65023" rIns="130046" bIns="65023" numCol="1"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a:noFill/>
                </a:ln>
                <a:solidFill>
                  <a:srgbClr val="898989"/>
                </a:solidFill>
                <a:effectLst/>
                <a:uLnTx/>
                <a:uFillTx/>
                <a:latin typeface="Arial"/>
                <a:ea typeface="ヒラギノ角ゴ ProN W3" pitchFamily="1" charset="-128"/>
                <a:cs typeface="Arial"/>
                <a:sym typeface="Gill Sans" pitchFamily="1" charset="0"/>
              </a:rPr>
              <a:t>NASA GEO-CAPE Coastal Ecosystem Dynamics FY10 Science Study</a:t>
            </a:r>
            <a:endParaRPr kumimoji="0" lang="en-US" sz="1600" b="0" i="0" u="none" strike="noStrike" kern="1200" cap="none" spc="0" normalizeH="0" baseline="0" noProof="0" dirty="0">
              <a:ln>
                <a:noFill/>
              </a:ln>
              <a:solidFill>
                <a:srgbClr val="898989"/>
              </a:solidFill>
              <a:effectLst/>
              <a:uLnTx/>
              <a:uFillTx/>
              <a:latin typeface="Arial"/>
              <a:ea typeface="ヒラギノ角ゴ ProN W3" pitchFamily="1" charset="-128"/>
              <a:cs typeface="Arial"/>
              <a:sym typeface="Gill Sans" pitchFamily="1"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9" name="Picture 28" descr="A20111731855.1KM.SECOORA.PASS.L3D_RRC.CI.png"/>
          <p:cNvPicPr>
            <a:picLocks noChangeAspect="1"/>
          </p:cNvPicPr>
          <p:nvPr/>
        </p:nvPicPr>
        <p:blipFill>
          <a:blip r:embed="rId2"/>
          <a:stretch>
            <a:fillRect/>
          </a:stretch>
        </p:blipFill>
        <p:spPr>
          <a:xfrm>
            <a:off x="5484225" y="1976929"/>
            <a:ext cx="3215925" cy="3215925"/>
          </a:xfrm>
          <a:prstGeom prst="rect">
            <a:avLst/>
          </a:prstGeom>
        </p:spPr>
      </p:pic>
      <p:sp>
        <p:nvSpPr>
          <p:cNvPr id="4" name="Title 3"/>
          <p:cNvSpPr>
            <a:spLocks noGrp="1"/>
          </p:cNvSpPr>
          <p:nvPr>
            <p:ph type="title"/>
          </p:nvPr>
        </p:nvSpPr>
        <p:spPr>
          <a:xfrm>
            <a:off x="347720" y="56978"/>
            <a:ext cx="12364016" cy="889060"/>
          </a:xfrm>
        </p:spPr>
        <p:txBody>
          <a:bodyPr>
            <a:noAutofit/>
          </a:bodyPr>
          <a:lstStyle/>
          <a:p>
            <a:r>
              <a:rPr lang="en-US" sz="2800" dirty="0" smtClean="0"/>
              <a:t>Estimate of the Time and Space Scales Associated with Material Exchange across the Land-sea Interface</a:t>
            </a:r>
            <a:endParaRPr lang="en-US" sz="2800" dirty="0"/>
          </a:p>
        </p:txBody>
      </p:sp>
      <p:sp>
        <p:nvSpPr>
          <p:cNvPr id="5" name="Content Placeholder 4"/>
          <p:cNvSpPr>
            <a:spLocks noGrp="1"/>
          </p:cNvSpPr>
          <p:nvPr>
            <p:ph sz="half" idx="1"/>
          </p:nvPr>
        </p:nvSpPr>
        <p:spPr>
          <a:xfrm>
            <a:off x="73268" y="2924567"/>
            <a:ext cx="5410957" cy="6524233"/>
          </a:xfrm>
        </p:spPr>
        <p:txBody>
          <a:bodyPr lIns="130046" tIns="65023" rIns="130046" bIns="65023">
            <a:normAutofit fontScale="92500" lnSpcReduction="10000"/>
          </a:bodyPr>
          <a:lstStyle/>
          <a:p>
            <a:pPr marL="0" indent="0">
              <a:buNone/>
            </a:pPr>
            <a:r>
              <a:rPr lang="en-US" sz="2300" b="1" dirty="0" smtClean="0">
                <a:latin typeface="Arial"/>
              </a:rPr>
              <a:t>Results to date</a:t>
            </a:r>
          </a:p>
          <a:p>
            <a:pPr marL="260092" indent="-260092">
              <a:buFont typeface="Arial" pitchFamily="34" charset="0"/>
              <a:buChar char="•"/>
            </a:pPr>
            <a:r>
              <a:rPr lang="en-US" sz="2000" dirty="0" smtClean="0">
                <a:latin typeface="Arial"/>
              </a:rPr>
              <a:t>Focus is on the Mississippi/Atchafalaya River System which ranks 6</a:t>
            </a:r>
            <a:r>
              <a:rPr lang="en-US" sz="2000" baseline="30000" dirty="0" smtClean="0">
                <a:latin typeface="Arial"/>
              </a:rPr>
              <a:t>th</a:t>
            </a:r>
            <a:r>
              <a:rPr lang="en-US" sz="2000" dirty="0" smtClean="0">
                <a:latin typeface="Arial"/>
              </a:rPr>
              <a:t> in the world and experiences ~80% of US wetland loss </a:t>
            </a:r>
          </a:p>
          <a:p>
            <a:pPr marL="260092" indent="-260092">
              <a:buFont typeface="Arial" pitchFamily="34" charset="0"/>
              <a:buChar char="•"/>
            </a:pPr>
            <a:r>
              <a:rPr lang="en-US" sz="2000" dirty="0" smtClean="0">
                <a:latin typeface="Arial"/>
              </a:rPr>
              <a:t>Plume area is effected by discharge, but daily variability is high at constant discharge due to wind</a:t>
            </a:r>
          </a:p>
          <a:p>
            <a:pPr marL="260092" indent="-260092">
              <a:buFont typeface="Arial" pitchFamily="34" charset="0"/>
              <a:buChar char="•"/>
            </a:pPr>
            <a:r>
              <a:rPr lang="en-US" sz="2000" dirty="0" smtClean="0">
                <a:latin typeface="Arial"/>
              </a:rPr>
              <a:t>Extreme flooding in the </a:t>
            </a:r>
            <a:r>
              <a:rPr lang="en-US" sz="2000" dirty="0" err="1" smtClean="0">
                <a:latin typeface="Arial"/>
              </a:rPr>
              <a:t>midwestern</a:t>
            </a:r>
            <a:r>
              <a:rPr lang="en-US" sz="2000" dirty="0" smtClean="0">
                <a:latin typeface="Arial"/>
              </a:rPr>
              <a:t> U.S. in Spring 2011 caused the Mississippi River to reach a record maximum flood stage of 57.7 ft </a:t>
            </a:r>
          </a:p>
          <a:p>
            <a:pPr marL="260092" indent="-260092">
              <a:buFont typeface="Arial" pitchFamily="34" charset="0"/>
              <a:buChar char="•"/>
            </a:pPr>
            <a:r>
              <a:rPr lang="en-US" sz="2000" dirty="0" smtClean="0">
                <a:latin typeface="Arial"/>
              </a:rPr>
              <a:t>The resultant river plume was roughly 18,600 km</a:t>
            </a:r>
            <a:r>
              <a:rPr lang="en-US" sz="2000" baseline="30000" dirty="0" smtClean="0">
                <a:latin typeface="Arial"/>
              </a:rPr>
              <a:t>2 </a:t>
            </a:r>
            <a:r>
              <a:rPr lang="en-US" sz="2000" dirty="0" smtClean="0">
                <a:latin typeface="Arial"/>
              </a:rPr>
              <a:t> in size, or 2.5 times larger than for average spring discharge</a:t>
            </a:r>
          </a:p>
          <a:p>
            <a:pPr marL="260092" indent="-260092">
              <a:buFont typeface="Arial" pitchFamily="34" charset="0"/>
              <a:buChar char="•"/>
            </a:pPr>
            <a:r>
              <a:rPr lang="en-US" sz="2000" dirty="0" smtClean="0">
                <a:latin typeface="Arial"/>
              </a:rPr>
              <a:t>Effects of dissolved nutrients on phytoplankton production lagged the maximum flood stage – a by 30 days</a:t>
            </a:r>
          </a:p>
          <a:p>
            <a:pPr marL="260092" indent="-260092">
              <a:buFont typeface="Arial" pitchFamily="34" charset="0"/>
              <a:buChar char="•"/>
            </a:pPr>
            <a:r>
              <a:rPr lang="en-US" sz="2000" dirty="0" smtClean="0">
                <a:latin typeface="Arial"/>
              </a:rPr>
              <a:t>61-75% cloud coverage in this region in early summer is a major limiting factor in data analysis</a:t>
            </a:r>
          </a:p>
        </p:txBody>
      </p:sp>
      <p:sp>
        <p:nvSpPr>
          <p:cNvPr id="7" name="Content Placeholder 4"/>
          <p:cNvSpPr txBox="1">
            <a:spLocks/>
          </p:cNvSpPr>
          <p:nvPr/>
        </p:nvSpPr>
        <p:spPr>
          <a:xfrm>
            <a:off x="0" y="1518084"/>
            <a:ext cx="6128020" cy="3691103"/>
          </a:xfrm>
          <a:prstGeom prst="rect">
            <a:avLst/>
          </a:prstGeom>
        </p:spPr>
        <p:txBody>
          <a:bodyPr vert="horz" lIns="130046" tIns="65023" rIns="130046" bIns="65023" rtlCol="0">
            <a:normAutofit/>
          </a:bodyPr>
          <a:lstStyle/>
          <a:p>
            <a:pPr marL="487672" indent="-487672" algn="l" defTabSz="650230" fontAlgn="auto">
              <a:spcBef>
                <a:spcPct val="20000"/>
              </a:spcBef>
              <a:spcAft>
                <a:spcPts val="0"/>
              </a:spcAft>
              <a:buFont typeface="Arial"/>
              <a:buChar char="•"/>
              <a:defRPr/>
            </a:pPr>
            <a:endParaRPr lang="en-US" sz="2800" dirty="0" smtClean="0">
              <a:solidFill>
                <a:schemeClr val="tx1"/>
              </a:solidFill>
              <a:latin typeface="Arial"/>
              <a:ea typeface="+mn-ea"/>
              <a:cs typeface="+mn-cs"/>
            </a:endParaRPr>
          </a:p>
        </p:txBody>
      </p:sp>
      <p:sp>
        <p:nvSpPr>
          <p:cNvPr id="11" name="Subtitle 6"/>
          <p:cNvSpPr txBox="1">
            <a:spLocks/>
          </p:cNvSpPr>
          <p:nvPr/>
        </p:nvSpPr>
        <p:spPr>
          <a:xfrm>
            <a:off x="866987" y="894227"/>
            <a:ext cx="11487573" cy="629773"/>
          </a:xfrm>
          <a:prstGeom prst="rect">
            <a:avLst/>
          </a:prstGeom>
        </p:spPr>
        <p:txBody>
          <a:bodyPr vert="horz" lIns="130046" tIns="65023" rIns="130046" bIns="65023" rtlCol="0">
            <a:normAutofit/>
          </a:bodyPr>
          <a:lstStyle/>
          <a:p>
            <a:pPr defTabSz="650230" fontAlgn="auto">
              <a:spcBef>
                <a:spcPct val="20000"/>
              </a:spcBef>
              <a:spcAft>
                <a:spcPts val="0"/>
              </a:spcAft>
              <a:defRPr/>
            </a:pPr>
            <a:r>
              <a:rPr lang="en-US" sz="2300" dirty="0" smtClean="0">
                <a:solidFill>
                  <a:srgbClr val="000090"/>
                </a:solidFill>
                <a:latin typeface="Arial"/>
                <a:ea typeface="+mn-ea"/>
                <a:cs typeface="Arial"/>
              </a:rPr>
              <a:t>Paula Coble 	USF College of Marine Science</a:t>
            </a:r>
            <a:endParaRPr lang="en-US" sz="2300" dirty="0">
              <a:solidFill>
                <a:srgbClr val="000090"/>
              </a:solidFill>
              <a:latin typeface="Arial"/>
              <a:ea typeface="+mn-ea"/>
              <a:cs typeface="Arial"/>
            </a:endParaRPr>
          </a:p>
        </p:txBody>
      </p:sp>
      <p:sp>
        <p:nvSpPr>
          <p:cNvPr id="20" name="TextBox 19"/>
          <p:cNvSpPr txBox="1"/>
          <p:nvPr/>
        </p:nvSpPr>
        <p:spPr>
          <a:xfrm>
            <a:off x="10821223" y="9225881"/>
            <a:ext cx="1890513" cy="393954"/>
          </a:xfrm>
          <a:prstGeom prst="rect">
            <a:avLst/>
          </a:prstGeom>
          <a:noFill/>
        </p:spPr>
        <p:txBody>
          <a:bodyPr wrap="square" lIns="130046" tIns="65023" rIns="130046" bIns="65023" rtlCol="0">
            <a:spAutoFit/>
          </a:bodyPr>
          <a:lstStyle/>
          <a:p>
            <a:r>
              <a:rPr lang="en-US" sz="1700" dirty="0" smtClean="0"/>
              <a:t>Images: C. </a:t>
            </a:r>
            <a:r>
              <a:rPr lang="en-US" sz="1700" dirty="0" err="1" smtClean="0"/>
              <a:t>Hu</a:t>
            </a:r>
            <a:endParaRPr lang="en-US" sz="1700" dirty="0"/>
          </a:p>
        </p:txBody>
      </p:sp>
      <p:sp>
        <p:nvSpPr>
          <p:cNvPr id="24" name="Content Placeholder 4"/>
          <p:cNvSpPr txBox="1">
            <a:spLocks/>
          </p:cNvSpPr>
          <p:nvPr/>
        </p:nvSpPr>
        <p:spPr>
          <a:xfrm>
            <a:off x="73267" y="1371600"/>
            <a:ext cx="5696469" cy="1470144"/>
          </a:xfrm>
          <a:prstGeom prst="rect">
            <a:avLst/>
          </a:prstGeom>
        </p:spPr>
        <p:txBody>
          <a:bodyPr vert="horz" lIns="130046" tIns="65023" rIns="130046" bIns="65023" rtlCol="0">
            <a:spAutoFit/>
          </a:bodyPr>
          <a:lstStyle/>
          <a:p>
            <a:pPr algn="l" defTabSz="650230" fontAlgn="auto">
              <a:spcBef>
                <a:spcPct val="20000"/>
              </a:spcBef>
              <a:spcAft>
                <a:spcPts val="0"/>
              </a:spcAft>
              <a:defRPr/>
            </a:pPr>
            <a:r>
              <a:rPr lang="en-US" sz="2300" b="1" dirty="0" smtClean="0">
                <a:latin typeface="Arial"/>
              </a:rPr>
              <a:t>Objectives</a:t>
            </a:r>
          </a:p>
          <a:p>
            <a:pPr marL="260092" indent="-260092" algn="l">
              <a:spcBef>
                <a:spcPct val="20000"/>
              </a:spcBef>
              <a:buFont typeface="Arial"/>
              <a:buChar char="•"/>
              <a:defRPr/>
            </a:pPr>
            <a:r>
              <a:rPr lang="en-US" sz="2000" dirty="0" smtClean="0">
                <a:latin typeface="Arial"/>
              </a:rPr>
              <a:t>To gain a better understanding of the temporal and spatial variability in key fluxes across the land-sea interfaces.</a:t>
            </a:r>
          </a:p>
        </p:txBody>
      </p:sp>
      <p:pic>
        <p:nvPicPr>
          <p:cNvPr id="23" name="Picture 22"/>
          <p:cNvPicPr>
            <a:picLocks noChangeAspect="1"/>
          </p:cNvPicPr>
          <p:nvPr/>
        </p:nvPicPr>
        <p:blipFill>
          <a:blip r:embed="rId3">
            <a:extLst>
              <a:ext uri="{28A0092B-C50C-407E-A947-70E740481C1C}">
                <a14:useLocalDpi xmlns:lc="http://schemas.openxmlformats.org/drawingml/2006/lockedCanvas" xmlns:a14="http://schemas.microsoft.com/office/drawing/2010/main" xmlns:p="http://schemas.openxmlformats.org/presentationml/2006/main" xmlns:r="http://schemas.openxmlformats.org/officeDocument/2006/relationships" xmlns:a="http://schemas.openxmlformats.org/drawingml/2006/main" xmlns="" xmlns:mv="urn:schemas-microsoft-com:mac:vml" xmlns:mc="http://schemas.openxmlformats.org/markup-compatibility/2006" val="0"/>
              </a:ext>
            </a:extLst>
          </a:blip>
          <a:stretch>
            <a:fillRect/>
          </a:stretch>
        </p:blipFill>
        <p:spPr>
          <a:xfrm>
            <a:off x="8793095" y="1693626"/>
            <a:ext cx="3918640" cy="2799027"/>
          </a:xfrm>
          <a:prstGeom prst="rect">
            <a:avLst/>
          </a:prstGeom>
        </p:spPr>
      </p:pic>
      <p:pic>
        <p:nvPicPr>
          <p:cNvPr id="26" name="Picture 25" descr="A20113152011321.1KM.SECOORA.7DAY.L3D.OCI.png"/>
          <p:cNvPicPr>
            <a:picLocks noChangeAspect="1"/>
          </p:cNvPicPr>
          <p:nvPr/>
        </p:nvPicPr>
        <p:blipFill>
          <a:blip r:embed="rId4"/>
          <a:stretch>
            <a:fillRect/>
          </a:stretch>
        </p:blipFill>
        <p:spPr>
          <a:xfrm>
            <a:off x="5484225" y="5209185"/>
            <a:ext cx="3215925" cy="3215925"/>
          </a:xfrm>
          <a:prstGeom prst="rect">
            <a:avLst/>
          </a:prstGeom>
        </p:spPr>
      </p:pic>
      <p:sp>
        <p:nvSpPr>
          <p:cNvPr id="21" name="TextBox 20"/>
          <p:cNvSpPr txBox="1"/>
          <p:nvPr/>
        </p:nvSpPr>
        <p:spPr>
          <a:xfrm>
            <a:off x="5536627" y="2262442"/>
            <a:ext cx="2570956" cy="623759"/>
          </a:xfrm>
          <a:prstGeom prst="rect">
            <a:avLst/>
          </a:prstGeom>
          <a:noFill/>
        </p:spPr>
        <p:txBody>
          <a:bodyPr wrap="none" lIns="130046" tIns="65023" rIns="130046" bIns="65023" rtlCol="0">
            <a:spAutoFit/>
          </a:bodyPr>
          <a:lstStyle/>
          <a:p>
            <a:r>
              <a:rPr lang="en-US" sz="1600" b="1" dirty="0" smtClean="0">
                <a:solidFill>
                  <a:srgbClr val="FFFFFF"/>
                </a:solidFill>
              </a:rPr>
              <a:t>22 June 2011 MODISA  </a:t>
            </a:r>
          </a:p>
          <a:p>
            <a:r>
              <a:rPr lang="en-US" sz="1600" b="1" dirty="0" smtClean="0">
                <a:solidFill>
                  <a:srgbClr val="FFFFFF"/>
                </a:solidFill>
              </a:rPr>
              <a:t>10:25GMT CI</a:t>
            </a:r>
            <a:endParaRPr lang="en-US" sz="1600" b="1" dirty="0">
              <a:solidFill>
                <a:srgbClr val="FFFFFF"/>
              </a:solidFill>
            </a:endParaRPr>
          </a:p>
        </p:txBody>
      </p:sp>
      <p:sp>
        <p:nvSpPr>
          <p:cNvPr id="19" name="TextBox 18"/>
          <p:cNvSpPr txBox="1"/>
          <p:nvPr/>
        </p:nvSpPr>
        <p:spPr>
          <a:xfrm>
            <a:off x="5422148" y="5234849"/>
            <a:ext cx="3548888" cy="623759"/>
          </a:xfrm>
          <a:prstGeom prst="rect">
            <a:avLst/>
          </a:prstGeom>
          <a:noFill/>
        </p:spPr>
        <p:txBody>
          <a:bodyPr wrap="none" lIns="130046" tIns="65023" rIns="130046" bIns="65023" rtlCol="0">
            <a:spAutoFit/>
          </a:bodyPr>
          <a:lstStyle/>
          <a:p>
            <a:r>
              <a:rPr lang="en-US" sz="1600" b="1" dirty="0" smtClean="0">
                <a:solidFill>
                  <a:srgbClr val="FFFFFF"/>
                </a:solidFill>
              </a:rPr>
              <a:t>November 7-day DOY 321 2011 </a:t>
            </a:r>
          </a:p>
          <a:p>
            <a:r>
              <a:rPr lang="en-US" sz="1600" b="1" dirty="0" smtClean="0">
                <a:solidFill>
                  <a:srgbClr val="FFFFFF"/>
                </a:solidFill>
              </a:rPr>
              <a:t>MODISA  </a:t>
            </a:r>
            <a:r>
              <a:rPr lang="en-US" sz="1600" b="1" dirty="0" err="1" smtClean="0">
                <a:solidFill>
                  <a:srgbClr val="FFFFFF"/>
                </a:solidFill>
              </a:rPr>
              <a:t>Chl</a:t>
            </a:r>
            <a:r>
              <a:rPr lang="en-US" sz="1600" b="1" dirty="0" smtClean="0">
                <a:solidFill>
                  <a:srgbClr val="FFFFFF"/>
                </a:solidFill>
              </a:rPr>
              <a:t> OCI</a:t>
            </a:r>
            <a:endParaRPr lang="en-US" sz="1600" b="1" dirty="0">
              <a:solidFill>
                <a:srgbClr val="FFFFFF"/>
              </a:solidFill>
            </a:endParaRPr>
          </a:p>
        </p:txBody>
      </p:sp>
      <p:sp>
        <p:nvSpPr>
          <p:cNvPr id="30" name="TextBox 29"/>
          <p:cNvSpPr txBox="1"/>
          <p:nvPr/>
        </p:nvSpPr>
        <p:spPr>
          <a:xfrm>
            <a:off x="8793094" y="4953754"/>
            <a:ext cx="4211705" cy="3809246"/>
          </a:xfrm>
          <a:prstGeom prst="rect">
            <a:avLst/>
          </a:prstGeom>
          <a:noFill/>
        </p:spPr>
        <p:txBody>
          <a:bodyPr wrap="square" lIns="130046" tIns="65023" rIns="130046" bIns="65023" rtlCol="0">
            <a:spAutoFit/>
          </a:bodyPr>
          <a:lstStyle/>
          <a:p>
            <a:pPr lvl="0"/>
            <a:r>
              <a:rPr lang="en-US" sz="2300" b="1" dirty="0" smtClean="0">
                <a:latin typeface="Arial"/>
              </a:rPr>
              <a:t>Impact &amp; recommendations</a:t>
            </a:r>
            <a:endParaRPr lang="en-US" sz="2300" dirty="0" smtClean="0">
              <a:latin typeface="Arial"/>
            </a:endParaRPr>
          </a:p>
          <a:p>
            <a:pPr lvl="0" algn="l">
              <a:buFont typeface="Arial"/>
              <a:buChar char="•"/>
            </a:pPr>
            <a:r>
              <a:rPr lang="en-US" sz="1700" dirty="0" smtClean="0">
                <a:latin typeface="Arial"/>
              </a:rPr>
              <a:t> </a:t>
            </a:r>
            <a:r>
              <a:rPr lang="en-US" sz="2400" dirty="0" smtClean="0">
                <a:latin typeface="Arial"/>
              </a:rPr>
              <a:t>Complete images for the 2011 flood event were collected only once or twice a week, despite 3 or more satellite passes per day</a:t>
            </a:r>
          </a:p>
          <a:p>
            <a:pPr lvl="0" algn="l">
              <a:buFont typeface="Arial"/>
              <a:buChar char="•"/>
            </a:pPr>
            <a:r>
              <a:rPr lang="en-US" sz="2400" dirty="0" smtClean="0">
                <a:latin typeface="Arial"/>
              </a:rPr>
              <a:t> Hourly coverage recommended for GEO-CAPE will greatly improve data recovery</a:t>
            </a:r>
          </a:p>
        </p:txBody>
      </p:sp>
      <p:sp>
        <p:nvSpPr>
          <p:cNvPr id="15" name="Footer Placeholder 8"/>
          <p:cNvSpPr txBox="1">
            <a:spLocks/>
          </p:cNvSpPr>
          <p:nvPr/>
        </p:nvSpPr>
        <p:spPr>
          <a:xfrm>
            <a:off x="4443307" y="9144000"/>
            <a:ext cx="4878493" cy="685800"/>
          </a:xfrm>
          <a:prstGeom prst="rect">
            <a:avLst/>
          </a:prstGeom>
        </p:spPr>
        <p:txBody>
          <a:bodyPr wrap="square" lIns="130046" tIns="65023" rIns="130046" bIns="65023" numCol="1"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a:noFill/>
                </a:ln>
                <a:solidFill>
                  <a:srgbClr val="898989"/>
                </a:solidFill>
                <a:effectLst/>
                <a:uLnTx/>
                <a:uFillTx/>
                <a:latin typeface="Arial"/>
                <a:ea typeface="ヒラギノ角ゴ ProN W3" pitchFamily="1" charset="-128"/>
                <a:cs typeface="Arial"/>
                <a:sym typeface="Gill Sans" pitchFamily="1" charset="0"/>
              </a:rPr>
              <a:t>NASA GEO-CAPE Coastal Ecosystem Dynamics FY10 Science Study</a:t>
            </a:r>
            <a:endParaRPr kumimoji="0" lang="en-US" sz="1600" b="0" i="0" u="none" strike="noStrike" kern="1200" cap="none" spc="0" normalizeH="0" baseline="0" noProof="0" dirty="0">
              <a:ln>
                <a:noFill/>
              </a:ln>
              <a:solidFill>
                <a:srgbClr val="898989"/>
              </a:solidFill>
              <a:effectLst/>
              <a:uLnTx/>
              <a:uFillTx/>
              <a:latin typeface="Arial"/>
              <a:ea typeface="ヒラギノ角ゴ ProN W3" pitchFamily="1" charset="-128"/>
              <a:cs typeface="Arial"/>
              <a:sym typeface="Gill Sans" pitchFamily="1"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526815" y="3029939"/>
            <a:ext cx="12041481" cy="2090702"/>
          </a:xfrm>
        </p:spPr>
        <p:txBody>
          <a:bodyPr>
            <a:normAutofit/>
          </a:bodyPr>
          <a:lstStyle/>
          <a:p>
            <a:r>
              <a:rPr lang="en-US" sz="5700" dirty="0" smtClean="0"/>
              <a:t>GEO-CAPE Coastal Ecosystem Dynamics </a:t>
            </a:r>
            <a:r>
              <a:rPr lang="en-US" sz="5700" b="1" dirty="0" smtClean="0"/>
              <a:t>FY11 Science Studies</a:t>
            </a:r>
            <a:endParaRPr lang="en-US" sz="5700" b="1"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203199" y="-115598"/>
            <a:ext cx="13433778" cy="889060"/>
          </a:xfrm>
        </p:spPr>
        <p:txBody>
          <a:bodyPr>
            <a:noAutofit/>
          </a:bodyPr>
          <a:lstStyle/>
          <a:p>
            <a:r>
              <a:rPr lang="en-US" sz="2800" b="1" dirty="0" smtClean="0">
                <a:latin typeface="Arial"/>
              </a:rPr>
              <a:t>Optical Variability and Inversion Algorithm Performance in the Great Lakes</a:t>
            </a:r>
            <a:endParaRPr lang="en-US" sz="2800" b="1" dirty="0">
              <a:latin typeface="Arial"/>
            </a:endParaRPr>
          </a:p>
        </p:txBody>
      </p:sp>
      <p:sp>
        <p:nvSpPr>
          <p:cNvPr id="5" name="Content Placeholder 4"/>
          <p:cNvSpPr>
            <a:spLocks noGrp="1"/>
          </p:cNvSpPr>
          <p:nvPr>
            <p:ph sz="half" idx="1"/>
          </p:nvPr>
        </p:nvSpPr>
        <p:spPr>
          <a:xfrm>
            <a:off x="101149" y="5943600"/>
            <a:ext cx="5895509" cy="3698472"/>
          </a:xfrm>
        </p:spPr>
        <p:txBody>
          <a:bodyPr lIns="130046" tIns="65023" rIns="130046" bIns="65023">
            <a:normAutofit lnSpcReduction="10000"/>
          </a:bodyPr>
          <a:lstStyle/>
          <a:p>
            <a:pPr marL="0" indent="0">
              <a:buNone/>
            </a:pPr>
            <a:r>
              <a:rPr lang="en-US" sz="2700" b="1" dirty="0" smtClean="0">
                <a:latin typeface="Arial"/>
              </a:rPr>
              <a:t>Results to date:</a:t>
            </a:r>
          </a:p>
          <a:p>
            <a:pPr marL="252000" indent="-252000">
              <a:spcBef>
                <a:spcPts val="500"/>
              </a:spcBef>
            </a:pPr>
            <a:r>
              <a:rPr lang="en-US" sz="2400" dirty="0" smtClean="0">
                <a:latin typeface="Arial"/>
              </a:rPr>
              <a:t>Lake Superior algorithm evaluation complete.</a:t>
            </a:r>
          </a:p>
          <a:p>
            <a:pPr marL="252000" indent="-252000">
              <a:spcBef>
                <a:spcPts val="500"/>
              </a:spcBef>
            </a:pPr>
            <a:r>
              <a:rPr lang="en-US" sz="2400" dirty="0" smtClean="0">
                <a:latin typeface="Arial"/>
              </a:rPr>
              <a:t>2011: 8 stations sampled in central and northern Lake Michigan (absorption and radiometry).</a:t>
            </a:r>
          </a:p>
          <a:p>
            <a:pPr marL="252000" indent="-252000">
              <a:spcBef>
                <a:spcPts val="500"/>
              </a:spcBef>
            </a:pPr>
            <a:r>
              <a:rPr lang="en-US" sz="2400" dirty="0" smtClean="0">
                <a:latin typeface="Arial"/>
              </a:rPr>
              <a:t>2012: field sampling in Lake Huron and/or Lake Michigan planned (absorption, backscattering, radiometry, </a:t>
            </a:r>
            <a:r>
              <a:rPr lang="en-US" sz="2400" dirty="0" err="1" smtClean="0">
                <a:latin typeface="Arial"/>
              </a:rPr>
              <a:t>fluorometry</a:t>
            </a:r>
            <a:r>
              <a:rPr lang="en-US" sz="2400" dirty="0" smtClean="0">
                <a:latin typeface="Arial"/>
              </a:rPr>
              <a:t>).</a:t>
            </a:r>
            <a:endParaRPr lang="en-US" sz="2400" dirty="0">
              <a:latin typeface="Arial"/>
            </a:endParaRPr>
          </a:p>
        </p:txBody>
      </p:sp>
      <p:pic>
        <p:nvPicPr>
          <p:cNvPr id="3" name="Content Placeholder 2" descr="Mouw_Superior_image_example.pdf"/>
          <p:cNvPicPr>
            <a:picLocks noGrp="1" noChangeAspect="1"/>
          </p:cNvPicPr>
          <p:nvPr>
            <p:ph sz="half" idx="2"/>
          </p:nvPr>
        </p:nvPicPr>
        <p:blipFill rotWithShape="1">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11195" t="26101" r="7296" b="10220"/>
          <a:stretch/>
        </p:blipFill>
        <p:spPr>
          <a:xfrm>
            <a:off x="6394028" y="1661617"/>
            <a:ext cx="6105031" cy="3685514"/>
          </a:xfrm>
        </p:spPr>
      </p:pic>
      <p:sp>
        <p:nvSpPr>
          <p:cNvPr id="7" name="Content Placeholder 4"/>
          <p:cNvSpPr txBox="1">
            <a:spLocks/>
          </p:cNvSpPr>
          <p:nvPr/>
        </p:nvSpPr>
        <p:spPr>
          <a:xfrm>
            <a:off x="101149" y="1661616"/>
            <a:ext cx="6292878" cy="4132745"/>
          </a:xfrm>
          <a:prstGeom prst="rect">
            <a:avLst/>
          </a:prstGeom>
        </p:spPr>
        <p:txBody>
          <a:bodyPr vert="horz" lIns="130046" tIns="65023" rIns="130046" bIns="65023" rtlCol="0">
            <a:normAutofit fontScale="47500" lnSpcReduction="20000"/>
          </a:bodyPr>
          <a:lstStyle/>
          <a:p>
            <a:pPr algn="l" defTabSz="650230" fontAlgn="auto">
              <a:spcBef>
                <a:spcPct val="20000"/>
              </a:spcBef>
              <a:spcAft>
                <a:spcPts val="0"/>
              </a:spcAft>
              <a:defRPr/>
            </a:pPr>
            <a:r>
              <a:rPr lang="en-US" sz="5053" b="1" dirty="0" smtClean="0">
                <a:solidFill>
                  <a:schemeClr val="tx1"/>
                </a:solidFill>
                <a:latin typeface="Arial"/>
                <a:cs typeface="Arial"/>
              </a:rPr>
              <a:t>Summary:</a:t>
            </a:r>
            <a:r>
              <a:rPr lang="en-US" sz="5053" dirty="0" smtClean="0">
                <a:latin typeface="Arial"/>
                <a:cs typeface="Arial"/>
              </a:rPr>
              <a:t> </a:t>
            </a:r>
            <a:r>
              <a:rPr lang="en-US" sz="5053" dirty="0">
                <a:latin typeface="Arial"/>
                <a:cs typeface="Arial"/>
              </a:rPr>
              <a:t>O</a:t>
            </a:r>
            <a:r>
              <a:rPr lang="en-US" sz="5053" dirty="0" smtClean="0">
                <a:latin typeface="Arial"/>
                <a:cs typeface="Arial"/>
              </a:rPr>
              <a:t>verarching </a:t>
            </a:r>
            <a:r>
              <a:rPr lang="en-US" sz="5053" dirty="0">
                <a:latin typeface="Arial"/>
                <a:cs typeface="Arial"/>
              </a:rPr>
              <a:t>goal is to achieve a comparable quality of remotely sensed products for the Great Lakes as will be available for the ocean from the GEO-CAPE mission. </a:t>
            </a:r>
            <a:endParaRPr lang="en-US" sz="5053" dirty="0" smtClean="0">
              <a:latin typeface="Arial"/>
              <a:cs typeface="Arial"/>
            </a:endParaRPr>
          </a:p>
          <a:p>
            <a:pPr marL="487672" indent="-487672" algn="l">
              <a:spcBef>
                <a:spcPct val="20000"/>
              </a:spcBef>
              <a:buFont typeface="+mj-lt"/>
              <a:buAutoNum type="arabicParenR"/>
              <a:defRPr/>
            </a:pPr>
            <a:r>
              <a:rPr lang="en-US" sz="4211" dirty="0">
                <a:latin typeface="Arial"/>
                <a:cs typeface="Arial"/>
              </a:rPr>
              <a:t>C</a:t>
            </a:r>
            <a:r>
              <a:rPr lang="en-US" sz="4211" dirty="0" smtClean="0">
                <a:latin typeface="Arial"/>
                <a:cs typeface="Arial"/>
              </a:rPr>
              <a:t>haracterizing </a:t>
            </a:r>
            <a:r>
              <a:rPr lang="en-US" sz="4211" dirty="0">
                <a:latin typeface="Arial"/>
                <a:cs typeface="Arial"/>
              </a:rPr>
              <a:t>the optical variability within and between the Great </a:t>
            </a:r>
            <a:r>
              <a:rPr lang="en-US" sz="4211" dirty="0" smtClean="0">
                <a:latin typeface="Arial"/>
                <a:cs typeface="Arial"/>
              </a:rPr>
              <a:t>Lakes</a:t>
            </a:r>
            <a:r>
              <a:rPr lang="en-US" sz="4211" dirty="0">
                <a:latin typeface="Arial"/>
                <a:cs typeface="Arial"/>
              </a:rPr>
              <a:t>.</a:t>
            </a:r>
            <a:endParaRPr lang="en-US" sz="4211" dirty="0" smtClean="0">
              <a:latin typeface="Arial"/>
              <a:cs typeface="Arial"/>
            </a:endParaRPr>
          </a:p>
          <a:p>
            <a:pPr marL="487672" indent="-487672" algn="l">
              <a:spcBef>
                <a:spcPct val="20000"/>
              </a:spcBef>
              <a:buFont typeface="+mj-lt"/>
              <a:buAutoNum type="arabicParenR"/>
              <a:defRPr/>
            </a:pPr>
            <a:r>
              <a:rPr lang="en-US" sz="4211" dirty="0" smtClean="0">
                <a:latin typeface="Arial"/>
                <a:cs typeface="Arial"/>
              </a:rPr>
              <a:t>Evaluate/tune </a:t>
            </a:r>
            <a:r>
              <a:rPr lang="en-US" sz="4211" dirty="0">
                <a:latin typeface="Arial"/>
                <a:cs typeface="Arial"/>
              </a:rPr>
              <a:t>existing inversion </a:t>
            </a:r>
            <a:r>
              <a:rPr lang="en-US" sz="4211" dirty="0" smtClean="0">
                <a:latin typeface="Arial"/>
                <a:cs typeface="Arial"/>
              </a:rPr>
              <a:t>algorithms. </a:t>
            </a:r>
            <a:endParaRPr lang="en-US" sz="4211" dirty="0">
              <a:latin typeface="Arial"/>
              <a:cs typeface="Arial"/>
            </a:endParaRPr>
          </a:p>
          <a:p>
            <a:pPr marL="487672" indent="-487672" algn="l">
              <a:spcBef>
                <a:spcPct val="20000"/>
              </a:spcBef>
              <a:buFont typeface="+mj-lt"/>
              <a:buAutoNum type="arabicParenR"/>
              <a:defRPr/>
            </a:pPr>
            <a:r>
              <a:rPr lang="en-US" sz="4211" dirty="0">
                <a:latin typeface="Arial"/>
                <a:cs typeface="Arial"/>
              </a:rPr>
              <a:t>A</a:t>
            </a:r>
            <a:r>
              <a:rPr lang="en-US" sz="4211" dirty="0" smtClean="0">
                <a:latin typeface="Arial"/>
                <a:cs typeface="Arial"/>
              </a:rPr>
              <a:t>pplying </a:t>
            </a:r>
            <a:r>
              <a:rPr lang="en-US" sz="4211" dirty="0">
                <a:latin typeface="Arial"/>
                <a:cs typeface="Arial"/>
              </a:rPr>
              <a:t>the best performing algorithms to existing NASA assets. </a:t>
            </a:r>
            <a:endParaRPr lang="en-US" sz="4211" dirty="0" smtClean="0">
              <a:latin typeface="Arial"/>
              <a:cs typeface="Arial"/>
            </a:endParaRPr>
          </a:p>
          <a:p>
            <a:pPr marL="487672" indent="-487672" algn="l">
              <a:spcBef>
                <a:spcPct val="20000"/>
              </a:spcBef>
              <a:buFont typeface="+mj-lt"/>
              <a:buAutoNum type="arabicParenR"/>
              <a:defRPr/>
            </a:pPr>
            <a:r>
              <a:rPr lang="en-US" sz="4211" dirty="0" smtClean="0">
                <a:latin typeface="Arial"/>
                <a:cs typeface="Arial"/>
              </a:rPr>
              <a:t>Add existing Great Lakes optical observations to </a:t>
            </a:r>
            <a:r>
              <a:rPr lang="en-US" sz="4211" dirty="0" err="1" smtClean="0">
                <a:latin typeface="Arial"/>
                <a:cs typeface="Arial"/>
              </a:rPr>
              <a:t>SeaBASS</a:t>
            </a:r>
            <a:r>
              <a:rPr lang="en-US" sz="4211" dirty="0" smtClean="0">
                <a:latin typeface="Arial"/>
                <a:cs typeface="Arial"/>
              </a:rPr>
              <a:t>.</a:t>
            </a:r>
          </a:p>
          <a:p>
            <a:pPr marL="487672" indent="-487672" algn="l">
              <a:spcBef>
                <a:spcPct val="20000"/>
              </a:spcBef>
              <a:buFont typeface="+mj-lt"/>
              <a:buAutoNum type="arabicParenR"/>
              <a:defRPr/>
            </a:pPr>
            <a:r>
              <a:rPr lang="en-US" sz="4211" dirty="0" smtClean="0">
                <a:latin typeface="Arial"/>
                <a:cs typeface="Arial"/>
              </a:rPr>
              <a:t>Ensure </a:t>
            </a:r>
            <a:r>
              <a:rPr lang="en-US" sz="4211" dirty="0">
                <a:latin typeface="Arial"/>
                <a:cs typeface="Arial"/>
              </a:rPr>
              <a:t>optical observations continue in the Great Lakes in </a:t>
            </a:r>
            <a:r>
              <a:rPr lang="en-US" sz="4211" dirty="0" smtClean="0">
                <a:latin typeface="Arial"/>
                <a:cs typeface="Arial"/>
              </a:rPr>
              <a:t>2011 &amp; 2012 </a:t>
            </a:r>
            <a:endParaRPr lang="en-US" sz="4211" dirty="0" smtClean="0">
              <a:solidFill>
                <a:schemeClr val="tx1"/>
              </a:solidFill>
              <a:latin typeface="Arial"/>
              <a:cs typeface="Arial"/>
            </a:endParaRPr>
          </a:p>
          <a:p>
            <a:pPr marL="487672" indent="-487672" algn="l" defTabSz="650230" fontAlgn="auto">
              <a:spcBef>
                <a:spcPct val="20000"/>
              </a:spcBef>
              <a:spcAft>
                <a:spcPts val="0"/>
              </a:spcAft>
              <a:buFont typeface="Arial"/>
              <a:buChar char="•"/>
              <a:defRPr/>
            </a:pPr>
            <a:endParaRPr lang="en-US" sz="4000" dirty="0" smtClean="0">
              <a:solidFill>
                <a:schemeClr val="tx1"/>
              </a:solidFill>
              <a:latin typeface="Arial"/>
              <a:ea typeface="+mn-ea"/>
              <a:cs typeface="+mn-cs"/>
            </a:endParaRPr>
          </a:p>
        </p:txBody>
      </p:sp>
      <p:sp>
        <p:nvSpPr>
          <p:cNvPr id="8" name="Content Placeholder 4"/>
          <p:cNvSpPr txBox="1">
            <a:spLocks/>
          </p:cNvSpPr>
          <p:nvPr/>
        </p:nvSpPr>
        <p:spPr>
          <a:xfrm>
            <a:off x="5996658" y="5794361"/>
            <a:ext cx="7008142" cy="3829191"/>
          </a:xfrm>
          <a:prstGeom prst="rect">
            <a:avLst/>
          </a:prstGeom>
        </p:spPr>
        <p:txBody>
          <a:bodyPr vert="horz" lIns="130046" tIns="65023" rIns="130046" bIns="65023" rtlCol="0">
            <a:normAutofit fontScale="62500" lnSpcReduction="20000"/>
          </a:bodyPr>
          <a:lstStyle/>
          <a:p>
            <a:pPr algn="l" defTabSz="650230" fontAlgn="auto">
              <a:spcBef>
                <a:spcPct val="20000"/>
              </a:spcBef>
              <a:spcAft>
                <a:spcPts val="0"/>
              </a:spcAft>
              <a:defRPr/>
            </a:pPr>
            <a:r>
              <a:rPr lang="en-US" sz="4100" b="1" dirty="0" smtClean="0">
                <a:solidFill>
                  <a:schemeClr val="tx1"/>
                </a:solidFill>
                <a:latin typeface="Arial"/>
                <a:cs typeface="Arial"/>
              </a:rPr>
              <a:t>Impact for GEO-CAPE:</a:t>
            </a:r>
          </a:p>
          <a:p>
            <a:pPr marL="487672" indent="-487672" algn="l">
              <a:spcBef>
                <a:spcPct val="20000"/>
              </a:spcBef>
              <a:buFont typeface="Arial"/>
              <a:buChar char="•"/>
              <a:defRPr/>
            </a:pPr>
            <a:r>
              <a:rPr lang="en-US" sz="3700" dirty="0">
                <a:latin typeface="Arial"/>
                <a:cs typeface="Arial"/>
              </a:rPr>
              <a:t>To ensure </a:t>
            </a:r>
            <a:r>
              <a:rPr lang="en-US" sz="3700" dirty="0" smtClean="0">
                <a:latin typeface="Arial"/>
                <a:cs typeface="Arial"/>
              </a:rPr>
              <a:t>Great Lakes imaging </a:t>
            </a:r>
            <a:r>
              <a:rPr lang="en-US" sz="3700" dirty="0">
                <a:latin typeface="Arial"/>
                <a:cs typeface="Arial"/>
              </a:rPr>
              <a:t>time </a:t>
            </a:r>
            <a:r>
              <a:rPr lang="en-US" sz="3700" dirty="0" smtClean="0">
                <a:latin typeface="Arial"/>
                <a:cs typeface="Arial"/>
              </a:rPr>
              <a:t>produces </a:t>
            </a:r>
            <a:r>
              <a:rPr lang="en-US" sz="3700" dirty="0">
                <a:latin typeface="Arial"/>
                <a:cs typeface="Arial"/>
              </a:rPr>
              <a:t>well-validated </a:t>
            </a:r>
            <a:r>
              <a:rPr lang="en-US" sz="3700" dirty="0" smtClean="0">
                <a:latin typeface="Arial"/>
                <a:cs typeface="Arial"/>
              </a:rPr>
              <a:t>imagery, </a:t>
            </a:r>
            <a:r>
              <a:rPr lang="en-US" sz="3700" dirty="0">
                <a:latin typeface="Arial"/>
                <a:cs typeface="Arial"/>
              </a:rPr>
              <a:t>it is important to invest in the proper observations and algorithm evaluation/refinement/development </a:t>
            </a:r>
            <a:r>
              <a:rPr lang="en-US" sz="3700" dirty="0" smtClean="0">
                <a:latin typeface="Arial"/>
                <a:cs typeface="Arial"/>
              </a:rPr>
              <a:t>now.</a:t>
            </a:r>
          </a:p>
          <a:p>
            <a:pPr marL="487672" indent="-487672" algn="l">
              <a:spcBef>
                <a:spcPct val="20000"/>
              </a:spcBef>
              <a:buFont typeface="Arial"/>
              <a:buChar char="•"/>
              <a:defRPr/>
            </a:pPr>
            <a:r>
              <a:rPr lang="en-US" sz="3700" dirty="0" smtClean="0">
                <a:latin typeface="Arial"/>
                <a:cs typeface="Arial"/>
              </a:rPr>
              <a:t>At the start of this study there were only 12 entries across all Great Lakes in </a:t>
            </a:r>
            <a:r>
              <a:rPr lang="en-US" sz="3700" dirty="0" err="1" smtClean="0">
                <a:latin typeface="Arial"/>
                <a:cs typeface="Arial"/>
              </a:rPr>
              <a:t>SeaBASS</a:t>
            </a:r>
            <a:r>
              <a:rPr lang="en-US" sz="3700" dirty="0">
                <a:latin typeface="Arial"/>
                <a:cs typeface="Arial"/>
              </a:rPr>
              <a:t>.</a:t>
            </a:r>
            <a:endParaRPr lang="en-US" sz="3700" dirty="0" smtClean="0">
              <a:latin typeface="Arial"/>
              <a:cs typeface="Arial"/>
            </a:endParaRPr>
          </a:p>
          <a:p>
            <a:pPr marL="487672" indent="-487672" algn="l">
              <a:spcBef>
                <a:spcPct val="20000"/>
              </a:spcBef>
              <a:buFont typeface="Arial"/>
              <a:buChar char="•"/>
              <a:defRPr/>
            </a:pPr>
            <a:r>
              <a:rPr lang="en-US" sz="3700" dirty="0" err="1" smtClean="0">
                <a:latin typeface="Arial"/>
                <a:cs typeface="Arial"/>
              </a:rPr>
              <a:t>Antici</a:t>
            </a:r>
            <a:r>
              <a:rPr lang="en-US" sz="3700" dirty="0" smtClean="0">
                <a:solidFill>
                  <a:schemeClr val="tx1"/>
                </a:solidFill>
                <a:latin typeface="Arial"/>
                <a:cs typeface="Arial"/>
              </a:rPr>
              <a:t>pate adding &gt;30 stations of coincident optical data to </a:t>
            </a:r>
            <a:r>
              <a:rPr lang="en-US" sz="3700" dirty="0" err="1" smtClean="0">
                <a:solidFill>
                  <a:schemeClr val="tx1"/>
                </a:solidFill>
                <a:latin typeface="Arial"/>
                <a:cs typeface="Arial"/>
              </a:rPr>
              <a:t>SeaBASS</a:t>
            </a:r>
            <a:r>
              <a:rPr lang="en-US" sz="3700" dirty="0" smtClean="0">
                <a:solidFill>
                  <a:schemeClr val="tx1"/>
                </a:solidFill>
                <a:latin typeface="Arial"/>
                <a:cs typeface="Arial"/>
              </a:rPr>
              <a:t>.</a:t>
            </a:r>
          </a:p>
          <a:p>
            <a:pPr marL="487672" indent="-487672" algn="l" defTabSz="650230" fontAlgn="auto">
              <a:spcBef>
                <a:spcPct val="20000"/>
              </a:spcBef>
              <a:spcAft>
                <a:spcPts val="0"/>
              </a:spcAft>
              <a:buFont typeface="Arial"/>
              <a:buChar char="•"/>
              <a:defRPr/>
            </a:pPr>
            <a:r>
              <a:rPr lang="en-US" sz="3700" dirty="0" smtClean="0">
                <a:latin typeface="Arial"/>
                <a:cs typeface="Arial"/>
              </a:rPr>
              <a:t>Study is on-going.</a:t>
            </a:r>
            <a:endParaRPr lang="en-US" sz="3700" dirty="0" smtClean="0">
              <a:solidFill>
                <a:schemeClr val="tx1"/>
              </a:solidFill>
              <a:latin typeface="Arial"/>
              <a:cs typeface="Arial"/>
            </a:endParaRPr>
          </a:p>
          <a:p>
            <a:pPr marL="487672" indent="-487672" algn="l" defTabSz="650230" fontAlgn="auto">
              <a:spcBef>
                <a:spcPct val="20000"/>
              </a:spcBef>
              <a:spcAft>
                <a:spcPts val="0"/>
              </a:spcAft>
              <a:buFont typeface="Arial"/>
              <a:buChar char="•"/>
              <a:defRPr/>
            </a:pPr>
            <a:endParaRPr lang="en-US" sz="4000" dirty="0" smtClean="0">
              <a:solidFill>
                <a:schemeClr val="tx1"/>
              </a:solidFill>
              <a:latin typeface="Arial"/>
              <a:ea typeface="+mn-ea"/>
              <a:cs typeface="+mn-cs"/>
            </a:endParaRPr>
          </a:p>
        </p:txBody>
      </p:sp>
      <p:sp>
        <p:nvSpPr>
          <p:cNvPr id="11" name="Subtitle 6"/>
          <p:cNvSpPr txBox="1">
            <a:spLocks/>
          </p:cNvSpPr>
          <p:nvPr/>
        </p:nvSpPr>
        <p:spPr>
          <a:xfrm>
            <a:off x="2059092" y="458575"/>
            <a:ext cx="9167707" cy="1141625"/>
          </a:xfrm>
          <a:prstGeom prst="rect">
            <a:avLst/>
          </a:prstGeom>
        </p:spPr>
        <p:txBody>
          <a:bodyPr vert="horz" lIns="130046" tIns="65023" rIns="130046" bIns="65023" rtlCol="0">
            <a:noAutofit/>
          </a:bodyPr>
          <a:lstStyle/>
          <a:p>
            <a:pPr defTabSz="650230" fontAlgn="auto">
              <a:spcBef>
                <a:spcPct val="20000"/>
              </a:spcBef>
              <a:spcAft>
                <a:spcPts val="0"/>
              </a:spcAft>
              <a:defRPr/>
            </a:pPr>
            <a:r>
              <a:rPr lang="en-US" sz="2000" dirty="0" smtClean="0">
                <a:solidFill>
                  <a:srgbClr val="0000FF"/>
                </a:solidFill>
                <a:latin typeface="Arial"/>
                <a:cs typeface="Arial"/>
              </a:rPr>
              <a:t>PI: Colleen Mouw, University of Wisconsin-Madison</a:t>
            </a:r>
          </a:p>
          <a:p>
            <a:pPr defTabSz="650230" fontAlgn="auto">
              <a:spcBef>
                <a:spcPct val="20000"/>
              </a:spcBef>
              <a:spcAft>
                <a:spcPts val="0"/>
              </a:spcAft>
              <a:defRPr/>
            </a:pPr>
            <a:r>
              <a:rPr lang="en-US" sz="2000" dirty="0" smtClean="0">
                <a:solidFill>
                  <a:srgbClr val="0000FF"/>
                </a:solidFill>
                <a:latin typeface="Arial"/>
                <a:cs typeface="Arial"/>
              </a:rPr>
              <a:t>Co-PI: Steve </a:t>
            </a:r>
            <a:r>
              <a:rPr lang="en-US" sz="2000" dirty="0" err="1" smtClean="0">
                <a:solidFill>
                  <a:srgbClr val="0000FF"/>
                </a:solidFill>
                <a:latin typeface="Arial"/>
                <a:cs typeface="Arial"/>
              </a:rPr>
              <a:t>Lohrenz</a:t>
            </a:r>
            <a:r>
              <a:rPr lang="en-US" sz="2000" dirty="0" smtClean="0">
                <a:solidFill>
                  <a:srgbClr val="0000FF"/>
                </a:solidFill>
                <a:latin typeface="Arial"/>
                <a:cs typeface="Arial"/>
              </a:rPr>
              <a:t>, University of Massachusetts-Dartmouth</a:t>
            </a:r>
          </a:p>
          <a:p>
            <a:pPr defTabSz="650230" fontAlgn="auto">
              <a:spcBef>
                <a:spcPct val="20000"/>
              </a:spcBef>
              <a:spcAft>
                <a:spcPts val="0"/>
              </a:spcAft>
              <a:defRPr/>
            </a:pPr>
            <a:r>
              <a:rPr lang="en-US" sz="2000" dirty="0" smtClean="0">
                <a:solidFill>
                  <a:srgbClr val="0000FF"/>
                </a:solidFill>
                <a:latin typeface="Arial"/>
                <a:cs typeface="Arial"/>
              </a:rPr>
              <a:t>Co-PI: </a:t>
            </a:r>
            <a:r>
              <a:rPr lang="en-US" sz="2000" dirty="0" err="1" smtClean="0">
                <a:solidFill>
                  <a:srgbClr val="0000FF"/>
                </a:solidFill>
                <a:latin typeface="Arial"/>
                <a:cs typeface="Arial"/>
              </a:rPr>
              <a:t>ZhongPing</a:t>
            </a:r>
            <a:r>
              <a:rPr lang="en-US" sz="2000" dirty="0" smtClean="0">
                <a:solidFill>
                  <a:srgbClr val="0000FF"/>
                </a:solidFill>
                <a:latin typeface="Arial"/>
                <a:cs typeface="Arial"/>
              </a:rPr>
              <a:t> Lee, University of Massachusetts-Boston</a:t>
            </a:r>
            <a:endParaRPr lang="en-US" sz="2000" dirty="0">
              <a:solidFill>
                <a:srgbClr val="0000FF"/>
              </a:solidFill>
              <a:latin typeface="Arial"/>
              <a:cs typeface="Arial"/>
            </a:endParaRPr>
          </a:p>
        </p:txBody>
      </p:sp>
      <p:sp>
        <p:nvSpPr>
          <p:cNvPr id="12" name="TextBox 11"/>
          <p:cNvSpPr txBox="1"/>
          <p:nvPr/>
        </p:nvSpPr>
        <p:spPr>
          <a:xfrm>
            <a:off x="10931257" y="3800291"/>
            <a:ext cx="2073543" cy="2347307"/>
          </a:xfrm>
          <a:prstGeom prst="rect">
            <a:avLst/>
          </a:prstGeom>
          <a:noFill/>
        </p:spPr>
        <p:txBody>
          <a:bodyPr wrap="square" lIns="130046" tIns="65023" rIns="130046" bIns="65023" rtlCol="0">
            <a:spAutoFit/>
          </a:bodyPr>
          <a:lstStyle/>
          <a:p>
            <a:r>
              <a:rPr lang="en-US" sz="1600" dirty="0" smtClean="0">
                <a:solidFill>
                  <a:schemeClr val="bg1">
                    <a:lumMod val="65000"/>
                  </a:schemeClr>
                </a:solidFill>
                <a:latin typeface="Arial"/>
                <a:cs typeface="Arial"/>
              </a:rPr>
              <a:t>Example of [</a:t>
            </a:r>
            <a:r>
              <a:rPr lang="en-US" sz="1600" dirty="0" err="1" smtClean="0">
                <a:solidFill>
                  <a:schemeClr val="bg1">
                    <a:lumMod val="65000"/>
                  </a:schemeClr>
                </a:solidFill>
                <a:latin typeface="Arial"/>
                <a:cs typeface="Arial"/>
              </a:rPr>
              <a:t>Chl</a:t>
            </a:r>
            <a:r>
              <a:rPr lang="en-US" sz="1600" dirty="0" smtClean="0">
                <a:solidFill>
                  <a:schemeClr val="bg1">
                    <a:lumMod val="65000"/>
                  </a:schemeClr>
                </a:solidFill>
                <a:latin typeface="Arial"/>
                <a:cs typeface="Arial"/>
              </a:rPr>
              <a:t>] improvement with CDOM correction (top panels) &amp; </a:t>
            </a:r>
            <a:r>
              <a:rPr lang="en-US" sz="1600" dirty="0" err="1" smtClean="0">
                <a:solidFill>
                  <a:schemeClr val="bg1">
                    <a:lumMod val="65000"/>
                  </a:schemeClr>
                </a:solidFill>
                <a:latin typeface="Arial"/>
                <a:cs typeface="Arial"/>
              </a:rPr>
              <a:t>a</a:t>
            </a:r>
            <a:r>
              <a:rPr lang="en-US" sz="1600" baseline="-25000" dirty="0" err="1" smtClean="0">
                <a:solidFill>
                  <a:schemeClr val="bg1">
                    <a:lumMod val="65000"/>
                  </a:schemeClr>
                </a:solidFill>
                <a:latin typeface="Arial"/>
                <a:cs typeface="Arial"/>
              </a:rPr>
              <a:t>CDOM</a:t>
            </a:r>
            <a:r>
              <a:rPr lang="en-US" sz="1600" dirty="0" smtClean="0">
                <a:solidFill>
                  <a:schemeClr val="bg1">
                    <a:lumMod val="65000"/>
                  </a:schemeClr>
                </a:solidFill>
                <a:latin typeface="Arial"/>
                <a:cs typeface="Arial"/>
              </a:rPr>
              <a:t> achieved through inversion algorithm refinement (bottom panel). </a:t>
            </a:r>
            <a:endParaRPr lang="en-US" sz="1600" dirty="0">
              <a:solidFill>
                <a:schemeClr val="bg1">
                  <a:lumMod val="65000"/>
                </a:schemeClr>
              </a:solidFill>
              <a:latin typeface="Arial"/>
              <a:cs typeface="Arial"/>
            </a:endParaRPr>
          </a:p>
        </p:txBody>
      </p:sp>
      <p:sp>
        <p:nvSpPr>
          <p:cNvPr id="10" name="Footer Placeholder 8"/>
          <p:cNvSpPr txBox="1">
            <a:spLocks/>
          </p:cNvSpPr>
          <p:nvPr/>
        </p:nvSpPr>
        <p:spPr>
          <a:xfrm>
            <a:off x="4443307" y="9144000"/>
            <a:ext cx="4878493" cy="685800"/>
          </a:xfrm>
          <a:prstGeom prst="rect">
            <a:avLst/>
          </a:prstGeom>
        </p:spPr>
        <p:txBody>
          <a:bodyPr wrap="square" lIns="130046" tIns="65023" rIns="130046" bIns="65023" numCol="1"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a:noFill/>
                </a:ln>
                <a:solidFill>
                  <a:srgbClr val="898989"/>
                </a:solidFill>
                <a:effectLst/>
                <a:uLnTx/>
                <a:uFillTx/>
                <a:latin typeface="Arial"/>
                <a:ea typeface="ヒラギノ角ゴ ProN W3" pitchFamily="1" charset="-128"/>
                <a:cs typeface="Arial"/>
                <a:sym typeface="Gill Sans" pitchFamily="1" charset="0"/>
              </a:rPr>
              <a:t>NASA GEO-CAPE Coastal Ecosystem Dynamics FY11 Science Study</a:t>
            </a:r>
            <a:endParaRPr kumimoji="0" lang="en-US" sz="1600" b="0" i="0" u="none" strike="noStrike" kern="1200" cap="none" spc="0" normalizeH="0" baseline="0" noProof="0" dirty="0">
              <a:ln>
                <a:noFill/>
              </a:ln>
              <a:solidFill>
                <a:srgbClr val="898989"/>
              </a:solidFill>
              <a:effectLst/>
              <a:uLnTx/>
              <a:uFillTx/>
              <a:latin typeface="Arial"/>
              <a:ea typeface="ヒラギノ角ゴ ProN W3" pitchFamily="1" charset="-128"/>
              <a:cs typeface="Arial"/>
              <a:sym typeface="Gill Sans" pitchFamily="1" charset="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 name="Subtitle 6"/>
          <p:cNvSpPr txBox="1">
            <a:spLocks/>
          </p:cNvSpPr>
          <p:nvPr/>
        </p:nvSpPr>
        <p:spPr>
          <a:xfrm>
            <a:off x="0" y="533400"/>
            <a:ext cx="13004800" cy="358034"/>
          </a:xfrm>
          <a:prstGeom prst="rect">
            <a:avLst/>
          </a:prstGeom>
        </p:spPr>
        <p:txBody>
          <a:bodyPr vert="horz" lIns="130046" tIns="65023" rIns="130046" bIns="65023" rtlCol="0">
            <a:noAutofit/>
          </a:bodyPr>
          <a:lstStyle/>
          <a:p>
            <a:pPr lvl="0" algn="ctr">
              <a:spcBef>
                <a:spcPct val="20000"/>
              </a:spcBef>
              <a:defRPr/>
            </a:pPr>
            <a:r>
              <a:rPr lang="en-US" sz="2000" dirty="0" smtClean="0">
                <a:solidFill>
                  <a:srgbClr val="0000FF"/>
                </a:solidFill>
                <a:latin typeface="Arial"/>
                <a:cs typeface="Arial"/>
              </a:rPr>
              <a:t>Jay Herman (UMBC, NASA/GSFC) and Maria </a:t>
            </a:r>
            <a:r>
              <a:rPr lang="en-US" sz="2000" dirty="0" err="1" smtClean="0">
                <a:solidFill>
                  <a:srgbClr val="0000FF"/>
                </a:solidFill>
                <a:latin typeface="Arial"/>
                <a:cs typeface="Arial"/>
              </a:rPr>
              <a:t>Tzortziou</a:t>
            </a:r>
            <a:r>
              <a:rPr lang="en-US" sz="2000" dirty="0" smtClean="0">
                <a:solidFill>
                  <a:srgbClr val="0000FF"/>
                </a:solidFill>
                <a:latin typeface="Arial"/>
                <a:cs typeface="Arial"/>
              </a:rPr>
              <a:t> (UMCP, NASA/GSFC)</a:t>
            </a:r>
          </a:p>
        </p:txBody>
      </p:sp>
      <p:sp>
        <p:nvSpPr>
          <p:cNvPr id="16" name="TextBox 15"/>
          <p:cNvSpPr txBox="1"/>
          <p:nvPr/>
        </p:nvSpPr>
        <p:spPr>
          <a:xfrm>
            <a:off x="101600" y="4267200"/>
            <a:ext cx="6934200" cy="5353259"/>
          </a:xfrm>
          <a:prstGeom prst="rect">
            <a:avLst/>
          </a:prstGeom>
          <a:noFill/>
        </p:spPr>
        <p:txBody>
          <a:bodyPr wrap="square" lIns="130046" tIns="65023" rIns="130046" bIns="65023" rtlCol="0">
            <a:spAutoFit/>
          </a:bodyPr>
          <a:lstStyle/>
          <a:p>
            <a:pPr algn="l">
              <a:spcBef>
                <a:spcPts val="200"/>
              </a:spcBef>
              <a:spcAft>
                <a:spcPts val="200"/>
              </a:spcAft>
            </a:pPr>
            <a:r>
              <a:rPr lang="en-US" sz="2000" b="1" dirty="0" smtClean="0">
                <a:solidFill>
                  <a:schemeClr val="accent1">
                    <a:lumMod val="75000"/>
                  </a:schemeClr>
                </a:solidFill>
                <a:latin typeface="Arial" pitchFamily="34" charset="0"/>
                <a:cs typeface="Arial" pitchFamily="34" charset="0"/>
                <a:sym typeface="Wingdings"/>
              </a:rPr>
              <a:t>  </a:t>
            </a:r>
            <a:r>
              <a:rPr lang="en-US" sz="2000" b="1" dirty="0" smtClean="0">
                <a:solidFill>
                  <a:schemeClr val="accent1">
                    <a:lumMod val="75000"/>
                  </a:schemeClr>
                </a:solidFill>
                <a:latin typeface="Arial" pitchFamily="34" charset="0"/>
                <a:cs typeface="Arial" pitchFamily="34" charset="0"/>
              </a:rPr>
              <a:t>Results to date</a:t>
            </a:r>
          </a:p>
          <a:p>
            <a:pPr algn="l">
              <a:spcBef>
                <a:spcPts val="200"/>
              </a:spcBef>
              <a:spcAft>
                <a:spcPts val="200"/>
              </a:spcAft>
            </a:pPr>
            <a:r>
              <a:rPr lang="en-US" sz="1800" dirty="0" smtClean="0">
                <a:solidFill>
                  <a:srgbClr val="800000"/>
                </a:solidFill>
                <a:latin typeface="Arial" pitchFamily="34" charset="0"/>
                <a:cs typeface="Arial" pitchFamily="34" charset="0"/>
                <a:sym typeface="Wingdings" pitchFamily="2" charset="2"/>
              </a:rPr>
              <a:t></a:t>
            </a:r>
            <a:r>
              <a:rPr lang="en-US" sz="1800" dirty="0" smtClean="0">
                <a:solidFill>
                  <a:srgbClr val="800000"/>
                </a:solidFill>
                <a:latin typeface="Arial" pitchFamily="34" charset="0"/>
                <a:cs typeface="Arial" pitchFamily="34" charset="0"/>
              </a:rPr>
              <a:t> Measurements at near-coastal land sites show that the temporal variability of NO</a:t>
            </a:r>
            <a:r>
              <a:rPr lang="en-US" sz="1800" baseline="-25000" dirty="0" smtClean="0">
                <a:solidFill>
                  <a:srgbClr val="800000"/>
                </a:solidFill>
                <a:latin typeface="Arial" pitchFamily="34" charset="0"/>
                <a:cs typeface="Arial" pitchFamily="34" charset="0"/>
              </a:rPr>
              <a:t>2</a:t>
            </a:r>
            <a:r>
              <a:rPr lang="en-US" sz="1800" dirty="0" smtClean="0">
                <a:solidFill>
                  <a:srgbClr val="800000"/>
                </a:solidFill>
                <a:latin typeface="Arial" pitchFamily="34" charset="0"/>
                <a:cs typeface="Arial" pitchFamily="34" charset="0"/>
              </a:rPr>
              <a:t> can easily exceed 0.5 DU over a period of an hour. </a:t>
            </a:r>
          </a:p>
          <a:p>
            <a:pPr algn="l">
              <a:spcBef>
                <a:spcPts val="200"/>
              </a:spcBef>
              <a:spcAft>
                <a:spcPts val="200"/>
              </a:spcAft>
            </a:pPr>
            <a:r>
              <a:rPr lang="en-US" sz="1800" dirty="0" smtClean="0">
                <a:solidFill>
                  <a:srgbClr val="800000"/>
                </a:solidFill>
                <a:latin typeface="Arial" pitchFamily="34" charset="0"/>
                <a:cs typeface="Arial" pitchFamily="34" charset="0"/>
                <a:sym typeface="Wingdings" pitchFamily="2" charset="2"/>
              </a:rPr>
              <a:t> </a:t>
            </a:r>
            <a:r>
              <a:rPr lang="en-US" sz="1800" dirty="0" smtClean="0">
                <a:solidFill>
                  <a:srgbClr val="800000"/>
                </a:solidFill>
                <a:latin typeface="Arial" pitchFamily="34" charset="0"/>
                <a:cs typeface="Arial" pitchFamily="34" charset="0"/>
              </a:rPr>
              <a:t>Considerable temporal variability was also observed in total column O</a:t>
            </a:r>
            <a:r>
              <a:rPr lang="en-US" sz="1800" baseline="-25000" dirty="0" smtClean="0">
                <a:solidFill>
                  <a:srgbClr val="800000"/>
                </a:solidFill>
                <a:latin typeface="Arial" pitchFamily="34" charset="0"/>
                <a:cs typeface="Arial" pitchFamily="34" charset="0"/>
              </a:rPr>
              <a:t>3</a:t>
            </a:r>
            <a:r>
              <a:rPr lang="en-US" sz="1800" dirty="0" smtClean="0">
                <a:solidFill>
                  <a:srgbClr val="800000"/>
                </a:solidFill>
                <a:latin typeface="Arial" pitchFamily="34" charset="0"/>
                <a:cs typeface="Arial" pitchFamily="34" charset="0"/>
              </a:rPr>
              <a:t> amounts, as high as 40-50 DU at coastal urban sites.</a:t>
            </a:r>
          </a:p>
          <a:p>
            <a:pPr algn="l">
              <a:spcBef>
                <a:spcPts val="200"/>
              </a:spcBef>
              <a:spcAft>
                <a:spcPts val="200"/>
              </a:spcAft>
            </a:pPr>
            <a:r>
              <a:rPr lang="en-US" sz="1800" dirty="0" smtClean="0">
                <a:solidFill>
                  <a:srgbClr val="800000"/>
                </a:solidFill>
                <a:latin typeface="Arial" pitchFamily="34" charset="0"/>
                <a:cs typeface="Arial" pitchFamily="34" charset="0"/>
                <a:sym typeface="Wingdings" pitchFamily="2" charset="2"/>
              </a:rPr>
              <a:t> </a:t>
            </a:r>
            <a:r>
              <a:rPr lang="en-US" sz="1800" dirty="0" smtClean="0">
                <a:solidFill>
                  <a:srgbClr val="800000"/>
                </a:solidFill>
                <a:latin typeface="Arial" pitchFamily="34" charset="0"/>
                <a:cs typeface="Arial" pitchFamily="34" charset="0"/>
              </a:rPr>
              <a:t>The observed short-term temporal changes in NO</a:t>
            </a:r>
            <a:r>
              <a:rPr lang="en-US" sz="1800" baseline="-25000" dirty="0" smtClean="0">
                <a:solidFill>
                  <a:srgbClr val="800000"/>
                </a:solidFill>
                <a:latin typeface="Arial" pitchFamily="34" charset="0"/>
                <a:cs typeface="Arial" pitchFamily="34" charset="0"/>
              </a:rPr>
              <a:t>2</a:t>
            </a:r>
            <a:r>
              <a:rPr lang="en-US" sz="1800" dirty="0" smtClean="0">
                <a:solidFill>
                  <a:srgbClr val="800000"/>
                </a:solidFill>
                <a:latin typeface="Arial" pitchFamily="34" charset="0"/>
                <a:cs typeface="Arial" pitchFamily="34" charset="0"/>
              </a:rPr>
              <a:t> and O</a:t>
            </a:r>
            <a:r>
              <a:rPr lang="en-US" sz="1800" baseline="-25000" dirty="0" smtClean="0">
                <a:solidFill>
                  <a:srgbClr val="800000"/>
                </a:solidFill>
                <a:latin typeface="Arial" pitchFamily="34" charset="0"/>
                <a:cs typeface="Arial" pitchFamily="34" charset="0"/>
              </a:rPr>
              <a:t>3</a:t>
            </a:r>
            <a:r>
              <a:rPr lang="en-US" sz="1800" dirty="0" smtClean="0">
                <a:solidFill>
                  <a:srgbClr val="800000"/>
                </a:solidFill>
                <a:latin typeface="Arial" pitchFamily="34" charset="0"/>
                <a:cs typeface="Arial" pitchFamily="34" charset="0"/>
              </a:rPr>
              <a:t> amounts cannot be captured by OMI or other satellite instruments in sun-synchronous orbits with at most 1-3 daily overpasses</a:t>
            </a:r>
          </a:p>
          <a:p>
            <a:pPr algn="l">
              <a:spcBef>
                <a:spcPts val="200"/>
              </a:spcBef>
              <a:spcAft>
                <a:spcPts val="200"/>
              </a:spcAft>
            </a:pPr>
            <a:r>
              <a:rPr lang="en-US" sz="1600" dirty="0" smtClean="0">
                <a:solidFill>
                  <a:srgbClr val="800000"/>
                </a:solidFill>
                <a:latin typeface="Arial" pitchFamily="34" charset="0"/>
                <a:cs typeface="Arial" pitchFamily="34" charset="0"/>
                <a:sym typeface="Wingdings" pitchFamily="2" charset="2"/>
              </a:rPr>
              <a:t></a:t>
            </a:r>
            <a:r>
              <a:rPr lang="en-US" sz="1600" dirty="0" smtClean="0">
                <a:latin typeface="Arial" pitchFamily="34" charset="0"/>
                <a:cs typeface="Arial" pitchFamily="34" charset="0"/>
                <a:sym typeface="Wingdings" pitchFamily="2" charset="2"/>
              </a:rPr>
              <a:t> </a:t>
            </a:r>
            <a:r>
              <a:rPr lang="en-US" sz="1800" dirty="0" smtClean="0">
                <a:solidFill>
                  <a:srgbClr val="800000"/>
                </a:solidFill>
                <a:latin typeface="Arial" pitchFamily="34" charset="0"/>
                <a:cs typeface="Arial" pitchFamily="34" charset="0"/>
              </a:rPr>
              <a:t>Preliminary results suggest that each 0.5 DU change in NO</a:t>
            </a:r>
            <a:r>
              <a:rPr lang="en-US" sz="1800" baseline="-25000" dirty="0" smtClean="0">
                <a:solidFill>
                  <a:srgbClr val="800000"/>
                </a:solidFill>
                <a:latin typeface="Arial" pitchFamily="34" charset="0"/>
                <a:cs typeface="Arial" pitchFamily="34" charset="0"/>
              </a:rPr>
              <a:t>2</a:t>
            </a:r>
            <a:r>
              <a:rPr lang="en-US" sz="1800" dirty="0" smtClean="0">
                <a:solidFill>
                  <a:srgbClr val="800000"/>
                </a:solidFill>
                <a:latin typeface="Arial" pitchFamily="34" charset="0"/>
                <a:cs typeface="Arial" pitchFamily="34" charset="0"/>
              </a:rPr>
              <a:t> results in 5-7% error in water leaving radiances at 410 nm, low solar zenith angle (&lt; 40</a:t>
            </a:r>
            <a:r>
              <a:rPr lang="en-US" sz="1800" baseline="30000" dirty="0" smtClean="0">
                <a:solidFill>
                  <a:srgbClr val="800000"/>
                </a:solidFill>
                <a:latin typeface="Arial" pitchFamily="34" charset="0"/>
                <a:cs typeface="Arial" pitchFamily="34" charset="0"/>
              </a:rPr>
              <a:t>o</a:t>
            </a:r>
            <a:r>
              <a:rPr lang="en-US" sz="1800" dirty="0" smtClean="0">
                <a:solidFill>
                  <a:srgbClr val="800000"/>
                </a:solidFill>
                <a:latin typeface="Arial" pitchFamily="34" charset="0"/>
                <a:cs typeface="Arial" pitchFamily="34" charset="0"/>
              </a:rPr>
              <a:t>) and low look angle. The error becomes larger (reaching 15-20%) for larger solar zenith and look angles (expected with GEOCAPE), and when NO</a:t>
            </a:r>
            <a:r>
              <a:rPr lang="en-US" sz="1800" baseline="-25000" dirty="0" smtClean="0">
                <a:solidFill>
                  <a:srgbClr val="800000"/>
                </a:solidFill>
                <a:latin typeface="Arial" pitchFamily="34" charset="0"/>
                <a:cs typeface="Arial" pitchFamily="34" charset="0"/>
              </a:rPr>
              <a:t>2</a:t>
            </a:r>
            <a:r>
              <a:rPr lang="en-US" sz="1800" dirty="0" smtClean="0">
                <a:solidFill>
                  <a:srgbClr val="800000"/>
                </a:solidFill>
                <a:latin typeface="Arial" pitchFamily="34" charset="0"/>
                <a:cs typeface="Arial" pitchFamily="34" charset="0"/>
              </a:rPr>
              <a:t> is distributed at higher altitude.</a:t>
            </a:r>
          </a:p>
          <a:p>
            <a:pPr algn="l">
              <a:spcBef>
                <a:spcPts val="200"/>
              </a:spcBef>
              <a:spcAft>
                <a:spcPts val="200"/>
              </a:spcAft>
            </a:pPr>
            <a:r>
              <a:rPr lang="en-US" sz="1800" dirty="0" smtClean="0">
                <a:solidFill>
                  <a:srgbClr val="800000"/>
                </a:solidFill>
                <a:latin typeface="Arial" pitchFamily="34" charset="0"/>
                <a:cs typeface="Arial" pitchFamily="34" charset="0"/>
                <a:sym typeface="Wingdings" pitchFamily="2" charset="2"/>
              </a:rPr>
              <a:t> </a:t>
            </a:r>
            <a:r>
              <a:rPr lang="en-US" sz="1800" dirty="0" smtClean="0">
                <a:solidFill>
                  <a:srgbClr val="800000"/>
                </a:solidFill>
                <a:latin typeface="Arial" pitchFamily="34" charset="0"/>
                <a:cs typeface="Arial" pitchFamily="34" charset="0"/>
              </a:rPr>
              <a:t>If not sufficiently corrected, such variability in NO</a:t>
            </a:r>
            <a:r>
              <a:rPr lang="en-US" sz="1800" baseline="-25000" dirty="0" smtClean="0">
                <a:solidFill>
                  <a:srgbClr val="800000"/>
                </a:solidFill>
                <a:latin typeface="Arial" pitchFamily="34" charset="0"/>
                <a:cs typeface="Arial" pitchFamily="34" charset="0"/>
              </a:rPr>
              <a:t>2</a:t>
            </a:r>
            <a:r>
              <a:rPr lang="en-US" sz="1800" dirty="0" smtClean="0">
                <a:solidFill>
                  <a:srgbClr val="800000"/>
                </a:solidFill>
                <a:latin typeface="Arial" pitchFamily="34" charset="0"/>
                <a:cs typeface="Arial" pitchFamily="34" charset="0"/>
              </a:rPr>
              <a:t> could result in a false temporal variability in chlorophyll-a, with retrievals errors over 50% depending on solar zenith angle.</a:t>
            </a:r>
            <a:endParaRPr lang="en-US" sz="1800" dirty="0">
              <a:solidFill>
                <a:srgbClr val="800000"/>
              </a:solidFill>
              <a:latin typeface="Arial" pitchFamily="34" charset="0"/>
              <a:cs typeface="Arial" pitchFamily="34" charset="0"/>
            </a:endParaRPr>
          </a:p>
        </p:txBody>
      </p:sp>
      <p:sp>
        <p:nvSpPr>
          <p:cNvPr id="20" name="TextBox 19"/>
          <p:cNvSpPr txBox="1"/>
          <p:nvPr/>
        </p:nvSpPr>
        <p:spPr>
          <a:xfrm>
            <a:off x="101600" y="971992"/>
            <a:ext cx="7086600" cy="3447608"/>
          </a:xfrm>
          <a:prstGeom prst="rect">
            <a:avLst/>
          </a:prstGeom>
          <a:noFill/>
        </p:spPr>
        <p:txBody>
          <a:bodyPr wrap="square" lIns="130046" tIns="65023" rIns="130046" bIns="65023" rtlCol="0">
            <a:spAutoFit/>
          </a:bodyPr>
          <a:lstStyle/>
          <a:p>
            <a:pPr marL="487672" indent="-487672" algn="l">
              <a:spcBef>
                <a:spcPts val="0"/>
              </a:spcBef>
              <a:spcAft>
                <a:spcPts val="0"/>
              </a:spcAft>
              <a:defRPr/>
            </a:pPr>
            <a:r>
              <a:rPr lang="en-US" sz="2000" b="1" dirty="0" smtClean="0">
                <a:solidFill>
                  <a:schemeClr val="accent1">
                    <a:lumMod val="75000"/>
                  </a:schemeClr>
                </a:solidFill>
                <a:latin typeface="Arial" pitchFamily="34" charset="0"/>
                <a:cs typeface="Arial" pitchFamily="34" charset="0"/>
                <a:sym typeface="Wingdings"/>
              </a:rPr>
              <a:t>  </a:t>
            </a:r>
            <a:r>
              <a:rPr lang="en-US" sz="2000" b="1" dirty="0" smtClean="0">
                <a:solidFill>
                  <a:schemeClr val="accent1">
                    <a:lumMod val="75000"/>
                  </a:schemeClr>
                </a:solidFill>
                <a:latin typeface="Arial" pitchFamily="34" charset="0"/>
                <a:cs typeface="Arial" pitchFamily="34" charset="0"/>
              </a:rPr>
              <a:t>Summary of Activity</a:t>
            </a:r>
          </a:p>
          <a:p>
            <a:pPr algn="l">
              <a:spcBef>
                <a:spcPts val="0"/>
              </a:spcBef>
              <a:spcAft>
                <a:spcPts val="0"/>
              </a:spcAft>
            </a:pPr>
            <a:r>
              <a:rPr lang="en-US" sz="1600" i="1" dirty="0" smtClean="0">
                <a:latin typeface="Arial" pitchFamily="34" charset="0"/>
                <a:cs typeface="Arial" pitchFamily="34" charset="0"/>
              </a:rPr>
              <a:t> </a:t>
            </a:r>
            <a:r>
              <a:rPr lang="en-US" sz="1700" i="1" dirty="0" smtClean="0">
                <a:latin typeface="Arial" pitchFamily="34" charset="0"/>
                <a:cs typeface="Arial" pitchFamily="34" charset="0"/>
              </a:rPr>
              <a:t>     </a:t>
            </a:r>
            <a:r>
              <a:rPr lang="en-US" sz="1600" b="1" i="1" dirty="0" smtClean="0">
                <a:latin typeface="Arial" pitchFamily="34" charset="0"/>
                <a:cs typeface="Arial" pitchFamily="34" charset="0"/>
              </a:rPr>
              <a:t>Variability in atmospheric aerosols and trace gasses is one of the largest sources of uncertainty for satellite ocean color retrievals, especially in coastal waters that are close to heavily polluted areas</a:t>
            </a:r>
            <a:r>
              <a:rPr lang="en-US" sz="1600" i="1" dirty="0" smtClean="0">
                <a:latin typeface="Arial" pitchFamily="34" charset="0"/>
                <a:cs typeface="Arial" pitchFamily="34" charset="0"/>
              </a:rPr>
              <a:t>.</a:t>
            </a:r>
          </a:p>
          <a:p>
            <a:pPr algn="l">
              <a:spcBef>
                <a:spcPts val="0"/>
              </a:spcBef>
              <a:spcAft>
                <a:spcPts val="0"/>
              </a:spcAft>
            </a:pPr>
            <a:r>
              <a:rPr lang="en-US" sz="1600" dirty="0" smtClean="0">
                <a:latin typeface="Arial" pitchFamily="34" charset="0"/>
                <a:cs typeface="Arial" pitchFamily="34" charset="0"/>
              </a:rPr>
              <a:t>      We performed preliminary estimates of the error in remotely-sensed ocean color caused by uncertainties and approximate knowledge of the amount of NO</a:t>
            </a:r>
            <a:r>
              <a:rPr lang="en-US" sz="1600" baseline="-25000" dirty="0" smtClean="0">
                <a:latin typeface="Arial" pitchFamily="34" charset="0"/>
                <a:cs typeface="Arial" pitchFamily="34" charset="0"/>
              </a:rPr>
              <a:t>2</a:t>
            </a:r>
            <a:r>
              <a:rPr lang="en-US" sz="1600" dirty="0" smtClean="0">
                <a:latin typeface="Arial" pitchFamily="34" charset="0"/>
                <a:cs typeface="Arial" pitchFamily="34" charset="0"/>
              </a:rPr>
              <a:t> in the satellite's field of view.</a:t>
            </a:r>
          </a:p>
          <a:p>
            <a:pPr algn="l">
              <a:spcBef>
                <a:spcPts val="0"/>
              </a:spcBef>
              <a:spcAft>
                <a:spcPts val="0"/>
              </a:spcAft>
            </a:pPr>
            <a:r>
              <a:rPr lang="en-US" sz="1600" dirty="0" smtClean="0">
                <a:latin typeface="Arial" pitchFamily="34" charset="0"/>
                <a:cs typeface="Arial" pitchFamily="34" charset="0"/>
              </a:rPr>
              <a:t>      New measurements and regional air-quality model simulations were used to determine spatial and temporal variability in NO</a:t>
            </a:r>
            <a:r>
              <a:rPr lang="en-US" sz="1600" baseline="-25000" dirty="0" smtClean="0">
                <a:latin typeface="Arial" pitchFamily="34" charset="0"/>
                <a:cs typeface="Arial" pitchFamily="34" charset="0"/>
              </a:rPr>
              <a:t>2</a:t>
            </a:r>
            <a:r>
              <a:rPr lang="en-US" sz="1600" dirty="0" smtClean="0">
                <a:latin typeface="Arial" pitchFamily="34" charset="0"/>
                <a:cs typeface="Arial" pitchFamily="34" charset="0"/>
              </a:rPr>
              <a:t> and other trace gases at urban sites close to coastal regions.</a:t>
            </a:r>
          </a:p>
          <a:p>
            <a:pPr algn="l">
              <a:spcBef>
                <a:spcPts val="0"/>
              </a:spcBef>
              <a:spcAft>
                <a:spcPts val="0"/>
              </a:spcAft>
            </a:pPr>
            <a:r>
              <a:rPr lang="en-US" sz="1600" spc="-28" dirty="0" smtClean="0">
                <a:latin typeface="Arial" pitchFamily="34" charset="0"/>
                <a:cs typeface="Arial" pitchFamily="34" charset="0"/>
              </a:rPr>
              <a:t>      Results were assessed in terms of the proposed GEOCAPE  OC sensor characteristics and recommendations were made to meet OC retrieval requirements.</a:t>
            </a:r>
          </a:p>
        </p:txBody>
      </p:sp>
      <p:sp>
        <p:nvSpPr>
          <p:cNvPr id="28" name="Rectangle 2"/>
          <p:cNvSpPr>
            <a:spLocks noChangeArrowheads="1"/>
          </p:cNvSpPr>
          <p:nvPr/>
        </p:nvSpPr>
        <p:spPr bwMode="auto">
          <a:xfrm>
            <a:off x="-2" y="0"/>
            <a:ext cx="13004803" cy="623759"/>
          </a:xfrm>
          <a:prstGeom prst="rect">
            <a:avLst/>
          </a:prstGeom>
          <a:noFill/>
          <a:ln w="9525">
            <a:noFill/>
            <a:miter lim="800000"/>
            <a:headEnd/>
            <a:tailEnd/>
          </a:ln>
        </p:spPr>
        <p:txBody>
          <a:bodyPr wrap="square" lIns="130046" tIns="65023" rIns="130046" bIns="65023" anchor="ctr">
            <a:spAutoFit/>
          </a:bodyPr>
          <a:lstStyle/>
          <a:p>
            <a:pPr algn="ctr"/>
            <a:r>
              <a:rPr lang="en-US" sz="3200" b="1" dirty="0" smtClean="0">
                <a:latin typeface="Arial"/>
                <a:cs typeface="Arial"/>
              </a:rPr>
              <a:t>Atmospheric Correction for Oceans - Applications to GEO-CAPE </a:t>
            </a:r>
            <a:endParaRPr lang="en-US" sz="3200" b="1" dirty="0">
              <a:latin typeface="Arial"/>
              <a:cs typeface="Arial"/>
            </a:endParaRPr>
          </a:p>
        </p:txBody>
      </p:sp>
      <p:pic>
        <p:nvPicPr>
          <p:cNvPr id="1027" name="Picture 3"/>
          <p:cNvPicPr>
            <a:picLocks noChangeAspect="1" noChangeArrowheads="1"/>
          </p:cNvPicPr>
          <p:nvPr/>
        </p:nvPicPr>
        <p:blipFill>
          <a:blip r:embed="rId3"/>
          <a:srcRect/>
          <a:stretch>
            <a:fillRect/>
          </a:stretch>
        </p:blipFill>
        <p:spPr bwMode="auto">
          <a:xfrm>
            <a:off x="10289594" y="990600"/>
            <a:ext cx="2461206" cy="1789337"/>
          </a:xfrm>
          <a:prstGeom prst="rect">
            <a:avLst/>
          </a:prstGeom>
          <a:noFill/>
          <a:ln w="9525">
            <a:noFill/>
            <a:miter lim="800000"/>
            <a:headEnd/>
            <a:tailEnd/>
          </a:ln>
        </p:spPr>
      </p:pic>
      <p:grpSp>
        <p:nvGrpSpPr>
          <p:cNvPr id="2" name="Group 34"/>
          <p:cNvGrpSpPr/>
          <p:nvPr/>
        </p:nvGrpSpPr>
        <p:grpSpPr>
          <a:xfrm>
            <a:off x="6875873" y="3384422"/>
            <a:ext cx="2238212" cy="1720978"/>
            <a:chOff x="78728" y="3352800"/>
            <a:chExt cx="2207272" cy="1906102"/>
          </a:xfrm>
        </p:grpSpPr>
        <p:pic>
          <p:nvPicPr>
            <p:cNvPr id="36" name="Picture 2"/>
            <p:cNvPicPr>
              <a:picLocks noChangeAspect="1" noChangeArrowheads="1"/>
            </p:cNvPicPr>
            <p:nvPr/>
          </p:nvPicPr>
          <p:blipFill>
            <a:blip r:embed="rId4" cstate="print"/>
            <a:srcRect/>
            <a:stretch>
              <a:fillRect/>
            </a:stretch>
          </p:blipFill>
          <p:spPr bwMode="auto">
            <a:xfrm>
              <a:off x="78728" y="3352800"/>
              <a:ext cx="2207272" cy="1689614"/>
            </a:xfrm>
            <a:prstGeom prst="rect">
              <a:avLst/>
            </a:prstGeom>
            <a:noFill/>
            <a:ln w="9525">
              <a:noFill/>
              <a:miter lim="800000"/>
              <a:headEnd/>
              <a:tailEnd/>
            </a:ln>
          </p:spPr>
        </p:pic>
        <p:pic>
          <p:nvPicPr>
            <p:cNvPr id="37" name="Picture 6"/>
            <p:cNvPicPr>
              <a:picLocks noChangeAspect="1" noChangeArrowheads="1"/>
            </p:cNvPicPr>
            <p:nvPr/>
          </p:nvPicPr>
          <p:blipFill>
            <a:blip r:embed="rId5" cstate="print"/>
            <a:srcRect/>
            <a:stretch>
              <a:fillRect/>
            </a:stretch>
          </p:blipFill>
          <p:spPr bwMode="auto">
            <a:xfrm>
              <a:off x="185928" y="5005252"/>
              <a:ext cx="1947672" cy="253650"/>
            </a:xfrm>
            <a:prstGeom prst="rect">
              <a:avLst/>
            </a:prstGeom>
            <a:noFill/>
            <a:ln w="9525">
              <a:noFill/>
              <a:miter lim="800000"/>
              <a:headEnd/>
              <a:tailEnd/>
            </a:ln>
          </p:spPr>
        </p:pic>
      </p:grpSp>
      <p:pic>
        <p:nvPicPr>
          <p:cNvPr id="38" name="Picture 5"/>
          <p:cNvPicPr>
            <a:picLocks noChangeAspect="1" noChangeArrowheads="1"/>
          </p:cNvPicPr>
          <p:nvPr/>
        </p:nvPicPr>
        <p:blipFill>
          <a:blip r:embed="rId6" cstate="print"/>
          <a:srcRect/>
          <a:stretch>
            <a:fillRect/>
          </a:stretch>
        </p:blipFill>
        <p:spPr bwMode="auto">
          <a:xfrm>
            <a:off x="7132885" y="2286000"/>
            <a:ext cx="1752600" cy="983875"/>
          </a:xfrm>
          <a:prstGeom prst="rect">
            <a:avLst/>
          </a:prstGeom>
          <a:noFill/>
          <a:ln w="28575">
            <a:solidFill>
              <a:schemeClr val="tx1"/>
            </a:solidFill>
            <a:miter lim="800000"/>
            <a:headEnd/>
            <a:tailEnd/>
          </a:ln>
        </p:spPr>
      </p:pic>
      <p:sp>
        <p:nvSpPr>
          <p:cNvPr id="39" name="TextBox 38"/>
          <p:cNvSpPr txBox="1"/>
          <p:nvPr/>
        </p:nvSpPr>
        <p:spPr>
          <a:xfrm>
            <a:off x="6883400" y="5558145"/>
            <a:ext cx="6172200" cy="4347855"/>
          </a:xfrm>
          <a:prstGeom prst="rect">
            <a:avLst/>
          </a:prstGeom>
          <a:noFill/>
        </p:spPr>
        <p:txBody>
          <a:bodyPr wrap="square" lIns="130046" tIns="65023" rIns="130046" bIns="65023" rtlCol="0">
            <a:spAutoFit/>
          </a:bodyPr>
          <a:lstStyle/>
          <a:p>
            <a:pPr marL="487672" indent="-487672" algn="l">
              <a:spcBef>
                <a:spcPts val="0"/>
              </a:spcBef>
              <a:spcAft>
                <a:spcPts val="0"/>
              </a:spcAft>
              <a:defRPr/>
            </a:pPr>
            <a:r>
              <a:rPr lang="en-US" sz="2000" b="1" dirty="0" smtClean="0">
                <a:solidFill>
                  <a:schemeClr val="accent1">
                    <a:lumMod val="75000"/>
                  </a:schemeClr>
                </a:solidFill>
                <a:latin typeface="Arial" pitchFamily="34" charset="0"/>
                <a:cs typeface="Arial" pitchFamily="34" charset="0"/>
                <a:sym typeface="Wingdings"/>
              </a:rPr>
              <a:t>  </a:t>
            </a:r>
            <a:r>
              <a:rPr lang="en-US" sz="2000" b="1" spc="-28" dirty="0" smtClean="0">
                <a:solidFill>
                  <a:schemeClr val="accent1">
                    <a:lumMod val="75000"/>
                  </a:schemeClr>
                </a:solidFill>
                <a:latin typeface="Arial" pitchFamily="34" charset="0"/>
                <a:cs typeface="Arial" pitchFamily="34" charset="0"/>
              </a:rPr>
              <a:t>Impacts &amp; recommendations for GEO-CAPE</a:t>
            </a:r>
          </a:p>
          <a:p>
            <a:pPr algn="l">
              <a:spcBef>
                <a:spcPts val="0"/>
              </a:spcBef>
              <a:spcAft>
                <a:spcPts val="0"/>
              </a:spcAft>
              <a:buFontTx/>
              <a:buChar char="-"/>
            </a:pPr>
            <a:r>
              <a:rPr lang="en-US" sz="1600" b="1" i="1" dirty="0" smtClean="0">
                <a:latin typeface="Arial" pitchFamily="34" charset="0"/>
                <a:cs typeface="Arial" pitchFamily="34" charset="0"/>
              </a:rPr>
              <a:t>If uncorrected, atmospheric variability will lead to a false estimate of time-dependent coastal ocean processes.</a:t>
            </a:r>
          </a:p>
          <a:p>
            <a:pPr algn="l">
              <a:spcBef>
                <a:spcPts val="0"/>
              </a:spcBef>
              <a:spcAft>
                <a:spcPts val="0"/>
              </a:spcAft>
              <a:buFontTx/>
              <a:buChar char="-"/>
            </a:pPr>
            <a:r>
              <a:rPr lang="en-US" sz="1600" i="1" dirty="0" smtClean="0">
                <a:latin typeface="Arial" pitchFamily="34" charset="0"/>
                <a:cs typeface="Arial" pitchFamily="34" charset="0"/>
              </a:rPr>
              <a:t>The resulting error in </a:t>
            </a:r>
            <a:r>
              <a:rPr lang="en-US" sz="1600" i="1" dirty="0" err="1" smtClean="0">
                <a:latin typeface="Arial" pitchFamily="34" charset="0"/>
                <a:cs typeface="Arial" pitchFamily="34" charset="0"/>
              </a:rPr>
              <a:t>Rrs</a:t>
            </a:r>
            <a:r>
              <a:rPr lang="en-US" sz="1600" i="1" dirty="0" smtClean="0">
                <a:latin typeface="Arial" pitchFamily="34" charset="0"/>
                <a:cs typeface="Arial" pitchFamily="34" charset="0"/>
              </a:rPr>
              <a:t> and </a:t>
            </a:r>
            <a:r>
              <a:rPr lang="en-US" sz="1600" i="1" dirty="0" err="1" smtClean="0">
                <a:latin typeface="Arial" pitchFamily="34" charset="0"/>
                <a:cs typeface="Arial" pitchFamily="34" charset="0"/>
              </a:rPr>
              <a:t>nLw</a:t>
            </a:r>
            <a:r>
              <a:rPr lang="en-US" sz="1600" i="1" dirty="0" smtClean="0">
                <a:latin typeface="Arial" pitchFamily="34" charset="0"/>
                <a:cs typeface="Arial" pitchFamily="34" charset="0"/>
              </a:rPr>
              <a:t> is spectrally dependant (with maximum at 400-450 nm), so it does not cancel out when using band-ratios for retrievals of ocean biogeochemical variables.</a:t>
            </a:r>
          </a:p>
          <a:p>
            <a:pPr algn="l">
              <a:spcBef>
                <a:spcPts val="0"/>
              </a:spcBef>
              <a:spcAft>
                <a:spcPts val="0"/>
              </a:spcAft>
              <a:buFontTx/>
              <a:buChar char="-"/>
            </a:pPr>
            <a:r>
              <a:rPr lang="en-US" sz="1600" i="1" dirty="0" smtClean="0">
                <a:latin typeface="Arial" pitchFamily="34" charset="0"/>
                <a:cs typeface="Arial" pitchFamily="34" charset="0"/>
              </a:rPr>
              <a:t> Based on these preliminary results, a spectral resolution of 0.8 nm (spectral sampling of 0.4 nm) would be required, at least in the 400-450 nm spectral range, for accurate atmospheric NO2 correction of coastal ocean color measurements from GEO-CAPE. </a:t>
            </a:r>
          </a:p>
          <a:p>
            <a:pPr algn="l">
              <a:spcBef>
                <a:spcPts val="0"/>
              </a:spcBef>
              <a:spcAft>
                <a:spcPts val="0"/>
              </a:spcAft>
              <a:buFontTx/>
              <a:buChar char="-"/>
            </a:pPr>
            <a:r>
              <a:rPr lang="en-US" sz="1600" i="1" dirty="0" smtClean="0">
                <a:latin typeface="Arial" pitchFamily="34" charset="0"/>
                <a:cs typeface="Arial" pitchFamily="34" charset="0"/>
              </a:rPr>
              <a:t> Additional work, using measurements of atmospheric variability over estuarine and coastal waters and a vector RT code, will provide improved estimates that will be used to assess results in terms of the GEO-CAPE mission objectives and measurement and instrument requirements</a:t>
            </a:r>
          </a:p>
          <a:p>
            <a:pPr algn="l">
              <a:spcBef>
                <a:spcPts val="0"/>
              </a:spcBef>
              <a:spcAft>
                <a:spcPts val="0"/>
              </a:spcAft>
            </a:pPr>
            <a:endParaRPr lang="en-US" sz="1400" b="1" spc="-28" dirty="0" smtClean="0">
              <a:solidFill>
                <a:schemeClr val="accent1">
                  <a:lumMod val="75000"/>
                </a:schemeClr>
              </a:solidFill>
              <a:latin typeface="Arial" pitchFamily="34" charset="0"/>
              <a:cs typeface="Arial" pitchFamily="34" charset="0"/>
            </a:endParaRPr>
          </a:p>
        </p:txBody>
      </p:sp>
      <p:pic>
        <p:nvPicPr>
          <p:cNvPr id="17" name="Picture 1" descr="P1010088"/>
          <p:cNvPicPr>
            <a:picLocks noChangeAspect="1" noChangeArrowheads="1"/>
          </p:cNvPicPr>
          <p:nvPr/>
        </p:nvPicPr>
        <p:blipFill>
          <a:blip r:embed="rId7" cstate="print"/>
          <a:srcRect l="7500" t="11250" r="7500" b="11250"/>
          <a:stretch>
            <a:fillRect/>
          </a:stretch>
        </p:blipFill>
        <p:spPr bwMode="auto">
          <a:xfrm>
            <a:off x="8675331" y="1175391"/>
            <a:ext cx="1200754" cy="1499078"/>
          </a:xfrm>
          <a:prstGeom prst="rect">
            <a:avLst/>
          </a:prstGeom>
          <a:noFill/>
          <a:ln w="28575">
            <a:solidFill>
              <a:schemeClr val="tx1"/>
            </a:solidFill>
            <a:miter lim="800000"/>
            <a:headEnd/>
            <a:tailEnd/>
          </a:ln>
        </p:spPr>
      </p:pic>
      <p:pic>
        <p:nvPicPr>
          <p:cNvPr id="26" name="Picture 6"/>
          <p:cNvPicPr>
            <a:picLocks noChangeAspect="1" noChangeArrowheads="1"/>
          </p:cNvPicPr>
          <p:nvPr/>
        </p:nvPicPr>
        <p:blipFill>
          <a:blip r:embed="rId8"/>
          <a:srcRect/>
          <a:stretch>
            <a:fillRect/>
          </a:stretch>
        </p:blipFill>
        <p:spPr bwMode="auto">
          <a:xfrm>
            <a:off x="9266485" y="2904107"/>
            <a:ext cx="3476222" cy="2353693"/>
          </a:xfrm>
          <a:prstGeom prst="rect">
            <a:avLst/>
          </a:prstGeom>
          <a:noFill/>
          <a:ln w="9525">
            <a:noFill/>
            <a:miter lim="800000"/>
            <a:headEnd/>
            <a:tailEnd/>
          </a:ln>
        </p:spPr>
      </p:pic>
      <p:sp>
        <p:nvSpPr>
          <p:cNvPr id="29" name="TextBox 28"/>
          <p:cNvSpPr txBox="1"/>
          <p:nvPr/>
        </p:nvSpPr>
        <p:spPr>
          <a:xfrm>
            <a:off x="9190285" y="5105400"/>
            <a:ext cx="3429000" cy="331371"/>
          </a:xfrm>
          <a:prstGeom prst="rect">
            <a:avLst/>
          </a:prstGeom>
          <a:noFill/>
        </p:spPr>
        <p:txBody>
          <a:bodyPr wrap="square" lIns="130046" tIns="65023" rIns="130046" bIns="65023" rtlCol="0">
            <a:spAutoFit/>
          </a:bodyPr>
          <a:lstStyle/>
          <a:p>
            <a:r>
              <a:rPr lang="en-US" sz="1300" b="1" dirty="0" smtClean="0">
                <a:solidFill>
                  <a:schemeClr val="tx1"/>
                </a:solidFill>
              </a:rPr>
              <a:t>Error in </a:t>
            </a:r>
            <a:r>
              <a:rPr lang="en-US" sz="1300" b="1" dirty="0" err="1" smtClean="0">
                <a:solidFill>
                  <a:schemeClr val="tx1"/>
                </a:solidFill>
              </a:rPr>
              <a:t>chl</a:t>
            </a:r>
            <a:r>
              <a:rPr lang="en-US" sz="1300" b="1" dirty="0" smtClean="0">
                <a:solidFill>
                  <a:schemeClr val="tx1"/>
                </a:solidFill>
              </a:rPr>
              <a:t>-a from 0.5 DU error in NO</a:t>
            </a:r>
            <a:r>
              <a:rPr lang="en-US" sz="1300" b="1" baseline="-25000" dirty="0" smtClean="0">
                <a:solidFill>
                  <a:schemeClr val="tx1"/>
                </a:solidFill>
              </a:rPr>
              <a:t>2</a:t>
            </a:r>
            <a:endParaRPr lang="en-US" sz="1300" b="1" baseline="-25000" dirty="0">
              <a:solidFill>
                <a:schemeClr val="tx1"/>
              </a:solidFill>
            </a:endParaRPr>
          </a:p>
        </p:txBody>
      </p:sp>
      <p:sp>
        <p:nvSpPr>
          <p:cNvPr id="33" name="Rectangle 32"/>
          <p:cNvSpPr/>
          <p:nvPr/>
        </p:nvSpPr>
        <p:spPr bwMode="auto">
          <a:xfrm>
            <a:off x="9190285" y="2800600"/>
            <a:ext cx="3429000" cy="2609600"/>
          </a:xfrm>
          <a:prstGeom prst="rect">
            <a:avLst/>
          </a:prstGeom>
          <a:noFill/>
          <a:ln w="57150" cap="flat" cmpd="sng" algn="ctr">
            <a:solidFill>
              <a:schemeClr val="bg1">
                <a:lumMod val="6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pitchFamily="1" charset="0"/>
              <a:ea typeface="ヒラギノ角ゴ ProN W3" pitchFamily="1" charset="-128"/>
              <a:cs typeface="ヒラギノ角ゴ ProN W3" pitchFamily="1" charset="-128"/>
              <a:sym typeface="Gill Sans" pitchFamily="1" charset="0"/>
            </a:endParaRPr>
          </a:p>
        </p:txBody>
      </p:sp>
      <p:sp>
        <p:nvSpPr>
          <p:cNvPr id="18" name="Slide Number Placeholder 17"/>
          <p:cNvSpPr>
            <a:spLocks noGrp="1"/>
          </p:cNvSpPr>
          <p:nvPr>
            <p:ph type="sldNum" sz="quarter" idx="10"/>
          </p:nvPr>
        </p:nvSpPr>
        <p:spPr/>
        <p:txBody>
          <a:bodyPr/>
          <a:lstStyle/>
          <a:p>
            <a:fld id="{9B4817C6-254C-9942-8020-F9D54F5C4B59}" type="slidenum">
              <a:rPr lang="en-US" smtClean="0"/>
              <a:pPr/>
              <a:t>29</a:t>
            </a:fld>
            <a:endParaRPr lang="en-US"/>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7345" name="Rectangle 1"/>
          <p:cNvSpPr>
            <a:spLocks noGrp="1" noChangeArrowheads="1"/>
          </p:cNvSpPr>
          <p:nvPr>
            <p:ph type="body" idx="1"/>
          </p:nvPr>
        </p:nvSpPr>
        <p:spPr>
          <a:xfrm>
            <a:off x="635000" y="1066800"/>
            <a:ext cx="11963400" cy="8305800"/>
          </a:xfrm>
          <a:ln/>
        </p:spPr>
        <p:txBody>
          <a:bodyPr anchor="t"/>
          <a:lstStyle/>
          <a:p>
            <a:pPr marL="180000" indent="302400">
              <a:spcBef>
                <a:spcPts val="1200"/>
              </a:spcBef>
            </a:pPr>
            <a:r>
              <a:rPr lang="en-US" sz="3600" dirty="0" smtClean="0">
                <a:latin typeface="Arial" pitchFamily="1" charset="0"/>
                <a:ea typeface="Arial" pitchFamily="1" charset="0"/>
                <a:cs typeface="Arial" pitchFamily="1" charset="0"/>
                <a:sym typeface="Arial" pitchFamily="1" charset="0"/>
              </a:rPr>
              <a:t>Mission Overview</a:t>
            </a:r>
          </a:p>
          <a:p>
            <a:pPr marL="180000" indent="302400">
              <a:spcBef>
                <a:spcPts val="1200"/>
              </a:spcBef>
            </a:pPr>
            <a:r>
              <a:rPr lang="en-US" sz="3600" dirty="0" smtClean="0">
                <a:latin typeface="Arial" pitchFamily="1" charset="0"/>
                <a:ea typeface="Arial" pitchFamily="1" charset="0"/>
                <a:cs typeface="Arial" pitchFamily="1" charset="0"/>
                <a:sym typeface="Arial" pitchFamily="1" charset="0"/>
              </a:rPr>
              <a:t>Update on Activities since 2010 OCRT Meeting</a:t>
            </a:r>
          </a:p>
          <a:p>
            <a:pPr marL="180000" indent="302400">
              <a:spcBef>
                <a:spcPts val="1200"/>
              </a:spcBef>
            </a:pPr>
            <a:r>
              <a:rPr lang="en-US" sz="3600" dirty="0" smtClean="0">
                <a:latin typeface="Arial" pitchFamily="1" charset="0"/>
                <a:ea typeface="Arial" pitchFamily="1" charset="0"/>
                <a:cs typeface="Arial" pitchFamily="1" charset="0"/>
                <a:sym typeface="Arial" pitchFamily="1" charset="0"/>
              </a:rPr>
              <a:t>Summary of Science Studies</a:t>
            </a:r>
          </a:p>
          <a:p>
            <a:pPr marL="180000" indent="302400">
              <a:spcBef>
                <a:spcPts val="1200"/>
              </a:spcBef>
            </a:pPr>
            <a:r>
              <a:rPr lang="en-US" sz="3600" dirty="0" smtClean="0">
                <a:latin typeface="Arial" pitchFamily="1" charset="0"/>
                <a:ea typeface="Arial" pitchFamily="1" charset="0"/>
                <a:cs typeface="Arial" pitchFamily="1" charset="0"/>
                <a:sym typeface="Arial" pitchFamily="1" charset="0"/>
              </a:rPr>
              <a:t>Future Plans</a:t>
            </a:r>
          </a:p>
          <a:p>
            <a:pPr marL="180000" indent="302400">
              <a:spcBef>
                <a:spcPts val="1200"/>
              </a:spcBef>
            </a:pPr>
            <a:r>
              <a:rPr lang="en-US" sz="3600" dirty="0" smtClean="0">
                <a:latin typeface="Arial" pitchFamily="1" charset="0"/>
                <a:ea typeface="Arial" pitchFamily="1" charset="0"/>
                <a:cs typeface="Arial" pitchFamily="1" charset="0"/>
                <a:sym typeface="Arial" pitchFamily="1" charset="0"/>
              </a:rPr>
              <a:t>GOCI Overview &amp; Status</a:t>
            </a:r>
          </a:p>
          <a:p>
            <a:pPr marL="180000" indent="302400">
              <a:spcBef>
                <a:spcPts val="1200"/>
              </a:spcBef>
            </a:pPr>
            <a:endParaRPr lang="en-US" sz="3600" dirty="0" smtClean="0">
              <a:latin typeface="Arial" pitchFamily="1" charset="0"/>
              <a:ea typeface="Arial" pitchFamily="1" charset="0"/>
              <a:cs typeface="Arial" pitchFamily="1" charset="0"/>
              <a:sym typeface="Arial" pitchFamily="1" charset="0"/>
            </a:endParaRPr>
          </a:p>
          <a:p>
            <a:pPr marL="624500" lvl="1" indent="302400">
              <a:spcBef>
                <a:spcPts val="1200"/>
              </a:spcBef>
            </a:pPr>
            <a:endParaRPr lang="en-US" sz="3600" dirty="0" smtClean="0">
              <a:latin typeface="Arial" pitchFamily="1" charset="0"/>
              <a:ea typeface="Arial" pitchFamily="1" charset="0"/>
              <a:cs typeface="Arial" pitchFamily="1" charset="0"/>
              <a:sym typeface="Arial" pitchFamily="1" charset="0"/>
            </a:endParaRPr>
          </a:p>
          <a:p>
            <a:pPr marL="624500" lvl="1" indent="302400">
              <a:spcBef>
                <a:spcPts val="1200"/>
              </a:spcBef>
            </a:pPr>
            <a:endParaRPr lang="en-US" sz="3600" dirty="0" smtClean="0">
              <a:latin typeface="Arial" pitchFamily="1" charset="0"/>
              <a:ea typeface="Arial" pitchFamily="1" charset="0"/>
              <a:cs typeface="Arial" pitchFamily="1" charset="0"/>
              <a:sym typeface="Arial" pitchFamily="1" charset="0"/>
            </a:endParaRPr>
          </a:p>
          <a:p>
            <a:pPr marL="624500" lvl="1" indent="302400">
              <a:spcBef>
                <a:spcPts val="1200"/>
              </a:spcBef>
            </a:pPr>
            <a:endParaRPr lang="en-US" sz="3600" dirty="0" smtClean="0">
              <a:latin typeface="Arial" pitchFamily="1" charset="0"/>
              <a:ea typeface="Arial" pitchFamily="1" charset="0"/>
              <a:cs typeface="Arial" pitchFamily="1" charset="0"/>
              <a:sym typeface="Arial" pitchFamily="1" charset="0"/>
            </a:endParaRPr>
          </a:p>
          <a:p>
            <a:pPr marL="624500" lvl="1" indent="302400">
              <a:spcBef>
                <a:spcPts val="1200"/>
              </a:spcBef>
            </a:pPr>
            <a:endParaRPr lang="en-US" sz="3600" dirty="0" smtClean="0">
              <a:latin typeface="Arial" pitchFamily="1" charset="0"/>
              <a:ea typeface="Arial" pitchFamily="1" charset="0"/>
              <a:cs typeface="Arial" pitchFamily="1" charset="0"/>
              <a:sym typeface="Arial" pitchFamily="1" charset="0"/>
            </a:endParaRPr>
          </a:p>
        </p:txBody>
      </p:sp>
      <p:pic>
        <p:nvPicPr>
          <p:cNvPr id="57346" name="Picture 2"/>
          <p:cNvPicPr>
            <a:picLocks noChangeArrowheads="1"/>
          </p:cNvPicPr>
          <p:nvPr/>
        </p:nvPicPr>
        <p:blipFill>
          <a:blip r:embed="rId3"/>
          <a:srcRect/>
          <a:stretch>
            <a:fillRect/>
          </a:stretch>
        </p:blipFill>
        <p:spPr bwMode="auto">
          <a:xfrm>
            <a:off x="1625600" y="774700"/>
            <a:ext cx="10083800" cy="292100"/>
          </a:xfrm>
          <a:prstGeom prst="rect">
            <a:avLst/>
          </a:prstGeom>
          <a:noFill/>
          <a:ln w="12700" cap="flat">
            <a:noFill/>
            <a:miter lim="800000"/>
            <a:headEnd/>
            <a:tailEnd/>
          </a:ln>
        </p:spPr>
      </p:pic>
      <p:sp>
        <p:nvSpPr>
          <p:cNvPr id="57347" name="Rectangle 3"/>
          <p:cNvSpPr>
            <a:spLocks/>
          </p:cNvSpPr>
          <p:nvPr/>
        </p:nvSpPr>
        <p:spPr bwMode="auto">
          <a:xfrm>
            <a:off x="1397000" y="0"/>
            <a:ext cx="10210800" cy="838200"/>
          </a:xfrm>
          <a:prstGeom prst="rect">
            <a:avLst/>
          </a:prstGeom>
          <a:noFill/>
          <a:ln w="9525" cap="flat">
            <a:noFill/>
            <a:miter lim="800000"/>
            <a:headEnd type="none" w="med" len="med"/>
            <a:tailEnd type="none" w="med" len="med"/>
          </a:ln>
        </p:spPr>
        <p:txBody>
          <a:bodyPr lIns="38100" tIns="38100" rIns="38100" bIns="38100" anchor="ctr">
            <a:prstTxWarp prst="textNoShape">
              <a:avLst/>
            </a:prstTxWarp>
          </a:bodyPr>
          <a:lstStyle/>
          <a:p>
            <a:r>
              <a:rPr lang="en-US" sz="4800" b="1" dirty="0" smtClean="0">
                <a:solidFill>
                  <a:srgbClr val="0033CC"/>
                </a:solidFill>
                <a:effectLst>
                  <a:outerShdw blurRad="38100" dist="38100" dir="2700000" algn="tl">
                    <a:srgbClr val="DDDDDD"/>
                  </a:outerShdw>
                </a:effectLst>
                <a:latin typeface="Arial" pitchFamily="1" charset="0"/>
                <a:ea typeface="Arial" pitchFamily="1" charset="0"/>
                <a:cs typeface="Arial" pitchFamily="1" charset="0"/>
                <a:sym typeface="Arial" pitchFamily="1" charset="0"/>
              </a:rPr>
              <a:t>Outline</a:t>
            </a:r>
            <a:endParaRPr lang="en-US" sz="4800" b="1" dirty="0">
              <a:solidFill>
                <a:srgbClr val="0033CC"/>
              </a:solidFill>
              <a:effectLst>
                <a:outerShdw blurRad="38100" dist="38100" dir="2700000" algn="tl">
                  <a:srgbClr val="DDDDDD"/>
                </a:outerShdw>
              </a:effectLst>
              <a:latin typeface="Arial" pitchFamily="1" charset="0"/>
              <a:ea typeface="Arial" pitchFamily="1" charset="0"/>
              <a:cs typeface="Arial" pitchFamily="1" charset="0"/>
              <a:sym typeface="Arial" pitchFamily="1" charset="0"/>
            </a:endParaRPr>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650240" y="6135"/>
            <a:ext cx="11704320" cy="889060"/>
          </a:xfrm>
        </p:spPr>
        <p:txBody>
          <a:bodyPr>
            <a:normAutofit/>
          </a:bodyPr>
          <a:lstStyle/>
          <a:p>
            <a:r>
              <a:rPr lang="en-US" sz="2800" dirty="0" smtClean="0">
                <a:latin typeface="Arial"/>
                <a:cs typeface="Arial"/>
              </a:rPr>
              <a:t>Net </a:t>
            </a:r>
            <a:r>
              <a:rPr lang="en-US" sz="2800" dirty="0">
                <a:latin typeface="Arial"/>
                <a:cs typeface="Arial"/>
              </a:rPr>
              <a:t>c</a:t>
            </a:r>
            <a:r>
              <a:rPr lang="en-US" sz="2800" dirty="0" smtClean="0">
                <a:latin typeface="Arial"/>
                <a:cs typeface="Arial"/>
              </a:rPr>
              <a:t>ommunity productivity (NCP) and its optical proxies</a:t>
            </a:r>
            <a:endParaRPr lang="en-US" sz="2800" dirty="0">
              <a:latin typeface="Arial"/>
              <a:cs typeface="Arial"/>
            </a:endParaRPr>
          </a:p>
        </p:txBody>
      </p:sp>
      <p:sp>
        <p:nvSpPr>
          <p:cNvPr id="5" name="Content Placeholder 4"/>
          <p:cNvSpPr>
            <a:spLocks noGrp="1"/>
          </p:cNvSpPr>
          <p:nvPr>
            <p:ph sz="half" idx="1"/>
          </p:nvPr>
        </p:nvSpPr>
        <p:spPr>
          <a:xfrm>
            <a:off x="216746" y="5638800"/>
            <a:ext cx="6285653" cy="3698472"/>
          </a:xfrm>
        </p:spPr>
        <p:txBody>
          <a:bodyPr lIns="130046" tIns="65023" rIns="130046" bIns="65023">
            <a:normAutofit fontScale="40000" lnSpcReduction="20000"/>
          </a:bodyPr>
          <a:lstStyle/>
          <a:p>
            <a:pPr marL="0" indent="0">
              <a:lnSpc>
                <a:spcPct val="110000"/>
              </a:lnSpc>
              <a:buNone/>
            </a:pPr>
            <a:r>
              <a:rPr lang="en-US" sz="6000" b="1" dirty="0" smtClean="0">
                <a:latin typeface="Arial"/>
                <a:cs typeface="Arial"/>
              </a:rPr>
              <a:t>Results to date</a:t>
            </a:r>
          </a:p>
          <a:p>
            <a:pPr marL="0" indent="0">
              <a:lnSpc>
                <a:spcPct val="110000"/>
              </a:lnSpc>
              <a:buNone/>
            </a:pPr>
            <a:r>
              <a:rPr lang="en-US" sz="5053" dirty="0" smtClean="0">
                <a:latin typeface="Arial"/>
                <a:cs typeface="Arial"/>
              </a:rPr>
              <a:t>Within the context of a moving water mass:</a:t>
            </a:r>
          </a:p>
          <a:p>
            <a:pPr>
              <a:lnSpc>
                <a:spcPct val="110000"/>
              </a:lnSpc>
            </a:pPr>
            <a:r>
              <a:rPr lang="en-US" sz="5053" dirty="0" smtClean="0">
                <a:latin typeface="Arial"/>
                <a:cs typeface="Arial"/>
              </a:rPr>
              <a:t>Particle inventories track biological O</a:t>
            </a:r>
            <a:r>
              <a:rPr lang="en-US" sz="5053" baseline="-25000" dirty="0" smtClean="0">
                <a:latin typeface="Arial"/>
                <a:cs typeface="Arial"/>
              </a:rPr>
              <a:t>2</a:t>
            </a:r>
            <a:r>
              <a:rPr lang="en-US" sz="5053" dirty="0" smtClean="0">
                <a:latin typeface="Arial"/>
                <a:cs typeface="Arial"/>
              </a:rPr>
              <a:t> inventories from hours to days</a:t>
            </a:r>
          </a:p>
          <a:p>
            <a:pPr>
              <a:lnSpc>
                <a:spcPct val="110000"/>
              </a:lnSpc>
            </a:pPr>
            <a:r>
              <a:rPr lang="en-US" sz="5053" dirty="0" smtClean="0">
                <a:latin typeface="Arial"/>
                <a:cs typeface="Arial"/>
              </a:rPr>
              <a:t>Very good correlation between optics and O</a:t>
            </a:r>
            <a:r>
              <a:rPr lang="en-US" sz="5053" baseline="-25000" dirty="0" smtClean="0">
                <a:latin typeface="Arial"/>
                <a:cs typeface="Arial"/>
              </a:rPr>
              <a:t>2</a:t>
            </a:r>
            <a:r>
              <a:rPr lang="en-US" sz="5053" dirty="0" smtClean="0">
                <a:latin typeface="Arial"/>
                <a:cs typeface="Arial"/>
              </a:rPr>
              <a:t> dynamics over 1-6 hour time steps.  (figure)</a:t>
            </a:r>
          </a:p>
          <a:p>
            <a:pPr>
              <a:lnSpc>
                <a:spcPct val="110000"/>
              </a:lnSpc>
            </a:pPr>
            <a:r>
              <a:rPr lang="en-US" sz="5053" dirty="0" smtClean="0">
                <a:latin typeface="Arial"/>
                <a:cs typeface="Arial"/>
              </a:rPr>
              <a:t>Net community production can be constrained using high optical data with high temporal coverage</a:t>
            </a:r>
          </a:p>
          <a:p>
            <a:pPr marL="0" indent="0">
              <a:buNone/>
            </a:pPr>
            <a:endParaRPr lang="en-US" dirty="0" smtClean="0">
              <a:latin typeface="Arial"/>
              <a:cs typeface="Arial"/>
            </a:endParaRPr>
          </a:p>
          <a:p>
            <a:pPr marL="0" indent="0">
              <a:buNone/>
            </a:pPr>
            <a:endParaRPr lang="en-US" dirty="0" smtClean="0">
              <a:latin typeface="Arial"/>
              <a:cs typeface="Arial"/>
            </a:endParaRPr>
          </a:p>
          <a:p>
            <a:endParaRPr lang="en-US" dirty="0" smtClean="0">
              <a:latin typeface="Arial"/>
              <a:cs typeface="Arial"/>
            </a:endParaRPr>
          </a:p>
          <a:p>
            <a:endParaRPr lang="en-US" dirty="0">
              <a:latin typeface="Arial"/>
              <a:cs typeface="Arial"/>
            </a:endParaRPr>
          </a:p>
        </p:txBody>
      </p:sp>
      <p:sp>
        <p:nvSpPr>
          <p:cNvPr id="7" name="Content Placeholder 4"/>
          <p:cNvSpPr txBox="1">
            <a:spLocks/>
          </p:cNvSpPr>
          <p:nvPr/>
        </p:nvSpPr>
        <p:spPr>
          <a:xfrm>
            <a:off x="203228" y="1295400"/>
            <a:ext cx="6146772" cy="3531533"/>
          </a:xfrm>
          <a:prstGeom prst="rect">
            <a:avLst/>
          </a:prstGeom>
        </p:spPr>
        <p:txBody>
          <a:bodyPr vert="horz" lIns="130046" tIns="65023" rIns="130046" bIns="65023" rtlCol="0">
            <a:noAutofit/>
          </a:bodyPr>
          <a:lstStyle/>
          <a:p>
            <a:pPr algn="l" defTabSz="650230" fontAlgn="auto">
              <a:spcBef>
                <a:spcPct val="20000"/>
              </a:spcBef>
              <a:spcAft>
                <a:spcPts val="0"/>
              </a:spcAft>
              <a:defRPr/>
            </a:pPr>
            <a:r>
              <a:rPr lang="en-US" sz="2800" b="1" dirty="0" smtClean="0">
                <a:solidFill>
                  <a:schemeClr val="tx1"/>
                </a:solidFill>
                <a:latin typeface="Arial"/>
                <a:cs typeface="Arial"/>
              </a:rPr>
              <a:t>Summary of Activity</a:t>
            </a:r>
          </a:p>
          <a:p>
            <a:pPr algn="l" defTabSz="650230" fontAlgn="auto">
              <a:spcBef>
                <a:spcPct val="20000"/>
              </a:spcBef>
              <a:spcAft>
                <a:spcPts val="0"/>
              </a:spcAft>
              <a:defRPr/>
            </a:pPr>
            <a:r>
              <a:rPr lang="en-US" sz="2300" dirty="0" smtClean="0">
                <a:latin typeface="Arial"/>
                <a:cs typeface="Arial"/>
              </a:rPr>
              <a:t>- Tracked </a:t>
            </a:r>
            <a:r>
              <a:rPr lang="en-US" sz="2300" dirty="0">
                <a:latin typeface="Arial"/>
                <a:cs typeface="Arial"/>
              </a:rPr>
              <a:t>Lagrangian drifter over </a:t>
            </a:r>
            <a:r>
              <a:rPr lang="en-US" sz="2300" dirty="0" smtClean="0">
                <a:latin typeface="Arial"/>
                <a:cs typeface="Arial"/>
              </a:rPr>
              <a:t>16 </a:t>
            </a:r>
            <a:r>
              <a:rPr lang="en-US" sz="2300" dirty="0">
                <a:latin typeface="Arial"/>
                <a:cs typeface="Arial"/>
              </a:rPr>
              <a:t>days, while measuring inventories of O</a:t>
            </a:r>
            <a:r>
              <a:rPr lang="en-US" sz="2300" baseline="-25000" dirty="0">
                <a:latin typeface="Arial"/>
                <a:cs typeface="Arial"/>
              </a:rPr>
              <a:t>2</a:t>
            </a:r>
            <a:r>
              <a:rPr lang="en-US" sz="2300" dirty="0">
                <a:latin typeface="Arial"/>
                <a:cs typeface="Arial"/>
              </a:rPr>
              <a:t>, IOPs and </a:t>
            </a:r>
            <a:r>
              <a:rPr lang="en-US" sz="2300" dirty="0" smtClean="0">
                <a:latin typeface="Arial"/>
                <a:cs typeface="Arial"/>
              </a:rPr>
              <a:t>AOPs</a:t>
            </a:r>
          </a:p>
          <a:p>
            <a:pPr algn="l" defTabSz="650230" fontAlgn="auto">
              <a:spcBef>
                <a:spcPct val="20000"/>
              </a:spcBef>
              <a:spcAft>
                <a:spcPts val="0"/>
              </a:spcAft>
              <a:defRPr/>
            </a:pPr>
            <a:r>
              <a:rPr lang="en-US" sz="2300" dirty="0" smtClean="0">
                <a:latin typeface="Arial"/>
                <a:cs typeface="Arial"/>
              </a:rPr>
              <a:t>- NCP</a:t>
            </a:r>
            <a:r>
              <a:rPr lang="en-US" sz="2300" baseline="-25000" dirty="0" smtClean="0">
                <a:latin typeface="Arial"/>
                <a:cs typeface="Arial"/>
              </a:rPr>
              <a:t>O2</a:t>
            </a:r>
            <a:r>
              <a:rPr lang="en-US" sz="2300" dirty="0" smtClean="0">
                <a:latin typeface="Arial"/>
                <a:cs typeface="Arial"/>
              </a:rPr>
              <a:t> </a:t>
            </a:r>
            <a:r>
              <a:rPr lang="en-US" sz="2300" dirty="0">
                <a:latin typeface="Arial"/>
                <a:cs typeface="Arial"/>
              </a:rPr>
              <a:t>was calculated from the temporal derivative of depth-integrated O</a:t>
            </a:r>
            <a:r>
              <a:rPr lang="en-US" sz="2300" baseline="-25000" dirty="0">
                <a:latin typeface="Arial"/>
                <a:cs typeface="Arial"/>
              </a:rPr>
              <a:t>2</a:t>
            </a:r>
            <a:r>
              <a:rPr lang="en-US" sz="2300" dirty="0">
                <a:latin typeface="Arial"/>
                <a:cs typeface="Arial"/>
              </a:rPr>
              <a:t> profiles </a:t>
            </a:r>
            <a:r>
              <a:rPr lang="en-US" sz="2300" dirty="0" smtClean="0">
                <a:latin typeface="Arial"/>
                <a:cs typeface="Arial"/>
              </a:rPr>
              <a:t>corrected </a:t>
            </a:r>
            <a:r>
              <a:rPr lang="en-US" sz="2300" dirty="0">
                <a:latin typeface="Arial"/>
                <a:cs typeface="Arial"/>
              </a:rPr>
              <a:t>for air-sea flux, bubble injection, and diffusion. </a:t>
            </a:r>
            <a:endParaRPr lang="en-US" sz="2300" dirty="0" smtClean="0">
              <a:latin typeface="Arial"/>
              <a:cs typeface="Arial"/>
            </a:endParaRPr>
          </a:p>
          <a:p>
            <a:pPr algn="l" defTabSz="650230" fontAlgn="auto">
              <a:spcBef>
                <a:spcPct val="20000"/>
              </a:spcBef>
              <a:spcAft>
                <a:spcPts val="0"/>
              </a:spcAft>
              <a:defRPr/>
            </a:pPr>
            <a:r>
              <a:rPr lang="en-US" sz="2300" dirty="0" smtClean="0">
                <a:latin typeface="Arial"/>
                <a:cs typeface="Arial"/>
              </a:rPr>
              <a:t>- The temporal change in optically-derived particle inventories was used to estimate NCP</a:t>
            </a:r>
          </a:p>
        </p:txBody>
      </p:sp>
      <p:sp>
        <p:nvSpPr>
          <p:cNvPr id="8" name="Content Placeholder 4"/>
          <p:cNvSpPr txBox="1">
            <a:spLocks/>
          </p:cNvSpPr>
          <p:nvPr/>
        </p:nvSpPr>
        <p:spPr>
          <a:xfrm>
            <a:off x="6610773" y="5730008"/>
            <a:ext cx="6140027" cy="3698472"/>
          </a:xfrm>
          <a:prstGeom prst="rect">
            <a:avLst/>
          </a:prstGeom>
        </p:spPr>
        <p:txBody>
          <a:bodyPr vert="horz" lIns="130046" tIns="65023" rIns="130046" bIns="65023" rtlCol="0">
            <a:normAutofit/>
          </a:bodyPr>
          <a:lstStyle/>
          <a:p>
            <a:pPr algn="l" defTabSz="650230" fontAlgn="auto">
              <a:spcBef>
                <a:spcPct val="20000"/>
              </a:spcBef>
              <a:spcAft>
                <a:spcPts val="0"/>
              </a:spcAft>
              <a:defRPr/>
            </a:pPr>
            <a:r>
              <a:rPr lang="en-US" sz="2300" b="1" dirty="0" smtClean="0">
                <a:solidFill>
                  <a:schemeClr val="tx1"/>
                </a:solidFill>
                <a:latin typeface="Arial"/>
                <a:ea typeface="+mn-ea"/>
                <a:cs typeface="Arial"/>
              </a:rPr>
              <a:t>Impact &amp; recommendations for GEO-CAPE requirements:</a:t>
            </a:r>
            <a:endParaRPr lang="en-US" sz="2300" b="1" dirty="0">
              <a:latin typeface="Arial"/>
              <a:cs typeface="Arial"/>
            </a:endParaRPr>
          </a:p>
          <a:p>
            <a:pPr marL="406394" indent="-406394" algn="l" defTabSz="650230" fontAlgn="auto">
              <a:spcBef>
                <a:spcPct val="20000"/>
              </a:spcBef>
              <a:spcAft>
                <a:spcPts val="0"/>
              </a:spcAft>
              <a:buFontTx/>
              <a:buChar char="-"/>
              <a:defRPr/>
            </a:pPr>
            <a:r>
              <a:rPr lang="en-US" sz="2300" dirty="0" smtClean="0">
                <a:latin typeface="Arial"/>
                <a:cs typeface="Arial"/>
              </a:rPr>
              <a:t>Better temporal coverage will result in more accurate assessments of particle variability. (1 – 3 hours)</a:t>
            </a:r>
          </a:p>
          <a:p>
            <a:pPr marL="406394" indent="-406394" algn="l" defTabSz="650230" fontAlgn="auto">
              <a:spcBef>
                <a:spcPct val="20000"/>
              </a:spcBef>
              <a:spcAft>
                <a:spcPts val="0"/>
              </a:spcAft>
              <a:buFontTx/>
              <a:buChar char="-"/>
              <a:defRPr/>
            </a:pPr>
            <a:r>
              <a:rPr lang="en-US" sz="2300" dirty="0" smtClean="0">
                <a:latin typeface="Arial"/>
                <a:cs typeface="Arial"/>
              </a:rPr>
              <a:t>With a Geostationary platform, we will be able to take a fundamentally different approach to estimating community productivity</a:t>
            </a:r>
          </a:p>
          <a:p>
            <a:pPr marL="406394" indent="-406394" algn="l" defTabSz="650230" fontAlgn="auto">
              <a:spcBef>
                <a:spcPct val="20000"/>
              </a:spcBef>
              <a:spcAft>
                <a:spcPts val="0"/>
              </a:spcAft>
              <a:buFontTx/>
              <a:buChar char="-"/>
              <a:defRPr/>
            </a:pPr>
            <a:endParaRPr lang="en-US" sz="2300" dirty="0" smtClean="0">
              <a:solidFill>
                <a:schemeClr val="tx1"/>
              </a:solidFill>
              <a:latin typeface="Arial"/>
              <a:ea typeface="+mn-ea"/>
              <a:cs typeface="Arial"/>
            </a:endParaRPr>
          </a:p>
          <a:p>
            <a:pPr algn="l" defTabSz="650230" fontAlgn="auto">
              <a:spcBef>
                <a:spcPct val="20000"/>
              </a:spcBef>
              <a:spcAft>
                <a:spcPts val="0"/>
              </a:spcAft>
              <a:defRPr/>
            </a:pPr>
            <a:endParaRPr lang="en-US" sz="2300" b="1" dirty="0">
              <a:latin typeface="Arial"/>
              <a:cs typeface="Arial"/>
            </a:endParaRPr>
          </a:p>
          <a:p>
            <a:pPr algn="l" defTabSz="650230" fontAlgn="auto">
              <a:spcBef>
                <a:spcPct val="20000"/>
              </a:spcBef>
              <a:spcAft>
                <a:spcPts val="0"/>
              </a:spcAft>
              <a:defRPr/>
            </a:pPr>
            <a:endParaRPr lang="en-US" sz="2300" b="1" dirty="0" smtClean="0">
              <a:solidFill>
                <a:schemeClr val="tx1"/>
              </a:solidFill>
              <a:latin typeface="Arial"/>
              <a:ea typeface="+mn-ea"/>
              <a:cs typeface="Arial"/>
            </a:endParaRPr>
          </a:p>
          <a:p>
            <a:pPr marL="487672" indent="-487672" algn="l" defTabSz="650230" fontAlgn="auto">
              <a:spcBef>
                <a:spcPct val="20000"/>
              </a:spcBef>
              <a:spcAft>
                <a:spcPts val="0"/>
              </a:spcAft>
              <a:buFont typeface="Arial"/>
              <a:buChar char="•"/>
              <a:defRPr/>
            </a:pPr>
            <a:endParaRPr lang="en-US" sz="4000" dirty="0" smtClean="0">
              <a:solidFill>
                <a:schemeClr val="tx1"/>
              </a:solidFill>
              <a:latin typeface="Arial"/>
              <a:ea typeface="+mn-ea"/>
              <a:cs typeface="Arial"/>
            </a:endParaRPr>
          </a:p>
        </p:txBody>
      </p:sp>
      <p:sp>
        <p:nvSpPr>
          <p:cNvPr id="11" name="Subtitle 6"/>
          <p:cNvSpPr txBox="1">
            <a:spLocks/>
          </p:cNvSpPr>
          <p:nvPr/>
        </p:nvSpPr>
        <p:spPr>
          <a:xfrm>
            <a:off x="1842347" y="714573"/>
            <a:ext cx="9103360" cy="629773"/>
          </a:xfrm>
          <a:prstGeom prst="rect">
            <a:avLst/>
          </a:prstGeom>
        </p:spPr>
        <p:txBody>
          <a:bodyPr vert="horz" lIns="130046" tIns="65023" rIns="130046" bIns="65023" rtlCol="0">
            <a:normAutofit fontScale="62500" lnSpcReduction="20000"/>
          </a:bodyPr>
          <a:lstStyle/>
          <a:p>
            <a:pPr defTabSz="650230" fontAlgn="auto">
              <a:spcBef>
                <a:spcPct val="20000"/>
              </a:spcBef>
              <a:spcAft>
                <a:spcPts val="0"/>
              </a:spcAft>
              <a:defRPr/>
            </a:pPr>
            <a:r>
              <a:rPr lang="en-US" dirty="0" smtClean="0">
                <a:solidFill>
                  <a:srgbClr val="0000CC"/>
                </a:solidFill>
                <a:latin typeface="Arial"/>
                <a:ea typeface="+mn-ea"/>
                <a:cs typeface="Arial"/>
              </a:rPr>
              <a:t>Joseph Salisbury and Olivia </a:t>
            </a:r>
            <a:r>
              <a:rPr lang="en-US" dirty="0" err="1" smtClean="0">
                <a:solidFill>
                  <a:srgbClr val="0000CC"/>
                </a:solidFill>
                <a:latin typeface="Arial"/>
                <a:ea typeface="+mn-ea"/>
                <a:cs typeface="Arial"/>
              </a:rPr>
              <a:t>DeMeo</a:t>
            </a:r>
            <a:r>
              <a:rPr lang="en-US" dirty="0" smtClean="0">
                <a:solidFill>
                  <a:srgbClr val="0000CC"/>
                </a:solidFill>
                <a:latin typeface="Arial"/>
                <a:ea typeface="+mn-ea"/>
                <a:cs typeface="Arial"/>
              </a:rPr>
              <a:t> - UNH			</a:t>
            </a:r>
            <a:endParaRPr lang="en-US" dirty="0">
              <a:solidFill>
                <a:srgbClr val="0000CC"/>
              </a:solidFill>
              <a:latin typeface="Arial"/>
              <a:ea typeface="+mn-ea"/>
              <a:cs typeface="Arial"/>
            </a:endParaRPr>
          </a:p>
        </p:txBody>
      </p:sp>
      <p:pic>
        <p:nvPicPr>
          <p:cNvPr id="12" name="Picture 11" descr="c660poc_v_NCP_oxy_btwcasts.png"/>
          <p:cNvPicPr>
            <a:picLocks noChangeAspect="1"/>
          </p:cNvPicPr>
          <p:nvPr/>
        </p:nvPicPr>
        <p:blipFill>
          <a:blip r:embed="rId3" cstate="print"/>
          <a:stretch>
            <a:fillRect/>
          </a:stretch>
        </p:blipFill>
        <p:spPr>
          <a:xfrm>
            <a:off x="7168021" y="1380471"/>
            <a:ext cx="5277979" cy="4349538"/>
          </a:xfrm>
          <a:prstGeom prst="rect">
            <a:avLst/>
          </a:prstGeom>
        </p:spPr>
      </p:pic>
      <p:sp>
        <p:nvSpPr>
          <p:cNvPr id="10" name="Footer Placeholder 8"/>
          <p:cNvSpPr txBox="1">
            <a:spLocks/>
          </p:cNvSpPr>
          <p:nvPr/>
        </p:nvSpPr>
        <p:spPr>
          <a:xfrm>
            <a:off x="4443307" y="9144000"/>
            <a:ext cx="4878493" cy="685800"/>
          </a:xfrm>
          <a:prstGeom prst="rect">
            <a:avLst/>
          </a:prstGeom>
        </p:spPr>
        <p:txBody>
          <a:bodyPr wrap="square" lIns="130046" tIns="65023" rIns="130046" bIns="65023" numCol="1"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a:noFill/>
                </a:ln>
                <a:solidFill>
                  <a:srgbClr val="898989"/>
                </a:solidFill>
                <a:effectLst/>
                <a:uLnTx/>
                <a:uFillTx/>
                <a:latin typeface="Arial"/>
                <a:ea typeface="ヒラギノ角ゴ ProN W3" pitchFamily="1" charset="-128"/>
                <a:cs typeface="Arial"/>
                <a:sym typeface="Gill Sans" pitchFamily="1" charset="0"/>
              </a:rPr>
              <a:t>NASA GEO-CAPE Coastal Ecosystem Dynamics FY11 Science Study</a:t>
            </a:r>
            <a:endParaRPr kumimoji="0" lang="en-US" sz="1600" b="0" i="0" u="none" strike="noStrike" kern="1200" cap="none" spc="0" normalizeH="0" baseline="0" noProof="0" dirty="0">
              <a:ln>
                <a:noFill/>
              </a:ln>
              <a:solidFill>
                <a:srgbClr val="898989"/>
              </a:solidFill>
              <a:effectLst/>
              <a:uLnTx/>
              <a:uFillTx/>
              <a:latin typeface="Arial"/>
              <a:ea typeface="ヒラギノ角ゴ ProN W3" pitchFamily="1" charset="-128"/>
              <a:cs typeface="Arial"/>
              <a:sym typeface="Gill Sans" pitchFamily="1"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4" name="Picture 23" descr="Jan_binaverage_QKM_SWIRNIR_HILT.png"/>
          <p:cNvPicPr>
            <a:picLocks noChangeAspect="1"/>
          </p:cNvPicPr>
          <p:nvPr/>
        </p:nvPicPr>
        <p:blipFill>
          <a:blip r:embed="rId2"/>
          <a:stretch>
            <a:fillRect/>
          </a:stretch>
        </p:blipFill>
        <p:spPr>
          <a:xfrm>
            <a:off x="5979865" y="4563716"/>
            <a:ext cx="4027735" cy="3020800"/>
          </a:xfrm>
          <a:prstGeom prst="rect">
            <a:avLst/>
          </a:prstGeom>
        </p:spPr>
      </p:pic>
      <p:pic>
        <p:nvPicPr>
          <p:cNvPr id="25" name="Picture 24" descr="May_composite_QKM_SWIRNIR_HILT.png"/>
          <p:cNvPicPr>
            <a:picLocks noChangeAspect="1"/>
          </p:cNvPicPr>
          <p:nvPr/>
        </p:nvPicPr>
        <p:blipFill>
          <a:blip r:embed="rId3"/>
          <a:stretch>
            <a:fillRect/>
          </a:stretch>
        </p:blipFill>
        <p:spPr>
          <a:xfrm>
            <a:off x="5833198" y="1539278"/>
            <a:ext cx="3822935" cy="2867200"/>
          </a:xfrm>
          <a:prstGeom prst="rect">
            <a:avLst/>
          </a:prstGeom>
        </p:spPr>
      </p:pic>
      <p:sp>
        <p:nvSpPr>
          <p:cNvPr id="4" name="Title 3"/>
          <p:cNvSpPr>
            <a:spLocks noGrp="1"/>
          </p:cNvSpPr>
          <p:nvPr>
            <p:ph type="title"/>
          </p:nvPr>
        </p:nvSpPr>
        <p:spPr>
          <a:xfrm>
            <a:off x="650240" y="19692"/>
            <a:ext cx="11704320" cy="602160"/>
          </a:xfrm>
        </p:spPr>
        <p:txBody>
          <a:bodyPr>
            <a:noAutofit/>
          </a:bodyPr>
          <a:lstStyle/>
          <a:p>
            <a:pPr lvl="0"/>
            <a:r>
              <a:rPr lang="en-US" sz="2800" dirty="0">
                <a:latin typeface="Arial"/>
                <a:ea typeface="DejaVu Sans" pitchFamily="2"/>
                <a:cs typeface="Arial"/>
              </a:rPr>
              <a:t>Temporal and Spatial Resolution Requirements for GEO-</a:t>
            </a:r>
            <a:r>
              <a:rPr lang="en-US" sz="2800" dirty="0" smtClean="0">
                <a:latin typeface="Arial"/>
                <a:ea typeface="DejaVu Sans" pitchFamily="2"/>
                <a:cs typeface="Arial"/>
              </a:rPr>
              <a:t>CAPE</a:t>
            </a:r>
            <a:endParaRPr lang="en-US" sz="2800" dirty="0">
              <a:latin typeface="Arial"/>
              <a:cs typeface="Arial"/>
            </a:endParaRPr>
          </a:p>
        </p:txBody>
      </p:sp>
      <p:sp>
        <p:nvSpPr>
          <p:cNvPr id="7" name="Content Placeholder 4"/>
          <p:cNvSpPr txBox="1">
            <a:spLocks/>
          </p:cNvSpPr>
          <p:nvPr/>
        </p:nvSpPr>
        <p:spPr>
          <a:xfrm>
            <a:off x="274312" y="1192867"/>
            <a:ext cx="5750531" cy="3531533"/>
          </a:xfrm>
          <a:prstGeom prst="rect">
            <a:avLst/>
          </a:prstGeom>
        </p:spPr>
        <p:txBody>
          <a:bodyPr vert="horz" lIns="130046" tIns="65023" rIns="130046" bIns="65023" rtlCol="0">
            <a:noAutofit/>
          </a:bodyPr>
          <a:lstStyle/>
          <a:p>
            <a:pPr algn="l" defTabSz="650230" fontAlgn="auto">
              <a:spcBef>
                <a:spcPct val="20000"/>
              </a:spcBef>
              <a:spcAft>
                <a:spcPts val="0"/>
              </a:spcAft>
              <a:defRPr/>
            </a:pPr>
            <a:r>
              <a:rPr lang="en-US" sz="2800" b="1" dirty="0" smtClean="0">
                <a:solidFill>
                  <a:schemeClr val="tx1"/>
                </a:solidFill>
                <a:latin typeface="Arial"/>
                <a:cs typeface="Arial"/>
              </a:rPr>
              <a:t>Summary of Activity</a:t>
            </a:r>
          </a:p>
          <a:p>
            <a:pPr marL="487672" indent="-487672" algn="l">
              <a:spcBef>
                <a:spcPct val="20000"/>
              </a:spcBef>
              <a:buFont typeface="Arial"/>
              <a:buChar char="•"/>
              <a:defRPr/>
            </a:pPr>
            <a:r>
              <a:rPr lang="en-US" sz="2400" dirty="0" smtClean="0">
                <a:latin typeface="Arial"/>
                <a:ea typeface="DejaVu Sans" pitchFamily="2"/>
                <a:cs typeface="Arial"/>
              </a:rPr>
              <a:t>Investigate </a:t>
            </a:r>
            <a:r>
              <a:rPr lang="en-US" sz="2400" dirty="0">
                <a:latin typeface="Arial"/>
                <a:ea typeface="DejaVu Sans" pitchFamily="2"/>
                <a:cs typeface="Arial"/>
              </a:rPr>
              <a:t>dispersion of suspended </a:t>
            </a:r>
            <a:r>
              <a:rPr lang="en-US" sz="2400" dirty="0" smtClean="0">
                <a:latin typeface="Arial"/>
                <a:ea typeface="DejaVu Sans" pitchFamily="2"/>
                <a:cs typeface="Arial"/>
              </a:rPr>
              <a:t>particulates (TSM) </a:t>
            </a:r>
            <a:r>
              <a:rPr lang="en-US" sz="2400" dirty="0">
                <a:latin typeface="Arial"/>
                <a:ea typeface="DejaVu Sans" pitchFamily="2"/>
                <a:cs typeface="Arial"/>
              </a:rPr>
              <a:t>in the plumes of </a:t>
            </a:r>
            <a:r>
              <a:rPr lang="en-US" sz="2400" dirty="0" smtClean="0">
                <a:latin typeface="Arial"/>
                <a:ea typeface="DejaVu Sans" pitchFamily="2"/>
                <a:cs typeface="Arial"/>
              </a:rPr>
              <a:t>major world </a:t>
            </a:r>
            <a:r>
              <a:rPr lang="en-US" sz="2400" dirty="0">
                <a:latin typeface="Arial"/>
                <a:ea typeface="DejaVu Sans" pitchFamily="2"/>
                <a:cs typeface="Arial"/>
              </a:rPr>
              <a:t>rivers using data from MODIS, MERIS, </a:t>
            </a:r>
            <a:r>
              <a:rPr lang="en-US" sz="2400" dirty="0" smtClean="0">
                <a:latin typeface="Arial"/>
                <a:ea typeface="DejaVu Sans" pitchFamily="2"/>
                <a:cs typeface="Arial"/>
              </a:rPr>
              <a:t>and HICO </a:t>
            </a:r>
            <a:r>
              <a:rPr lang="en-US" sz="2400" dirty="0">
                <a:latin typeface="Arial"/>
                <a:ea typeface="DejaVu Sans" pitchFamily="2"/>
                <a:cs typeface="Arial"/>
              </a:rPr>
              <a:t>in order to provide recommendations on instrument requirements for </a:t>
            </a:r>
            <a:r>
              <a:rPr lang="en-US" sz="2400" dirty="0" smtClean="0">
                <a:latin typeface="Arial"/>
                <a:ea typeface="DejaVu Sans" pitchFamily="2"/>
                <a:cs typeface="Arial"/>
              </a:rPr>
              <a:t>spatial </a:t>
            </a:r>
            <a:r>
              <a:rPr lang="en-US" sz="2400" dirty="0">
                <a:latin typeface="Arial"/>
                <a:ea typeface="DejaVu Sans" pitchFamily="2"/>
                <a:cs typeface="Arial"/>
              </a:rPr>
              <a:t>and temporal resolution</a:t>
            </a:r>
            <a:r>
              <a:rPr lang="en-US" sz="2400" dirty="0" smtClean="0">
                <a:latin typeface="Arial"/>
                <a:ea typeface="DejaVu Sans" pitchFamily="2"/>
                <a:cs typeface="Arial"/>
              </a:rPr>
              <a:t>.</a:t>
            </a:r>
            <a:endParaRPr lang="en-US" sz="2400" dirty="0">
              <a:latin typeface="Arial"/>
              <a:ea typeface="DejaVu Sans" pitchFamily="2"/>
              <a:cs typeface="Arial"/>
            </a:endParaRPr>
          </a:p>
        </p:txBody>
      </p:sp>
      <p:sp>
        <p:nvSpPr>
          <p:cNvPr id="10" name="Content Placeholder 4"/>
          <p:cNvSpPr txBox="1">
            <a:spLocks/>
          </p:cNvSpPr>
          <p:nvPr/>
        </p:nvSpPr>
        <p:spPr>
          <a:xfrm>
            <a:off x="323390" y="4419600"/>
            <a:ext cx="5950410" cy="4876800"/>
          </a:xfrm>
          <a:prstGeom prst="rect">
            <a:avLst/>
          </a:prstGeom>
        </p:spPr>
        <p:txBody>
          <a:bodyPr vert="horz" lIns="130046" tIns="65023" rIns="130046" bIns="65023" rtlCol="0">
            <a:noAutofit/>
          </a:bodyPr>
          <a:lstStyle/>
          <a:p>
            <a:pPr algn="l" defTabSz="650230" fontAlgn="auto">
              <a:spcBef>
                <a:spcPct val="20000"/>
              </a:spcBef>
              <a:spcAft>
                <a:spcPts val="0"/>
              </a:spcAft>
              <a:defRPr/>
            </a:pPr>
            <a:r>
              <a:rPr lang="en-US" sz="2800" b="1" dirty="0" smtClean="0">
                <a:solidFill>
                  <a:schemeClr val="tx1"/>
                </a:solidFill>
                <a:latin typeface="Arial"/>
                <a:cs typeface="Arial"/>
              </a:rPr>
              <a:t>Results to Date</a:t>
            </a:r>
          </a:p>
          <a:p>
            <a:pPr marL="487672" indent="-487672" algn="l">
              <a:spcBef>
                <a:spcPct val="20000"/>
              </a:spcBef>
              <a:buFont typeface="Arial"/>
              <a:buChar char="•"/>
              <a:defRPr/>
            </a:pPr>
            <a:r>
              <a:rPr lang="en-US" sz="2400" dirty="0">
                <a:solidFill>
                  <a:prstClr val="black"/>
                </a:solidFill>
                <a:latin typeface="Arial"/>
                <a:ea typeface="DejaVu Sans" pitchFamily="2"/>
                <a:cs typeface="Arial"/>
              </a:rPr>
              <a:t>The resolution of </a:t>
            </a:r>
            <a:r>
              <a:rPr lang="en-US" sz="2400" dirty="0" smtClean="0">
                <a:solidFill>
                  <a:prstClr val="black"/>
                </a:solidFill>
                <a:latin typeface="Arial"/>
                <a:ea typeface="DejaVu Sans" pitchFamily="2"/>
                <a:cs typeface="Arial"/>
              </a:rPr>
              <a:t>inter-pixel </a:t>
            </a:r>
            <a:r>
              <a:rPr lang="en-US" sz="2400" dirty="0">
                <a:solidFill>
                  <a:prstClr val="black"/>
                </a:solidFill>
                <a:latin typeface="Arial"/>
                <a:ea typeface="DejaVu Sans" pitchFamily="2"/>
                <a:cs typeface="Arial"/>
              </a:rPr>
              <a:t>variability in suspended particulates improves as the pixel size is decreased from 1 km to 500 m, 300 m, and 250 m</a:t>
            </a:r>
            <a:r>
              <a:rPr lang="en-US" sz="2400" dirty="0" smtClean="0">
                <a:solidFill>
                  <a:prstClr val="black"/>
                </a:solidFill>
                <a:latin typeface="Arial"/>
                <a:ea typeface="DejaVu Sans" pitchFamily="2"/>
                <a:cs typeface="Arial"/>
              </a:rPr>
              <a:t>.</a:t>
            </a:r>
            <a:r>
              <a:rPr lang="en-US" sz="2400" dirty="0" smtClean="0">
                <a:latin typeface="Arial"/>
                <a:ea typeface="DejaVu Sans" pitchFamily="2"/>
                <a:cs typeface="Arial"/>
              </a:rPr>
              <a:t> </a:t>
            </a:r>
          </a:p>
          <a:p>
            <a:pPr marL="487672" indent="-487672" algn="l">
              <a:spcBef>
                <a:spcPct val="20000"/>
              </a:spcBef>
              <a:buFont typeface="Arial"/>
              <a:buChar char="•"/>
              <a:defRPr/>
            </a:pPr>
            <a:r>
              <a:rPr lang="en-US" sz="2400" dirty="0">
                <a:latin typeface="Arial"/>
                <a:ea typeface="DejaVu Sans" pitchFamily="2"/>
                <a:cs typeface="Arial"/>
              </a:rPr>
              <a:t>Preliminary results in the Chesapeake Bay and Gulf of Mexico indicate that spatial variability in total suspended materials is overlooked in imagery with spatial resolution </a:t>
            </a:r>
            <a:r>
              <a:rPr lang="en-US" sz="2400" dirty="0" smtClean="0">
                <a:latin typeface="Arial"/>
                <a:ea typeface="DejaVu Sans" pitchFamily="2"/>
                <a:cs typeface="Arial"/>
              </a:rPr>
              <a:t>coarser </a:t>
            </a:r>
            <a:r>
              <a:rPr lang="en-US" sz="2400" dirty="0">
                <a:latin typeface="Arial"/>
                <a:ea typeface="DejaVu Sans" pitchFamily="2"/>
                <a:cs typeface="Arial"/>
              </a:rPr>
              <a:t>than ~600 m.</a:t>
            </a:r>
          </a:p>
          <a:p>
            <a:pPr marL="487672" indent="-487672">
              <a:spcBef>
                <a:spcPct val="20000"/>
              </a:spcBef>
              <a:buFont typeface="Arial"/>
              <a:buChar char="•"/>
              <a:defRPr/>
            </a:pPr>
            <a:endParaRPr lang="en-US" dirty="0">
              <a:latin typeface="Arial"/>
              <a:ea typeface="DejaVu Sans" pitchFamily="2"/>
              <a:cs typeface="Arial"/>
            </a:endParaRPr>
          </a:p>
          <a:p>
            <a:pPr marL="487672" indent="-487672" algn="l" defTabSz="650230" fontAlgn="auto">
              <a:spcBef>
                <a:spcPct val="20000"/>
              </a:spcBef>
              <a:spcAft>
                <a:spcPts val="0"/>
              </a:spcAft>
              <a:buFont typeface="Arial"/>
              <a:buChar char="•"/>
              <a:defRPr/>
            </a:pPr>
            <a:endParaRPr lang="en-US" sz="4000" dirty="0" smtClean="0">
              <a:solidFill>
                <a:schemeClr val="tx1"/>
              </a:solidFill>
              <a:latin typeface="Arial"/>
              <a:ea typeface="+mn-ea"/>
              <a:cs typeface="Arial"/>
            </a:endParaRPr>
          </a:p>
        </p:txBody>
      </p:sp>
      <p:sp>
        <p:nvSpPr>
          <p:cNvPr id="14" name="Content Placeholder 4"/>
          <p:cNvSpPr txBox="1">
            <a:spLocks/>
          </p:cNvSpPr>
          <p:nvPr/>
        </p:nvSpPr>
        <p:spPr>
          <a:xfrm>
            <a:off x="6176517" y="7321703"/>
            <a:ext cx="6650483" cy="1974697"/>
          </a:xfrm>
          <a:prstGeom prst="rect">
            <a:avLst/>
          </a:prstGeom>
        </p:spPr>
        <p:txBody>
          <a:bodyPr vert="horz" lIns="130046" tIns="65023" rIns="130046" bIns="65023" rtlCol="0">
            <a:noAutofit/>
          </a:bodyPr>
          <a:lstStyle/>
          <a:p>
            <a:pPr lvl="0" algn="l">
              <a:spcBef>
                <a:spcPct val="20000"/>
              </a:spcBef>
              <a:defRPr/>
            </a:pPr>
            <a:r>
              <a:rPr lang="en-US" sz="2800" b="1" dirty="0">
                <a:latin typeface="Arial"/>
                <a:cs typeface="Arial"/>
              </a:rPr>
              <a:t>Impact &amp; </a:t>
            </a:r>
            <a:r>
              <a:rPr lang="en-US" sz="2800" b="1" dirty="0" smtClean="0">
                <a:latin typeface="Arial"/>
                <a:cs typeface="Arial"/>
              </a:rPr>
              <a:t>recommendations</a:t>
            </a:r>
          </a:p>
          <a:p>
            <a:pPr marL="487672" indent="-487672" algn="l">
              <a:spcBef>
                <a:spcPct val="20000"/>
              </a:spcBef>
              <a:buFont typeface="Arial"/>
              <a:buChar char="•"/>
              <a:defRPr/>
            </a:pPr>
            <a:r>
              <a:rPr lang="en-US" sz="2400" dirty="0" smtClean="0">
                <a:solidFill>
                  <a:prstClr val="black"/>
                </a:solidFill>
                <a:latin typeface="Arial"/>
                <a:ea typeface="DejaVu Sans" pitchFamily="2"/>
                <a:cs typeface="Arial"/>
              </a:rPr>
              <a:t>Preliminary findings suggest a local (i.e. mid-latitude) spatial resolution for GEO-CAPE between 250 m and 600 m.</a:t>
            </a:r>
            <a:r>
              <a:rPr lang="en-US" sz="2400" dirty="0" smtClean="0">
                <a:latin typeface="Arial"/>
                <a:ea typeface="DejaVu Sans" pitchFamily="2"/>
                <a:cs typeface="Arial"/>
              </a:rPr>
              <a:t> </a:t>
            </a:r>
            <a:endParaRPr lang="en-US" sz="2400" dirty="0">
              <a:latin typeface="Arial"/>
              <a:ea typeface="DejaVu Sans" pitchFamily="2"/>
              <a:cs typeface="Arial"/>
            </a:endParaRPr>
          </a:p>
          <a:p>
            <a:pPr marL="487672" indent="-487672" algn="l" defTabSz="650230" fontAlgn="auto">
              <a:spcBef>
                <a:spcPct val="20000"/>
              </a:spcBef>
              <a:spcAft>
                <a:spcPts val="0"/>
              </a:spcAft>
              <a:buFont typeface="Arial"/>
              <a:buChar char="•"/>
              <a:defRPr/>
            </a:pPr>
            <a:endParaRPr lang="en-US" sz="4000" dirty="0" smtClean="0">
              <a:solidFill>
                <a:schemeClr val="tx1"/>
              </a:solidFill>
              <a:latin typeface="Arial"/>
              <a:ea typeface="+mn-ea"/>
              <a:cs typeface="Arial"/>
            </a:endParaRPr>
          </a:p>
        </p:txBody>
      </p:sp>
      <p:pic>
        <p:nvPicPr>
          <p:cNvPr id="16" name="Picture 15"/>
          <p:cNvPicPr>
            <a:picLocks noChangeAspect="1"/>
          </p:cNvPicPr>
          <p:nvPr/>
        </p:nvPicPr>
        <p:blipFill>
          <a:blip r:embed="rId4">
            <a:lum/>
            <a:alphaModFix/>
          </a:blip>
          <a:srcRect/>
          <a:stretch>
            <a:fillRect/>
          </a:stretch>
        </p:blipFill>
        <p:spPr>
          <a:xfrm>
            <a:off x="9804440" y="4161156"/>
            <a:ext cx="2728061" cy="3197141"/>
          </a:xfrm>
          <a:prstGeom prst="rect">
            <a:avLst/>
          </a:prstGeom>
          <a:noFill/>
          <a:ln>
            <a:noFill/>
          </a:ln>
        </p:spPr>
      </p:pic>
      <p:pic>
        <p:nvPicPr>
          <p:cNvPr id="17" name="Picture 16"/>
          <p:cNvPicPr>
            <a:picLocks noChangeAspect="1"/>
          </p:cNvPicPr>
          <p:nvPr/>
        </p:nvPicPr>
        <p:blipFill>
          <a:blip r:embed="rId5">
            <a:lum/>
            <a:alphaModFix/>
          </a:blip>
          <a:srcRect/>
          <a:stretch>
            <a:fillRect/>
          </a:stretch>
        </p:blipFill>
        <p:spPr>
          <a:xfrm>
            <a:off x="9331826" y="1639306"/>
            <a:ext cx="3531860" cy="1813205"/>
          </a:xfrm>
          <a:prstGeom prst="rect">
            <a:avLst/>
          </a:prstGeom>
          <a:noFill/>
          <a:ln>
            <a:noFill/>
          </a:ln>
        </p:spPr>
      </p:pic>
      <p:sp>
        <p:nvSpPr>
          <p:cNvPr id="20" name="TextBox 19"/>
          <p:cNvSpPr txBox="1"/>
          <p:nvPr/>
        </p:nvSpPr>
        <p:spPr>
          <a:xfrm>
            <a:off x="9788181" y="3480731"/>
            <a:ext cx="2817024" cy="744801"/>
          </a:xfrm>
          <a:prstGeom prst="rect">
            <a:avLst/>
          </a:prstGeom>
          <a:noFill/>
          <a:ln>
            <a:noFill/>
          </a:ln>
        </p:spPr>
        <p:txBody>
          <a:bodyPr vert="horz" lIns="127998" tIns="63999" rIns="127998" bIns="63999" anchorCtr="0" compatLnSpc="0">
            <a:spAutoFit/>
          </a:bodyPr>
          <a:lstStyle/>
          <a:p>
            <a:pPr hangingPunct="0">
              <a:spcBef>
                <a:spcPts val="0"/>
              </a:spcBef>
              <a:spcAft>
                <a:spcPts val="0"/>
              </a:spcAft>
            </a:pPr>
            <a:r>
              <a:rPr lang="en-US" sz="2000" dirty="0">
                <a:latin typeface="Arial"/>
                <a:ea typeface="DejaVu Sans" pitchFamily="2"/>
                <a:cs typeface="Arial"/>
              </a:rPr>
              <a:t>Susquehanna River/</a:t>
            </a:r>
          </a:p>
          <a:p>
            <a:pPr hangingPunct="0">
              <a:spcBef>
                <a:spcPts val="0"/>
              </a:spcBef>
              <a:spcAft>
                <a:spcPts val="0"/>
              </a:spcAft>
            </a:pPr>
            <a:r>
              <a:rPr lang="en-US" sz="2000" dirty="0">
                <a:latin typeface="Arial"/>
                <a:ea typeface="DejaVu Sans" pitchFamily="2"/>
                <a:cs typeface="Arial"/>
              </a:rPr>
              <a:t> Chesapeake Bay</a:t>
            </a:r>
          </a:p>
        </p:txBody>
      </p:sp>
      <p:sp>
        <p:nvSpPr>
          <p:cNvPr id="21" name="TextBox 20"/>
          <p:cNvSpPr txBox="1"/>
          <p:nvPr/>
        </p:nvSpPr>
        <p:spPr>
          <a:xfrm>
            <a:off x="9804440" y="1216414"/>
            <a:ext cx="2671616" cy="437025"/>
          </a:xfrm>
          <a:prstGeom prst="rect">
            <a:avLst/>
          </a:prstGeom>
          <a:noFill/>
          <a:ln>
            <a:noFill/>
          </a:ln>
        </p:spPr>
        <p:txBody>
          <a:bodyPr vert="horz" lIns="127998" tIns="63999" rIns="127998" bIns="63999" anchorCtr="0" compatLnSpc="0">
            <a:spAutoFit/>
          </a:bodyPr>
          <a:lstStyle/>
          <a:p>
            <a:pPr hangingPunct="0">
              <a:spcBef>
                <a:spcPts val="0"/>
              </a:spcBef>
              <a:spcAft>
                <a:spcPts val="0"/>
              </a:spcAft>
            </a:pPr>
            <a:r>
              <a:rPr lang="en-US" sz="2000" dirty="0">
                <a:latin typeface="Arial"/>
                <a:ea typeface="DejaVu Sans" pitchFamily="2"/>
                <a:cs typeface="Arial"/>
              </a:rPr>
              <a:t>Mississippi River</a:t>
            </a:r>
          </a:p>
        </p:txBody>
      </p:sp>
      <p:sp>
        <p:nvSpPr>
          <p:cNvPr id="22" name="TextBox 21"/>
          <p:cNvSpPr txBox="1"/>
          <p:nvPr/>
        </p:nvSpPr>
        <p:spPr>
          <a:xfrm>
            <a:off x="6717366" y="1201045"/>
            <a:ext cx="2294272" cy="437025"/>
          </a:xfrm>
          <a:prstGeom prst="rect">
            <a:avLst/>
          </a:prstGeom>
          <a:noFill/>
          <a:ln>
            <a:noFill/>
          </a:ln>
        </p:spPr>
        <p:txBody>
          <a:bodyPr vert="horz" lIns="127998" tIns="63999" rIns="127998" bIns="63999" anchorCtr="0" compatLnSpc="0">
            <a:spAutoFit/>
          </a:bodyPr>
          <a:lstStyle/>
          <a:p>
            <a:pPr hangingPunct="0">
              <a:spcBef>
                <a:spcPts val="0"/>
              </a:spcBef>
              <a:spcAft>
                <a:spcPts val="0"/>
              </a:spcAft>
            </a:pPr>
            <a:r>
              <a:rPr lang="en-US" sz="2000" dirty="0">
                <a:latin typeface="Arial"/>
                <a:ea typeface="DejaVu Sans" pitchFamily="2"/>
                <a:cs typeface="Arial"/>
              </a:rPr>
              <a:t>Amazon River</a:t>
            </a:r>
          </a:p>
        </p:txBody>
      </p:sp>
      <p:sp>
        <p:nvSpPr>
          <p:cNvPr id="23" name="TextBox 22"/>
          <p:cNvSpPr txBox="1"/>
          <p:nvPr/>
        </p:nvSpPr>
        <p:spPr>
          <a:xfrm>
            <a:off x="6898680" y="4183154"/>
            <a:ext cx="2270720" cy="437025"/>
          </a:xfrm>
          <a:prstGeom prst="rect">
            <a:avLst/>
          </a:prstGeom>
          <a:noFill/>
          <a:ln>
            <a:noFill/>
          </a:ln>
        </p:spPr>
        <p:txBody>
          <a:bodyPr vert="horz" lIns="127998" tIns="63999" rIns="127998" bIns="63999" anchorCtr="0" compatLnSpc="0">
            <a:spAutoFit/>
          </a:bodyPr>
          <a:lstStyle/>
          <a:p>
            <a:pPr hangingPunct="0">
              <a:spcBef>
                <a:spcPts val="0"/>
              </a:spcBef>
              <a:spcAft>
                <a:spcPts val="0"/>
              </a:spcAft>
            </a:pPr>
            <a:r>
              <a:rPr lang="en-US" sz="2000" dirty="0">
                <a:latin typeface="Arial"/>
                <a:ea typeface="DejaVu Sans" pitchFamily="2"/>
                <a:cs typeface="Arial"/>
              </a:rPr>
              <a:t>Yangtze River</a:t>
            </a:r>
          </a:p>
        </p:txBody>
      </p:sp>
      <p:sp>
        <p:nvSpPr>
          <p:cNvPr id="26" name="TextBox 25"/>
          <p:cNvSpPr txBox="1"/>
          <p:nvPr/>
        </p:nvSpPr>
        <p:spPr>
          <a:xfrm>
            <a:off x="6234926" y="3660739"/>
            <a:ext cx="1017981" cy="373429"/>
          </a:xfrm>
          <a:prstGeom prst="rect">
            <a:avLst/>
          </a:prstGeom>
        </p:spPr>
        <p:txBody>
          <a:bodyPr vert="horz" wrap="none" lIns="130046" tIns="65023" rIns="130046" bIns="65023" rtlCol="0">
            <a:noAutofit/>
          </a:bodyPr>
          <a:lstStyle/>
          <a:p>
            <a:pPr algn="l" defTabSz="650230" fontAlgn="auto">
              <a:spcBef>
                <a:spcPct val="20000"/>
              </a:spcBef>
              <a:spcAft>
                <a:spcPts val="0"/>
              </a:spcAft>
            </a:pPr>
            <a:r>
              <a:rPr lang="en-US" sz="1600" b="1" dirty="0" smtClean="0">
                <a:solidFill>
                  <a:schemeClr val="tx1"/>
                </a:solidFill>
                <a:latin typeface="Arial"/>
                <a:cs typeface="Arial"/>
              </a:rPr>
              <a:t>MODIS</a:t>
            </a:r>
          </a:p>
        </p:txBody>
      </p:sp>
      <p:sp>
        <p:nvSpPr>
          <p:cNvPr id="27" name="TextBox 26"/>
          <p:cNvSpPr txBox="1"/>
          <p:nvPr/>
        </p:nvSpPr>
        <p:spPr>
          <a:xfrm>
            <a:off x="6502400" y="6914320"/>
            <a:ext cx="1017981" cy="373429"/>
          </a:xfrm>
          <a:prstGeom prst="rect">
            <a:avLst/>
          </a:prstGeom>
        </p:spPr>
        <p:txBody>
          <a:bodyPr vert="horz" wrap="none" lIns="130046" tIns="65023" rIns="130046" bIns="65023" rtlCol="0">
            <a:noAutofit/>
          </a:bodyPr>
          <a:lstStyle/>
          <a:p>
            <a:pPr algn="l" defTabSz="650230" fontAlgn="auto">
              <a:spcBef>
                <a:spcPct val="20000"/>
              </a:spcBef>
              <a:spcAft>
                <a:spcPts val="0"/>
              </a:spcAft>
            </a:pPr>
            <a:r>
              <a:rPr lang="en-US" sz="1600" b="1" dirty="0" smtClean="0">
                <a:solidFill>
                  <a:schemeClr val="tx1"/>
                </a:solidFill>
                <a:latin typeface="Arial"/>
                <a:cs typeface="Arial"/>
              </a:rPr>
              <a:t>MODIS</a:t>
            </a:r>
          </a:p>
        </p:txBody>
      </p:sp>
      <p:sp>
        <p:nvSpPr>
          <p:cNvPr id="28" name="TextBox 27"/>
          <p:cNvSpPr txBox="1"/>
          <p:nvPr/>
        </p:nvSpPr>
        <p:spPr>
          <a:xfrm>
            <a:off x="11549013" y="1820205"/>
            <a:ext cx="1017981" cy="373429"/>
          </a:xfrm>
          <a:prstGeom prst="rect">
            <a:avLst/>
          </a:prstGeom>
        </p:spPr>
        <p:txBody>
          <a:bodyPr vert="horz" wrap="none" lIns="130046" tIns="65023" rIns="130046" bIns="65023" rtlCol="0">
            <a:noAutofit/>
          </a:bodyPr>
          <a:lstStyle/>
          <a:p>
            <a:pPr algn="l" defTabSz="650230" fontAlgn="auto">
              <a:spcBef>
                <a:spcPct val="20000"/>
              </a:spcBef>
              <a:spcAft>
                <a:spcPts val="0"/>
              </a:spcAft>
            </a:pPr>
            <a:r>
              <a:rPr lang="en-US" sz="1600" b="1" dirty="0" smtClean="0">
                <a:solidFill>
                  <a:schemeClr val="tx1"/>
                </a:solidFill>
                <a:latin typeface="Arial"/>
                <a:cs typeface="Arial"/>
              </a:rPr>
              <a:t>MODIS</a:t>
            </a:r>
          </a:p>
        </p:txBody>
      </p:sp>
      <p:sp>
        <p:nvSpPr>
          <p:cNvPr id="29" name="TextBox 28"/>
          <p:cNvSpPr txBox="1"/>
          <p:nvPr/>
        </p:nvSpPr>
        <p:spPr>
          <a:xfrm>
            <a:off x="10080455" y="4493167"/>
            <a:ext cx="1017981" cy="373429"/>
          </a:xfrm>
          <a:prstGeom prst="rect">
            <a:avLst/>
          </a:prstGeom>
        </p:spPr>
        <p:txBody>
          <a:bodyPr vert="horz" wrap="none" lIns="130046" tIns="65023" rIns="130046" bIns="65023" rtlCol="0">
            <a:noAutofit/>
          </a:bodyPr>
          <a:lstStyle/>
          <a:p>
            <a:pPr algn="l" defTabSz="650230" fontAlgn="auto">
              <a:spcBef>
                <a:spcPct val="20000"/>
              </a:spcBef>
              <a:spcAft>
                <a:spcPts val="0"/>
              </a:spcAft>
            </a:pPr>
            <a:r>
              <a:rPr lang="en-US" sz="1600" b="1" dirty="0" smtClean="0">
                <a:solidFill>
                  <a:schemeClr val="tx1"/>
                </a:solidFill>
                <a:latin typeface="Arial"/>
                <a:cs typeface="Arial"/>
              </a:rPr>
              <a:t>MODIS</a:t>
            </a:r>
          </a:p>
        </p:txBody>
      </p:sp>
      <p:sp>
        <p:nvSpPr>
          <p:cNvPr id="30" name="Subtitle 6"/>
          <p:cNvSpPr txBox="1">
            <a:spLocks/>
          </p:cNvSpPr>
          <p:nvPr/>
        </p:nvSpPr>
        <p:spPr>
          <a:xfrm>
            <a:off x="1856458" y="575082"/>
            <a:ext cx="9103360" cy="511396"/>
          </a:xfrm>
          <a:prstGeom prst="rect">
            <a:avLst/>
          </a:prstGeom>
        </p:spPr>
        <p:txBody>
          <a:bodyPr vert="horz" lIns="130046" tIns="65023" rIns="130046" bIns="65023" rtlCol="0">
            <a:noAutofit/>
          </a:bodyPr>
          <a:lstStyle/>
          <a:p>
            <a:pPr defTabSz="650230" fontAlgn="auto">
              <a:spcBef>
                <a:spcPct val="20000"/>
              </a:spcBef>
              <a:spcAft>
                <a:spcPts val="0"/>
              </a:spcAft>
              <a:defRPr/>
            </a:pPr>
            <a:r>
              <a:rPr lang="en-US" sz="2300" dirty="0" smtClean="0">
                <a:solidFill>
                  <a:srgbClr val="0000CC"/>
                </a:solidFill>
                <a:latin typeface="Arial"/>
                <a:cs typeface="Arial"/>
              </a:rPr>
              <a:t>Dirk </a:t>
            </a:r>
            <a:r>
              <a:rPr lang="en-US" sz="2300" dirty="0" err="1" smtClean="0">
                <a:solidFill>
                  <a:srgbClr val="0000CC"/>
                </a:solidFill>
                <a:latin typeface="Arial"/>
                <a:cs typeface="Arial"/>
              </a:rPr>
              <a:t>Aurin</a:t>
            </a:r>
            <a:r>
              <a:rPr lang="en-US" sz="2300" dirty="0" smtClean="0">
                <a:solidFill>
                  <a:srgbClr val="0000CC"/>
                </a:solidFill>
                <a:latin typeface="Arial"/>
                <a:cs typeface="Arial"/>
              </a:rPr>
              <a:t> &amp; Antonio </a:t>
            </a:r>
            <a:r>
              <a:rPr lang="en-US" sz="2300" dirty="0" err="1" smtClean="0">
                <a:solidFill>
                  <a:srgbClr val="0000CC"/>
                </a:solidFill>
                <a:latin typeface="Arial"/>
                <a:cs typeface="Arial"/>
              </a:rPr>
              <a:t>Mannino</a:t>
            </a:r>
            <a:r>
              <a:rPr lang="en-US" sz="2300" dirty="0" smtClean="0">
                <a:solidFill>
                  <a:srgbClr val="0000CC"/>
                </a:solidFill>
                <a:latin typeface="Arial"/>
                <a:cs typeface="Arial"/>
              </a:rPr>
              <a:t> – NASA GSFC</a:t>
            </a:r>
          </a:p>
        </p:txBody>
      </p:sp>
      <p:sp>
        <p:nvSpPr>
          <p:cNvPr id="31" name="Footer Placeholder 8"/>
          <p:cNvSpPr txBox="1">
            <a:spLocks/>
          </p:cNvSpPr>
          <p:nvPr/>
        </p:nvSpPr>
        <p:spPr>
          <a:xfrm>
            <a:off x="3909907" y="9144000"/>
            <a:ext cx="4878493" cy="685800"/>
          </a:xfrm>
          <a:prstGeom prst="rect">
            <a:avLst/>
          </a:prstGeom>
        </p:spPr>
        <p:txBody>
          <a:bodyPr wrap="square" lIns="130046" tIns="65023" rIns="130046" bIns="65023" numCol="1"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a:noFill/>
                </a:ln>
                <a:solidFill>
                  <a:srgbClr val="898989"/>
                </a:solidFill>
                <a:effectLst/>
                <a:uLnTx/>
                <a:uFillTx/>
                <a:latin typeface="Arial"/>
                <a:ea typeface="ヒラギノ角ゴ ProN W3" pitchFamily="1" charset="-128"/>
                <a:cs typeface="Arial"/>
                <a:sym typeface="Gill Sans" pitchFamily="1" charset="0"/>
              </a:rPr>
              <a:t>NASA GEO-CAPE Coastal Ecosystem Dynamics FY11 Science Study</a:t>
            </a:r>
            <a:endParaRPr kumimoji="0" lang="en-US" sz="1600" b="0" i="0" u="none" strike="noStrike" kern="1200" cap="none" spc="0" normalizeH="0" baseline="0" noProof="0" dirty="0">
              <a:ln>
                <a:noFill/>
              </a:ln>
              <a:solidFill>
                <a:srgbClr val="898989"/>
              </a:solidFill>
              <a:effectLst/>
              <a:uLnTx/>
              <a:uFillTx/>
              <a:latin typeface="Arial"/>
              <a:ea typeface="ヒラギノ角ゴ ProN W3" pitchFamily="1" charset="-128"/>
              <a:cs typeface="Arial"/>
              <a:sym typeface="Gill Sans" pitchFamily="1" charset="0"/>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lum/>
            <a:alphaModFix/>
          </a:blip>
          <a:srcRect/>
          <a:stretch>
            <a:fillRect/>
          </a:stretch>
        </p:blipFill>
        <p:spPr>
          <a:xfrm>
            <a:off x="9829806" y="2421342"/>
            <a:ext cx="3174994" cy="3090414"/>
          </a:xfrm>
          <a:prstGeom prst="rect">
            <a:avLst/>
          </a:prstGeom>
          <a:noFill/>
          <a:ln>
            <a:noFill/>
          </a:ln>
        </p:spPr>
      </p:pic>
      <p:sp>
        <p:nvSpPr>
          <p:cNvPr id="4" name="Title 3"/>
          <p:cNvSpPr>
            <a:spLocks noGrp="1"/>
          </p:cNvSpPr>
          <p:nvPr>
            <p:ph type="title"/>
          </p:nvPr>
        </p:nvSpPr>
        <p:spPr>
          <a:xfrm>
            <a:off x="650240" y="47912"/>
            <a:ext cx="11704320" cy="671704"/>
          </a:xfrm>
        </p:spPr>
        <p:txBody>
          <a:bodyPr>
            <a:noAutofit/>
          </a:bodyPr>
          <a:lstStyle/>
          <a:p>
            <a:pPr lvl="0"/>
            <a:r>
              <a:rPr lang="en-US" sz="2800" dirty="0" smtClean="0">
                <a:latin typeface="Arial" pitchFamily="34" charset="0"/>
                <a:ea typeface="DejaVu Sans" pitchFamily="2"/>
                <a:cs typeface="Arial" pitchFamily="34" charset="0"/>
              </a:rPr>
              <a:t>Orbital Positioning and Viewing Geometry</a:t>
            </a:r>
            <a:endParaRPr lang="en-US" sz="2800" dirty="0">
              <a:latin typeface="Arial" pitchFamily="34" charset="0"/>
              <a:cs typeface="Arial" pitchFamily="34" charset="0"/>
            </a:endParaRPr>
          </a:p>
        </p:txBody>
      </p:sp>
      <p:sp>
        <p:nvSpPr>
          <p:cNvPr id="7" name="Content Placeholder 4"/>
          <p:cNvSpPr txBox="1">
            <a:spLocks/>
          </p:cNvSpPr>
          <p:nvPr/>
        </p:nvSpPr>
        <p:spPr>
          <a:xfrm>
            <a:off x="168892" y="1299845"/>
            <a:ext cx="6637517" cy="3531533"/>
          </a:xfrm>
          <a:prstGeom prst="rect">
            <a:avLst/>
          </a:prstGeom>
        </p:spPr>
        <p:txBody>
          <a:bodyPr vert="horz" lIns="130046" tIns="65023" rIns="130046" bIns="65023" rtlCol="0">
            <a:noAutofit/>
          </a:bodyPr>
          <a:lstStyle/>
          <a:p>
            <a:pPr algn="l" defTabSz="650230" fontAlgn="auto">
              <a:spcBef>
                <a:spcPct val="20000"/>
              </a:spcBef>
              <a:spcAft>
                <a:spcPts val="0"/>
              </a:spcAft>
              <a:defRPr/>
            </a:pPr>
            <a:r>
              <a:rPr lang="en-US" sz="2300" b="1" dirty="0" smtClean="0">
                <a:solidFill>
                  <a:schemeClr val="tx1"/>
                </a:solidFill>
                <a:latin typeface="Arial" pitchFamily="34" charset="0"/>
                <a:cs typeface="Arial" pitchFamily="34" charset="0"/>
              </a:rPr>
              <a:t>Summary of Activity</a:t>
            </a:r>
          </a:p>
          <a:p>
            <a:pPr marL="487672" indent="-487672" algn="l">
              <a:spcBef>
                <a:spcPct val="20000"/>
              </a:spcBef>
              <a:buFont typeface="Arial"/>
              <a:buChar char="•"/>
              <a:defRPr/>
            </a:pPr>
            <a:r>
              <a:rPr lang="en-US" sz="2000" dirty="0">
                <a:latin typeface="Arial" pitchFamily="34" charset="0"/>
                <a:ea typeface="DejaVu Sans" pitchFamily="2"/>
                <a:cs typeface="Arial" pitchFamily="34" charset="0"/>
              </a:rPr>
              <a:t>Investigate </a:t>
            </a:r>
            <a:r>
              <a:rPr lang="en-US" sz="2000" dirty="0" smtClean="0">
                <a:latin typeface="Arial" pitchFamily="34" charset="0"/>
                <a:ea typeface="DejaVu Sans" pitchFamily="2"/>
                <a:cs typeface="Arial" pitchFamily="34" charset="0"/>
              </a:rPr>
              <a:t>geospatial viewing limitations based on:</a:t>
            </a:r>
          </a:p>
          <a:p>
            <a:pPr marL="1137902" lvl="1" indent="-487672" algn="l">
              <a:spcBef>
                <a:spcPct val="20000"/>
              </a:spcBef>
              <a:buFont typeface="Arial"/>
              <a:buChar char="•"/>
              <a:defRPr/>
            </a:pPr>
            <a:r>
              <a:rPr lang="en-US" sz="1700" dirty="0" smtClean="0">
                <a:latin typeface="Arial" pitchFamily="34" charset="0"/>
                <a:ea typeface="DejaVu Sans" pitchFamily="2"/>
                <a:cs typeface="Arial" pitchFamily="34" charset="0"/>
              </a:rPr>
              <a:t>Solar Zenith Angle/Season</a:t>
            </a:r>
          </a:p>
          <a:p>
            <a:pPr marL="1137902" lvl="1" indent="-487672" algn="l">
              <a:spcBef>
                <a:spcPct val="20000"/>
              </a:spcBef>
              <a:buFont typeface="Arial"/>
              <a:buChar char="•"/>
              <a:defRPr/>
            </a:pPr>
            <a:r>
              <a:rPr lang="en-US" sz="1700" dirty="0" smtClean="0">
                <a:latin typeface="Arial" pitchFamily="34" charset="0"/>
                <a:ea typeface="DejaVu Sans" pitchFamily="2"/>
                <a:cs typeface="Arial" pitchFamily="34" charset="0"/>
              </a:rPr>
              <a:t>Viewing Geometry</a:t>
            </a:r>
          </a:p>
          <a:p>
            <a:pPr marL="1137902" lvl="1" indent="-487672" algn="l">
              <a:spcBef>
                <a:spcPct val="20000"/>
              </a:spcBef>
              <a:buFont typeface="Arial"/>
              <a:buChar char="•"/>
              <a:defRPr/>
            </a:pPr>
            <a:r>
              <a:rPr lang="en-US" sz="1700" dirty="0" smtClean="0">
                <a:latin typeface="Arial" pitchFamily="34" charset="0"/>
                <a:ea typeface="DejaVu Sans" pitchFamily="2"/>
                <a:cs typeface="Arial" pitchFamily="34" charset="0"/>
              </a:rPr>
              <a:t>Air Mass Fraction (AMF)</a:t>
            </a:r>
          </a:p>
          <a:p>
            <a:pPr marL="1137902" lvl="1" indent="-487672" algn="l">
              <a:spcBef>
                <a:spcPct val="20000"/>
              </a:spcBef>
              <a:buFont typeface="Arial"/>
              <a:buChar char="•"/>
              <a:defRPr/>
            </a:pPr>
            <a:r>
              <a:rPr lang="en-US" sz="1700" dirty="0" smtClean="0">
                <a:latin typeface="Arial" pitchFamily="34" charset="0"/>
                <a:ea typeface="DejaVu Sans" pitchFamily="2"/>
                <a:cs typeface="Arial" pitchFamily="34" charset="0"/>
              </a:rPr>
              <a:t>Field of View/Scene Size</a:t>
            </a:r>
          </a:p>
          <a:p>
            <a:pPr marL="1137902" lvl="1" indent="-487672" algn="l">
              <a:spcBef>
                <a:spcPct val="20000"/>
              </a:spcBef>
              <a:buFont typeface="Arial"/>
              <a:buChar char="•"/>
              <a:defRPr/>
            </a:pPr>
            <a:r>
              <a:rPr lang="en-US" sz="1700" dirty="0" smtClean="0">
                <a:latin typeface="Arial" pitchFamily="34" charset="0"/>
                <a:ea typeface="DejaVu Sans" pitchFamily="2"/>
                <a:cs typeface="Arial" pitchFamily="34" charset="0"/>
              </a:rPr>
              <a:t>Orientation</a:t>
            </a:r>
            <a:endParaRPr lang="en-US" sz="1700" dirty="0">
              <a:latin typeface="Arial" pitchFamily="34" charset="0"/>
              <a:ea typeface="DejaVu Sans" pitchFamily="2"/>
              <a:cs typeface="Arial" pitchFamily="34" charset="0"/>
            </a:endParaRPr>
          </a:p>
        </p:txBody>
      </p:sp>
      <p:sp>
        <p:nvSpPr>
          <p:cNvPr id="10" name="Content Placeholder 4"/>
          <p:cNvSpPr txBox="1">
            <a:spLocks/>
          </p:cNvSpPr>
          <p:nvPr/>
        </p:nvSpPr>
        <p:spPr>
          <a:xfrm>
            <a:off x="274059" y="3707041"/>
            <a:ext cx="6331557" cy="5649183"/>
          </a:xfrm>
          <a:prstGeom prst="rect">
            <a:avLst/>
          </a:prstGeom>
        </p:spPr>
        <p:txBody>
          <a:bodyPr vert="horz" lIns="130046" tIns="65023" rIns="130046" bIns="65023" rtlCol="0">
            <a:noAutofit/>
          </a:bodyPr>
          <a:lstStyle/>
          <a:p>
            <a:pPr algn="l" defTabSz="650230" fontAlgn="auto">
              <a:spcBef>
                <a:spcPct val="20000"/>
              </a:spcBef>
              <a:spcAft>
                <a:spcPts val="0"/>
              </a:spcAft>
              <a:defRPr/>
            </a:pPr>
            <a:r>
              <a:rPr lang="en-US" sz="2300" b="1" dirty="0" smtClean="0">
                <a:solidFill>
                  <a:schemeClr val="tx1"/>
                </a:solidFill>
                <a:latin typeface="Arial" pitchFamily="34" charset="0"/>
                <a:cs typeface="Arial" pitchFamily="34" charset="0"/>
              </a:rPr>
              <a:t>Results to Date</a:t>
            </a:r>
          </a:p>
          <a:p>
            <a:pPr marL="487672" indent="-487672" algn="l">
              <a:spcBef>
                <a:spcPct val="20000"/>
              </a:spcBef>
              <a:buFont typeface="Arial"/>
              <a:buChar char="•"/>
              <a:defRPr/>
            </a:pPr>
            <a:r>
              <a:rPr lang="en-US" sz="2000" dirty="0">
                <a:latin typeface="Arial" pitchFamily="34" charset="0"/>
                <a:ea typeface="DejaVu Sans" pitchFamily="2"/>
                <a:cs typeface="Arial" pitchFamily="34" charset="0"/>
              </a:rPr>
              <a:t>W</a:t>
            </a:r>
            <a:r>
              <a:rPr lang="en-US" sz="2000" dirty="0" smtClean="0">
                <a:latin typeface="Arial" pitchFamily="34" charset="0"/>
                <a:ea typeface="DejaVu Sans" pitchFamily="2"/>
                <a:cs typeface="Arial" pitchFamily="34" charset="0"/>
              </a:rPr>
              <a:t>ithin AMF≤5 – where atmospheric correction is feasible –  coverage extends to ~60º of latitude in summer  (i.e. Hudson Bay to Cape Horn) and ~50º in winter (Lake Superior to </a:t>
            </a:r>
            <a:r>
              <a:rPr lang="en-US" sz="2000" dirty="0" err="1" smtClean="0">
                <a:latin typeface="Arial" pitchFamily="34" charset="0"/>
                <a:ea typeface="DejaVu Sans" pitchFamily="2"/>
                <a:cs typeface="Arial" pitchFamily="34" charset="0"/>
              </a:rPr>
              <a:t>Argentino</a:t>
            </a:r>
            <a:r>
              <a:rPr lang="en-US" sz="2000" dirty="0" smtClean="0">
                <a:latin typeface="Arial" pitchFamily="34" charset="0"/>
                <a:ea typeface="DejaVu Sans" pitchFamily="2"/>
                <a:cs typeface="Arial" pitchFamily="34" charset="0"/>
              </a:rPr>
              <a:t> Lake).</a:t>
            </a:r>
          </a:p>
          <a:p>
            <a:pPr marL="487672" indent="-487672" algn="l">
              <a:spcBef>
                <a:spcPct val="20000"/>
              </a:spcBef>
              <a:buFont typeface="Arial"/>
              <a:buChar char="•"/>
              <a:defRPr/>
            </a:pPr>
            <a:r>
              <a:rPr lang="en-US" sz="2000" dirty="0" smtClean="0">
                <a:latin typeface="Arial" pitchFamily="34" charset="0"/>
                <a:ea typeface="DejaVu Sans" pitchFamily="2"/>
                <a:cs typeface="Arial" pitchFamily="34" charset="0"/>
              </a:rPr>
              <a:t>&gt;15 </a:t>
            </a:r>
            <a:r>
              <a:rPr lang="en-US" sz="2000" dirty="0" err="1" smtClean="0">
                <a:latin typeface="Arial" pitchFamily="34" charset="0"/>
                <a:ea typeface="DejaVu Sans" pitchFamily="2"/>
                <a:cs typeface="Arial" pitchFamily="34" charset="0"/>
              </a:rPr>
              <a:t>hrs</a:t>
            </a:r>
            <a:r>
              <a:rPr lang="en-US" sz="2000" dirty="0" smtClean="0">
                <a:latin typeface="Arial" pitchFamily="34" charset="0"/>
                <a:ea typeface="DejaVu Sans" pitchFamily="2"/>
                <a:cs typeface="Arial" pitchFamily="34" charset="0"/>
              </a:rPr>
              <a:t> of coverage each day, year round, from ~0500 – 2000 (Central Time), extending from ~35º W (at the eastern tip of Brazil) in the morning to ~145º W (near Hawaii) in the evening.</a:t>
            </a:r>
          </a:p>
          <a:p>
            <a:pPr marL="487672" indent="-487672" algn="l">
              <a:spcBef>
                <a:spcPct val="20000"/>
              </a:spcBef>
              <a:buFont typeface="Arial"/>
              <a:buChar char="•"/>
              <a:defRPr/>
            </a:pPr>
            <a:r>
              <a:rPr lang="en-US" sz="2000" dirty="0" smtClean="0">
                <a:latin typeface="Arial" pitchFamily="34" charset="0"/>
                <a:ea typeface="Liberation Sans" pitchFamily="34"/>
                <a:cs typeface="Arial" pitchFamily="34" charset="0"/>
              </a:rPr>
              <a:t>Coastal spatial coverage </a:t>
            </a:r>
            <a:r>
              <a:rPr lang="en-US" sz="2000" dirty="0">
                <a:latin typeface="Arial" pitchFamily="34" charset="0"/>
                <a:ea typeface="Liberation Sans" pitchFamily="34"/>
                <a:cs typeface="Arial" pitchFamily="34" charset="0"/>
              </a:rPr>
              <a:t>is most sensitive to </a:t>
            </a:r>
            <a:r>
              <a:rPr lang="en-US" sz="2000" dirty="0" smtClean="0">
                <a:latin typeface="Arial" pitchFamily="34" charset="0"/>
                <a:ea typeface="Liberation Sans" pitchFamily="34"/>
                <a:cs typeface="Arial" pitchFamily="34" charset="0"/>
              </a:rPr>
              <a:t>scene size </a:t>
            </a:r>
            <a:r>
              <a:rPr lang="en-US" sz="2000" dirty="0">
                <a:latin typeface="Arial" pitchFamily="34" charset="0"/>
                <a:ea typeface="Liberation Sans" pitchFamily="34"/>
                <a:cs typeface="Arial" pitchFamily="34" charset="0"/>
              </a:rPr>
              <a:t>(e.g. 375 km vs. 500 </a:t>
            </a:r>
            <a:r>
              <a:rPr lang="en-US" sz="2000" dirty="0" smtClean="0">
                <a:latin typeface="Arial" pitchFamily="34" charset="0"/>
                <a:ea typeface="Liberation Sans" pitchFamily="34"/>
                <a:cs typeface="Arial" pitchFamily="34" charset="0"/>
              </a:rPr>
              <a:t>km wide along the coast) in those locations where </a:t>
            </a:r>
            <a:r>
              <a:rPr lang="en-US" sz="2000" dirty="0">
                <a:latin typeface="Arial" pitchFamily="34" charset="0"/>
                <a:ea typeface="Liberation Sans" pitchFamily="34"/>
                <a:cs typeface="Arial" pitchFamily="34" charset="0"/>
              </a:rPr>
              <a:t>coverage of </a:t>
            </a:r>
            <a:r>
              <a:rPr lang="en-US" sz="2000" dirty="0" smtClean="0">
                <a:latin typeface="Arial" pitchFamily="34" charset="0"/>
                <a:ea typeface="Liberation Sans" pitchFamily="34"/>
                <a:cs typeface="Arial" pitchFamily="34" charset="0"/>
              </a:rPr>
              <a:t>bays </a:t>
            </a:r>
            <a:r>
              <a:rPr lang="en-US" sz="2000" dirty="0">
                <a:latin typeface="Arial" pitchFamily="34" charset="0"/>
                <a:ea typeface="Liberation Sans" pitchFamily="34"/>
                <a:cs typeface="Arial" pitchFamily="34" charset="0"/>
              </a:rPr>
              <a:t>and estuaries (e.g. Chesapeake Bay, Gulf of California) is desirable in addition to the adjoining coastal</a:t>
            </a:r>
            <a:r>
              <a:rPr lang="en-US" sz="2000" dirty="0" smtClean="0">
                <a:latin typeface="Arial" pitchFamily="34" charset="0"/>
                <a:ea typeface="Liberation Sans" pitchFamily="34"/>
                <a:cs typeface="Arial" pitchFamily="34" charset="0"/>
              </a:rPr>
              <a:t> and open ocean waters.  Elsewhere a width of 375 km generally extends seaward to the continental shelf.</a:t>
            </a:r>
            <a:endParaRPr lang="en-US" sz="2000" dirty="0">
              <a:latin typeface="Arial" pitchFamily="34" charset="0"/>
              <a:cs typeface="Arial" pitchFamily="34" charset="0"/>
            </a:endParaRPr>
          </a:p>
          <a:p>
            <a:pPr marL="487672" indent="-487672" algn="l">
              <a:spcBef>
                <a:spcPct val="20000"/>
              </a:spcBef>
              <a:buFont typeface="Arial"/>
              <a:buChar char="•"/>
              <a:defRPr/>
            </a:pPr>
            <a:endParaRPr lang="en-US" sz="2000" dirty="0">
              <a:latin typeface="Arial" pitchFamily="34" charset="0"/>
              <a:ea typeface="DejaVu Sans" pitchFamily="2"/>
              <a:cs typeface="Arial" pitchFamily="34" charset="0"/>
            </a:endParaRPr>
          </a:p>
          <a:p>
            <a:pPr marL="487672" indent="-487672" algn="l" defTabSz="650230" fontAlgn="auto">
              <a:spcBef>
                <a:spcPct val="20000"/>
              </a:spcBef>
              <a:spcAft>
                <a:spcPts val="0"/>
              </a:spcAft>
              <a:buFont typeface="Arial"/>
              <a:buChar char="•"/>
              <a:defRPr/>
            </a:pPr>
            <a:endParaRPr lang="en-US" sz="4000" dirty="0" smtClean="0">
              <a:solidFill>
                <a:schemeClr val="tx1"/>
              </a:solidFill>
              <a:latin typeface="Arial"/>
              <a:ea typeface="+mn-ea"/>
              <a:cs typeface="+mn-cs"/>
            </a:endParaRPr>
          </a:p>
        </p:txBody>
      </p:sp>
      <p:sp>
        <p:nvSpPr>
          <p:cNvPr id="14" name="Content Placeholder 4"/>
          <p:cNvSpPr txBox="1">
            <a:spLocks/>
          </p:cNvSpPr>
          <p:nvPr/>
        </p:nvSpPr>
        <p:spPr>
          <a:xfrm>
            <a:off x="6911718" y="5443741"/>
            <a:ext cx="5743787" cy="3612156"/>
          </a:xfrm>
          <a:prstGeom prst="rect">
            <a:avLst/>
          </a:prstGeom>
        </p:spPr>
        <p:txBody>
          <a:bodyPr vert="horz" lIns="130046" tIns="65023" rIns="130046" bIns="65023" rtlCol="0">
            <a:noAutofit/>
          </a:bodyPr>
          <a:lstStyle/>
          <a:p>
            <a:pPr lvl="0" algn="l">
              <a:spcBef>
                <a:spcPct val="20000"/>
              </a:spcBef>
              <a:defRPr/>
            </a:pPr>
            <a:r>
              <a:rPr lang="en-US" sz="2300" b="1" dirty="0">
                <a:latin typeface="Arial"/>
              </a:rPr>
              <a:t>Impact &amp; recommendations for GEO-CAPE requirements</a:t>
            </a:r>
          </a:p>
          <a:p>
            <a:pPr marL="487672" indent="-487672" algn="l">
              <a:spcBef>
                <a:spcPct val="20000"/>
              </a:spcBef>
              <a:buFont typeface="Arial"/>
              <a:buChar char="•"/>
              <a:defRPr/>
            </a:pPr>
            <a:r>
              <a:rPr lang="en-US" sz="2000" dirty="0" smtClean="0">
                <a:solidFill>
                  <a:prstClr val="black"/>
                </a:solidFill>
                <a:latin typeface="Arial" pitchFamily="34" charset="0"/>
                <a:ea typeface="DejaVu Sans" pitchFamily="2"/>
                <a:cs typeface="Arial" pitchFamily="34" charset="0"/>
              </a:rPr>
              <a:t>An orbital location longitudinally centered on the U.S. lower 48 states (~95º W) provides east-west coverage from eastern Brazil (~0500 CST) to nearly Hawaii (~2000 CST).</a:t>
            </a:r>
          </a:p>
          <a:p>
            <a:pPr marL="487672" indent="-487672" algn="l">
              <a:spcBef>
                <a:spcPct val="20000"/>
              </a:spcBef>
              <a:buFont typeface="Arial"/>
              <a:buChar char="•"/>
              <a:defRPr/>
            </a:pPr>
            <a:r>
              <a:rPr lang="en-US" sz="2000" dirty="0" smtClean="0">
                <a:solidFill>
                  <a:prstClr val="black"/>
                </a:solidFill>
                <a:latin typeface="Arial" pitchFamily="34" charset="0"/>
                <a:ea typeface="DejaVu Sans" pitchFamily="2"/>
                <a:cs typeface="Arial" pitchFamily="34" charset="0"/>
              </a:rPr>
              <a:t>A scene width of 500 km would provide more complete coverage of both estuarine and </a:t>
            </a:r>
            <a:r>
              <a:rPr lang="en-US" sz="2000" dirty="0" err="1" smtClean="0">
                <a:solidFill>
                  <a:prstClr val="black"/>
                </a:solidFill>
                <a:latin typeface="Arial" pitchFamily="34" charset="0"/>
                <a:ea typeface="DejaVu Sans" pitchFamily="2"/>
                <a:cs typeface="Arial" pitchFamily="34" charset="0"/>
              </a:rPr>
              <a:t>nearshore</a:t>
            </a:r>
            <a:r>
              <a:rPr lang="en-US" sz="2000" dirty="0" smtClean="0">
                <a:solidFill>
                  <a:prstClr val="black"/>
                </a:solidFill>
                <a:latin typeface="Arial" pitchFamily="34" charset="0"/>
                <a:ea typeface="DejaVu Sans" pitchFamily="2"/>
                <a:cs typeface="Arial" pitchFamily="34" charset="0"/>
              </a:rPr>
              <a:t> environments, thereby saving time required for additional scans in embayed coastal areas.</a:t>
            </a:r>
          </a:p>
          <a:p>
            <a:pPr lvl="0" algn="l">
              <a:spcBef>
                <a:spcPct val="20000"/>
              </a:spcBef>
              <a:defRPr/>
            </a:pPr>
            <a:endParaRPr lang="en-US" dirty="0">
              <a:latin typeface="Arial" pitchFamily="34" charset="0"/>
              <a:ea typeface="DejaVu Sans" pitchFamily="2"/>
              <a:cs typeface="Arial" pitchFamily="34" charset="0"/>
            </a:endParaRPr>
          </a:p>
          <a:p>
            <a:pPr marL="487672" indent="-487672" algn="l" defTabSz="650230" fontAlgn="auto">
              <a:spcBef>
                <a:spcPct val="20000"/>
              </a:spcBef>
              <a:spcAft>
                <a:spcPts val="0"/>
              </a:spcAft>
              <a:buFont typeface="Arial"/>
              <a:buChar char="•"/>
              <a:defRPr/>
            </a:pPr>
            <a:endParaRPr lang="en-US" sz="4000" dirty="0" smtClean="0">
              <a:solidFill>
                <a:schemeClr val="tx1"/>
              </a:solidFill>
              <a:latin typeface="Arial"/>
              <a:ea typeface="+mn-ea"/>
              <a:cs typeface="+mn-cs"/>
            </a:endParaRPr>
          </a:p>
        </p:txBody>
      </p:sp>
      <p:pic>
        <p:nvPicPr>
          <p:cNvPr id="12" name="Picture 11"/>
          <p:cNvPicPr>
            <a:picLocks noChangeAspect="1"/>
          </p:cNvPicPr>
          <p:nvPr/>
        </p:nvPicPr>
        <p:blipFill>
          <a:blip r:embed="rId3">
            <a:lum/>
            <a:alphaModFix/>
          </a:blip>
          <a:srcRect/>
          <a:stretch>
            <a:fillRect/>
          </a:stretch>
        </p:blipFill>
        <p:spPr>
          <a:xfrm>
            <a:off x="6458273" y="1326345"/>
            <a:ext cx="3484423" cy="3379708"/>
          </a:xfrm>
          <a:prstGeom prst="rect">
            <a:avLst/>
          </a:prstGeom>
          <a:noFill/>
          <a:ln>
            <a:noFill/>
          </a:ln>
        </p:spPr>
      </p:pic>
      <p:cxnSp>
        <p:nvCxnSpPr>
          <p:cNvPr id="3" name="Elbow Connector 2"/>
          <p:cNvCxnSpPr/>
          <p:nvPr/>
        </p:nvCxnSpPr>
        <p:spPr>
          <a:xfrm>
            <a:off x="4965544" y="3215275"/>
            <a:ext cx="4998352" cy="1616102"/>
          </a:xfrm>
          <a:prstGeom prst="bentConnector3">
            <a:avLst>
              <a:gd name="adj1" fmla="val 3074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a:off x="4989603" y="2533578"/>
            <a:ext cx="1508100" cy="564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9" name="Right Brace 18"/>
          <p:cNvSpPr/>
          <p:nvPr/>
        </p:nvSpPr>
        <p:spPr>
          <a:xfrm>
            <a:off x="4607979" y="2150501"/>
            <a:ext cx="268353" cy="777441"/>
          </a:xfrm>
          <a:prstGeom prst="rightBrace">
            <a:avLst/>
          </a:prstGeom>
        </p:spPr>
        <p:style>
          <a:lnRef idx="2">
            <a:schemeClr val="accent1"/>
          </a:lnRef>
          <a:fillRef idx="0">
            <a:schemeClr val="accent1"/>
          </a:fillRef>
          <a:effectRef idx="1">
            <a:schemeClr val="accent1"/>
          </a:effectRef>
          <a:fontRef idx="minor">
            <a:schemeClr val="tx1"/>
          </a:fontRef>
        </p:style>
        <p:txBody>
          <a:bodyPr lIns="130046" tIns="65023" rIns="130046" bIns="65023" rtlCol="0" anchor="ctr"/>
          <a:lstStyle/>
          <a:p>
            <a:pPr algn="ctr"/>
            <a:endParaRPr lang="en-US"/>
          </a:p>
        </p:txBody>
      </p:sp>
      <p:sp>
        <p:nvSpPr>
          <p:cNvPr id="20" name="Right Brace 19"/>
          <p:cNvSpPr/>
          <p:nvPr/>
        </p:nvSpPr>
        <p:spPr>
          <a:xfrm>
            <a:off x="4607979" y="2937816"/>
            <a:ext cx="205487" cy="554146"/>
          </a:xfrm>
          <a:prstGeom prst="rightBrace">
            <a:avLst/>
          </a:prstGeom>
        </p:spPr>
        <p:style>
          <a:lnRef idx="2">
            <a:schemeClr val="accent1"/>
          </a:lnRef>
          <a:fillRef idx="0">
            <a:schemeClr val="accent1"/>
          </a:fillRef>
          <a:effectRef idx="1">
            <a:schemeClr val="accent1"/>
          </a:effectRef>
          <a:fontRef idx="minor">
            <a:schemeClr val="tx1"/>
          </a:fontRef>
        </p:style>
        <p:txBody>
          <a:bodyPr lIns="130046" tIns="65023" rIns="130046" bIns="65023" rtlCol="0" anchor="ctr"/>
          <a:lstStyle/>
          <a:p>
            <a:pPr algn="ctr"/>
            <a:endParaRPr lang="en-US"/>
          </a:p>
        </p:txBody>
      </p:sp>
      <p:sp>
        <p:nvSpPr>
          <p:cNvPr id="16" name="Subtitle 6"/>
          <p:cNvSpPr txBox="1">
            <a:spLocks/>
          </p:cNvSpPr>
          <p:nvPr/>
        </p:nvSpPr>
        <p:spPr>
          <a:xfrm>
            <a:off x="1856458" y="589192"/>
            <a:ext cx="9103360" cy="511396"/>
          </a:xfrm>
          <a:prstGeom prst="rect">
            <a:avLst/>
          </a:prstGeom>
        </p:spPr>
        <p:txBody>
          <a:bodyPr vert="horz" lIns="130046" tIns="65023" rIns="130046" bIns="65023" rtlCol="0">
            <a:noAutofit/>
          </a:bodyPr>
          <a:lstStyle/>
          <a:p>
            <a:pPr defTabSz="650230" fontAlgn="auto">
              <a:spcBef>
                <a:spcPct val="20000"/>
              </a:spcBef>
              <a:spcAft>
                <a:spcPts val="0"/>
              </a:spcAft>
              <a:defRPr/>
            </a:pPr>
            <a:r>
              <a:rPr lang="en-US" sz="2300" dirty="0" smtClean="0">
                <a:solidFill>
                  <a:srgbClr val="0000CC"/>
                </a:solidFill>
                <a:latin typeface="Arial"/>
                <a:cs typeface="Arial"/>
              </a:rPr>
              <a:t>Dirk </a:t>
            </a:r>
            <a:r>
              <a:rPr lang="en-US" sz="2300" dirty="0" err="1" smtClean="0">
                <a:solidFill>
                  <a:srgbClr val="0000CC"/>
                </a:solidFill>
                <a:latin typeface="Arial"/>
                <a:cs typeface="Arial"/>
              </a:rPr>
              <a:t>Aurin</a:t>
            </a:r>
            <a:r>
              <a:rPr lang="en-US" sz="2300" dirty="0" smtClean="0">
                <a:solidFill>
                  <a:srgbClr val="0000CC"/>
                </a:solidFill>
                <a:latin typeface="Arial"/>
                <a:cs typeface="Arial"/>
              </a:rPr>
              <a:t> &amp; Antonio </a:t>
            </a:r>
            <a:r>
              <a:rPr lang="en-US" sz="2300" dirty="0" err="1" smtClean="0">
                <a:solidFill>
                  <a:srgbClr val="0000CC"/>
                </a:solidFill>
                <a:latin typeface="Arial"/>
                <a:cs typeface="Arial"/>
              </a:rPr>
              <a:t>Mannino</a:t>
            </a:r>
            <a:r>
              <a:rPr lang="en-US" sz="2300" dirty="0" smtClean="0">
                <a:solidFill>
                  <a:srgbClr val="0000CC"/>
                </a:solidFill>
                <a:latin typeface="Arial"/>
                <a:cs typeface="Arial"/>
              </a:rPr>
              <a:t> – NASA GSFC</a:t>
            </a:r>
          </a:p>
        </p:txBody>
      </p:sp>
      <p:sp>
        <p:nvSpPr>
          <p:cNvPr id="17" name="Footer Placeholder 8"/>
          <p:cNvSpPr txBox="1">
            <a:spLocks/>
          </p:cNvSpPr>
          <p:nvPr/>
        </p:nvSpPr>
        <p:spPr>
          <a:xfrm>
            <a:off x="4443307" y="9144000"/>
            <a:ext cx="4878493" cy="685800"/>
          </a:xfrm>
          <a:prstGeom prst="rect">
            <a:avLst/>
          </a:prstGeom>
        </p:spPr>
        <p:txBody>
          <a:bodyPr wrap="square" lIns="130046" tIns="65023" rIns="130046" bIns="65023" numCol="1"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a:noFill/>
                </a:ln>
                <a:solidFill>
                  <a:srgbClr val="898989"/>
                </a:solidFill>
                <a:effectLst/>
                <a:uLnTx/>
                <a:uFillTx/>
                <a:latin typeface="Arial"/>
                <a:ea typeface="ヒラギノ角ゴ ProN W3" pitchFamily="1" charset="-128"/>
                <a:cs typeface="Arial"/>
                <a:sym typeface="Gill Sans" pitchFamily="1" charset="0"/>
              </a:rPr>
              <a:t>NASA GEO-CAPE Coastal Ecosystem Dynamics FY11 Science Study</a:t>
            </a:r>
            <a:endParaRPr kumimoji="0" lang="en-US" sz="1600" b="0" i="0" u="none" strike="noStrike" kern="1200" cap="none" spc="0" normalizeH="0" baseline="0" noProof="0" dirty="0">
              <a:ln>
                <a:noFill/>
              </a:ln>
              <a:solidFill>
                <a:srgbClr val="898989"/>
              </a:solidFill>
              <a:effectLst/>
              <a:uLnTx/>
              <a:uFillTx/>
              <a:latin typeface="Arial"/>
              <a:ea typeface="ヒラギノ角ゴ ProN W3" pitchFamily="1" charset="-128"/>
              <a:cs typeface="Arial"/>
              <a:sym typeface="Gill Sans" pitchFamily="1" charset="0"/>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83231301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ectangle 1"/>
          <p:cNvSpPr/>
          <p:nvPr/>
        </p:nvSpPr>
        <p:spPr>
          <a:xfrm>
            <a:off x="243180" y="7911254"/>
            <a:ext cx="6259220" cy="1977975"/>
          </a:xfrm>
          <a:prstGeom prst="rect">
            <a:avLst/>
          </a:prstGeom>
        </p:spPr>
        <p:txBody>
          <a:bodyPr wrap="square" lIns="130046" tIns="65023" rIns="130046" bIns="65023">
            <a:spAutoFit/>
          </a:bodyPr>
          <a:lstStyle/>
          <a:p>
            <a:pPr algn="l"/>
            <a:r>
              <a:rPr lang="en-US" sz="2000" dirty="0" smtClean="0"/>
              <a:t>(</a:t>
            </a:r>
            <a:r>
              <a:rPr lang="en-US" sz="2000" b="1" dirty="0" smtClean="0"/>
              <a:t>top</a:t>
            </a:r>
            <a:r>
              <a:rPr lang="en-US" sz="2000" dirty="0" smtClean="0"/>
              <a:t>) Image </a:t>
            </a:r>
            <a:r>
              <a:rPr lang="en-US" sz="2000" dirty="0"/>
              <a:t>of </a:t>
            </a:r>
            <a:r>
              <a:rPr lang="en-US" sz="2000" dirty="0" smtClean="0"/>
              <a:t>color index (</a:t>
            </a:r>
            <a:r>
              <a:rPr lang="en-US" sz="2000" dirty="0" err="1" smtClean="0"/>
              <a:t>C</a:t>
            </a:r>
            <a:r>
              <a:rPr lang="en-US" sz="2000" baseline="-25000" dirty="0" err="1" smtClean="0"/>
              <a:t>idx</a:t>
            </a:r>
            <a:r>
              <a:rPr lang="en-US" sz="2000" dirty="0" smtClean="0"/>
              <a:t>) of </a:t>
            </a:r>
            <a:r>
              <a:rPr lang="en-US" sz="2000" dirty="0"/>
              <a:t>Lake </a:t>
            </a:r>
            <a:r>
              <a:rPr lang="en-US" sz="2000" dirty="0" err="1"/>
              <a:t>Taihu</a:t>
            </a:r>
            <a:r>
              <a:rPr lang="en-US" sz="2000" dirty="0"/>
              <a:t> on September 14, </a:t>
            </a:r>
            <a:r>
              <a:rPr lang="en-US" sz="2000" dirty="0" smtClean="0"/>
              <a:t>2011 derived from GOCI. </a:t>
            </a:r>
            <a:r>
              <a:rPr lang="en-US" sz="2000" dirty="0"/>
              <a:t>Start from top left, clock wise: morning to afternoon</a:t>
            </a:r>
            <a:r>
              <a:rPr lang="en-US" sz="2000" dirty="0" smtClean="0"/>
              <a:t>. (</a:t>
            </a:r>
            <a:r>
              <a:rPr lang="en-US" sz="2000" b="1" dirty="0" smtClean="0"/>
              <a:t>bottom</a:t>
            </a:r>
            <a:r>
              <a:rPr lang="en-US" sz="2000" dirty="0" smtClean="0"/>
              <a:t>): </a:t>
            </a:r>
            <a:r>
              <a:rPr lang="en-US" sz="2000" dirty="0">
                <a:latin typeface="Calibri" pitchFamily="34" charset="0"/>
              </a:rPr>
              <a:t>Percentage difference relative to 8-image average of lake-wise </a:t>
            </a:r>
            <a:r>
              <a:rPr lang="en-US" sz="2000" dirty="0" err="1" smtClean="0">
                <a:latin typeface="Calibri" pitchFamily="34" charset="0"/>
              </a:rPr>
              <a:t>C</a:t>
            </a:r>
            <a:r>
              <a:rPr lang="en-US" sz="2000" baseline="-25000" dirty="0" err="1" smtClean="0">
                <a:latin typeface="Calibri" pitchFamily="34" charset="0"/>
              </a:rPr>
              <a:t>idx</a:t>
            </a:r>
            <a:r>
              <a:rPr lang="en-US" sz="2000" dirty="0">
                <a:latin typeface="Calibri" pitchFamily="34" charset="0"/>
              </a:rPr>
              <a:t>.</a:t>
            </a:r>
          </a:p>
          <a:p>
            <a:pPr algn="l"/>
            <a:endParaRPr lang="en-US" sz="2000" dirty="0"/>
          </a:p>
        </p:txBody>
      </p:sp>
      <p:pic>
        <p:nvPicPr>
          <p:cNvPr id="1026" name="Picture 2"/>
          <p:cNvPicPr>
            <a:picLocks noChangeAspect="1" noChangeArrowheads="1"/>
          </p:cNvPicPr>
          <p:nvPr/>
        </p:nvPicPr>
        <p:blipFill>
          <a:blip r:embed="rId3"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216748" y="975360"/>
            <a:ext cx="5883472" cy="3576320"/>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pic>
      <p:pic>
        <p:nvPicPr>
          <p:cNvPr id="15" name="Picture 2"/>
          <p:cNvPicPr>
            <a:picLocks noChangeAspect="1" noChangeArrowheads="1"/>
          </p:cNvPicPr>
          <p:nvPr/>
        </p:nvPicPr>
        <p:blipFill>
          <a:blip r:embed="rId4"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325121" y="4443306"/>
            <a:ext cx="5910862" cy="3545754"/>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16" name="93cf862e-ea7d-4504-99de-17f8e9c00b94" descr="EBA8121D-DF15-4DD9-9A14-D323273A9C5C@hsd1"/>
          <p:cNvPicPr>
            <a:picLocks noChangeAspect="1" noChangeArrowheads="1"/>
          </p:cNvPicPr>
          <p:nvPr/>
        </p:nvPicPr>
        <p:blipFill>
          <a:blip r:embed="rId5"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6610774" y="1083736"/>
            <a:ext cx="5886522" cy="617694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sp>
        <p:nvSpPr>
          <p:cNvPr id="17" name="Rectangle 16"/>
          <p:cNvSpPr/>
          <p:nvPr/>
        </p:nvSpPr>
        <p:spPr>
          <a:xfrm>
            <a:off x="6719147" y="7162800"/>
            <a:ext cx="6177280" cy="2285752"/>
          </a:xfrm>
          <a:prstGeom prst="rect">
            <a:avLst/>
          </a:prstGeom>
        </p:spPr>
        <p:txBody>
          <a:bodyPr wrap="square" lIns="130046" tIns="65023" rIns="130046" bIns="65023">
            <a:spAutoFit/>
          </a:bodyPr>
          <a:lstStyle/>
          <a:p>
            <a:pPr algn="l"/>
            <a:r>
              <a:rPr lang="en-US" sz="2000" dirty="0" smtClean="0"/>
              <a:t>(</a:t>
            </a:r>
            <a:r>
              <a:rPr lang="en-US" sz="2000" b="1" dirty="0" smtClean="0"/>
              <a:t>top</a:t>
            </a:r>
            <a:r>
              <a:rPr lang="en-US" sz="2000" dirty="0" smtClean="0"/>
              <a:t>) </a:t>
            </a:r>
            <a:r>
              <a:rPr lang="en-US" sz="2000" dirty="0"/>
              <a:t>Diurnal pattern of both biomass and PAR (dash lines indicate their daily mean, respectively); </a:t>
            </a:r>
            <a:endParaRPr lang="en-US" sz="2000" dirty="0" smtClean="0"/>
          </a:p>
          <a:p>
            <a:pPr algn="l"/>
            <a:r>
              <a:rPr lang="en-US" sz="2000" dirty="0" smtClean="0"/>
              <a:t>(</a:t>
            </a:r>
            <a:r>
              <a:rPr lang="en-US" sz="2000" b="1" dirty="0" smtClean="0"/>
              <a:t>bottom</a:t>
            </a:r>
            <a:r>
              <a:rPr lang="en-US" sz="2000" dirty="0" smtClean="0"/>
              <a:t>) </a:t>
            </a:r>
            <a:r>
              <a:rPr lang="en-US" sz="2000" dirty="0"/>
              <a:t>Diurnal primary production (black line), and the modeled daily total PP using either mean biomass and mean PAR (represented by the red solid line) or using diurnal varying biomass and diurnal varying PAR (represented by the dot black line).</a:t>
            </a:r>
          </a:p>
        </p:txBody>
      </p:sp>
      <p:sp>
        <p:nvSpPr>
          <p:cNvPr id="18" name="TextBox 17"/>
          <p:cNvSpPr txBox="1"/>
          <p:nvPr/>
        </p:nvSpPr>
        <p:spPr>
          <a:xfrm>
            <a:off x="665068" y="0"/>
            <a:ext cx="11525343" cy="569045"/>
          </a:xfrm>
          <a:prstGeom prst="rect">
            <a:avLst/>
          </a:prstGeom>
          <a:noFill/>
        </p:spPr>
        <p:txBody>
          <a:bodyPr wrap="none" lIns="130046" tIns="65023" rIns="130046" bIns="65023" rtlCol="0">
            <a:spAutoFit/>
          </a:bodyPr>
          <a:lstStyle/>
          <a:p>
            <a:r>
              <a:rPr lang="en-US" sz="2800" dirty="0" smtClean="0"/>
              <a:t>Temporal resolution on daily dynamics (GOCI data and numerical simulation)</a:t>
            </a:r>
            <a:endParaRPr lang="en-US" sz="2800" dirty="0"/>
          </a:p>
        </p:txBody>
      </p:sp>
      <p:sp>
        <p:nvSpPr>
          <p:cNvPr id="4" name="TextBox 3"/>
          <p:cNvSpPr txBox="1"/>
          <p:nvPr/>
        </p:nvSpPr>
        <p:spPr>
          <a:xfrm>
            <a:off x="1932223" y="433493"/>
            <a:ext cx="8188780" cy="500648"/>
          </a:xfrm>
          <a:prstGeom prst="rect">
            <a:avLst/>
          </a:prstGeom>
          <a:noFill/>
        </p:spPr>
        <p:txBody>
          <a:bodyPr wrap="none" lIns="130046" tIns="65023" rIns="130046" bIns="65023" rtlCol="0">
            <a:spAutoFit/>
          </a:bodyPr>
          <a:lstStyle/>
          <a:p>
            <a:r>
              <a:rPr lang="en-US" sz="2400" dirty="0" smtClean="0">
                <a:solidFill>
                  <a:srgbClr val="0000FF"/>
                </a:solidFill>
              </a:rPr>
              <a:t>(Zhongping Lee, UMass Boston; Curtiss Davis, Oregon State U.)</a:t>
            </a:r>
            <a:endParaRPr lang="en-US" sz="2400" dirty="0">
              <a:solidFill>
                <a:srgbClr val="0000FF"/>
              </a:solidFill>
            </a:endParaRPr>
          </a:p>
        </p:txBody>
      </p:sp>
      <p:sp>
        <p:nvSpPr>
          <p:cNvPr id="9" name="Footer Placeholder 8"/>
          <p:cNvSpPr txBox="1">
            <a:spLocks/>
          </p:cNvSpPr>
          <p:nvPr/>
        </p:nvSpPr>
        <p:spPr>
          <a:xfrm>
            <a:off x="2233507" y="9144000"/>
            <a:ext cx="4878493" cy="685800"/>
          </a:xfrm>
          <a:prstGeom prst="rect">
            <a:avLst/>
          </a:prstGeom>
        </p:spPr>
        <p:txBody>
          <a:bodyPr wrap="square" lIns="130046" tIns="65023" rIns="130046" bIns="65023" numCol="1"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a:noFill/>
                </a:ln>
                <a:solidFill>
                  <a:srgbClr val="898989"/>
                </a:solidFill>
                <a:effectLst/>
                <a:uLnTx/>
                <a:uFillTx/>
                <a:latin typeface="Arial"/>
                <a:ea typeface="ヒラギノ角ゴ ProN W3" pitchFamily="1" charset="-128"/>
                <a:cs typeface="Arial"/>
                <a:sym typeface="Gill Sans" pitchFamily="1" charset="0"/>
              </a:rPr>
              <a:t>NASA GEO-CAPE Coastal Ecosystem Dynamics FY11 Science Study</a:t>
            </a:r>
            <a:endParaRPr kumimoji="0" lang="en-US" sz="1600" b="0" i="0" u="none" strike="noStrike" kern="1200" cap="none" spc="0" normalizeH="0" baseline="0" noProof="0" dirty="0">
              <a:ln>
                <a:noFill/>
              </a:ln>
              <a:solidFill>
                <a:srgbClr val="898989"/>
              </a:solidFill>
              <a:effectLst/>
              <a:uLnTx/>
              <a:uFillTx/>
              <a:latin typeface="Arial"/>
              <a:ea typeface="ヒラギノ角ゴ ProN W3" pitchFamily="1" charset="-128"/>
              <a:cs typeface="Arial"/>
              <a:sym typeface="Gill Sans" pitchFamily="1" charset="0"/>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72497960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101600" y="6591329"/>
            <a:ext cx="7086600" cy="3009871"/>
          </a:xfrm>
        </p:spPr>
        <p:txBody>
          <a:bodyPr lIns="130046" tIns="65023" rIns="130046" bIns="65023">
            <a:normAutofit/>
          </a:bodyPr>
          <a:lstStyle/>
          <a:p>
            <a:pPr>
              <a:spcBef>
                <a:spcPts val="300"/>
              </a:spcBef>
              <a:buNone/>
            </a:pPr>
            <a:r>
              <a:rPr lang="en-US" sz="2600" b="1" dirty="0">
                <a:latin typeface="Arial"/>
              </a:rPr>
              <a:t>Results to date</a:t>
            </a:r>
            <a:endParaRPr lang="en-US" sz="2600" b="1" dirty="0" smtClean="0">
              <a:latin typeface="Arial"/>
            </a:endParaRPr>
          </a:p>
          <a:p>
            <a:pPr>
              <a:spcBef>
                <a:spcPts val="300"/>
              </a:spcBef>
            </a:pPr>
            <a:r>
              <a:rPr lang="en-US" sz="2400" dirty="0" smtClean="0">
                <a:latin typeface="Arial"/>
              </a:rPr>
              <a:t>Analysis of DOC </a:t>
            </a:r>
            <a:r>
              <a:rPr lang="en-US" sz="2400" dirty="0">
                <a:latin typeface="Arial"/>
              </a:rPr>
              <a:t>(dissolved organic carbon)</a:t>
            </a:r>
            <a:r>
              <a:rPr lang="en-US" sz="2400" dirty="0" smtClean="0">
                <a:latin typeface="Arial"/>
              </a:rPr>
              <a:t> &amp; CDOM from </a:t>
            </a:r>
            <a:r>
              <a:rPr lang="en-US" sz="2400" dirty="0">
                <a:latin typeface="Arial"/>
              </a:rPr>
              <a:t>4 cruises continues.</a:t>
            </a:r>
          </a:p>
          <a:p>
            <a:pPr>
              <a:spcBef>
                <a:spcPts val="300"/>
              </a:spcBef>
            </a:pPr>
            <a:r>
              <a:rPr lang="en-US" sz="2400" dirty="0">
                <a:latin typeface="Arial"/>
              </a:rPr>
              <a:t>DOC and CDOM in Korean coastal waters are generally lower than</a:t>
            </a:r>
            <a:r>
              <a:rPr lang="en-US" sz="2400" dirty="0" smtClean="0">
                <a:latin typeface="Arial"/>
              </a:rPr>
              <a:t> U.S. East coast.</a:t>
            </a:r>
          </a:p>
          <a:p>
            <a:pPr>
              <a:spcBef>
                <a:spcPts val="300"/>
              </a:spcBef>
            </a:pPr>
            <a:r>
              <a:rPr lang="en-US" sz="2400" dirty="0">
                <a:latin typeface="Arial"/>
              </a:rPr>
              <a:t>KORDI providing data for POC, chlorophyll-a, suspended particles and </a:t>
            </a:r>
            <a:r>
              <a:rPr lang="en-US" sz="2400" dirty="0" err="1">
                <a:latin typeface="Arial"/>
              </a:rPr>
              <a:t>hydrography</a:t>
            </a:r>
            <a:r>
              <a:rPr lang="en-US" sz="2400" dirty="0">
                <a:latin typeface="Arial"/>
              </a:rPr>
              <a:t>.</a:t>
            </a:r>
          </a:p>
        </p:txBody>
      </p:sp>
      <p:sp>
        <p:nvSpPr>
          <p:cNvPr id="7" name="Content Placeholder 4"/>
          <p:cNvSpPr txBox="1">
            <a:spLocks/>
          </p:cNvSpPr>
          <p:nvPr/>
        </p:nvSpPr>
        <p:spPr>
          <a:xfrm>
            <a:off x="101600" y="1676400"/>
            <a:ext cx="5334000" cy="4648200"/>
          </a:xfrm>
          <a:prstGeom prst="rect">
            <a:avLst/>
          </a:prstGeom>
        </p:spPr>
        <p:txBody>
          <a:bodyPr vert="horz" lIns="130046" tIns="65023" rIns="130046" bIns="65023" rtlCol="0">
            <a:noAutofit/>
          </a:bodyPr>
          <a:lstStyle/>
          <a:p>
            <a:pPr marL="487672" indent="-487672" algn="l" defTabSz="650230" fontAlgn="auto">
              <a:spcBef>
                <a:spcPts val="500"/>
              </a:spcBef>
              <a:spcAft>
                <a:spcPts val="200"/>
              </a:spcAft>
              <a:defRPr/>
            </a:pPr>
            <a:r>
              <a:rPr lang="en-US" sz="2400" b="1" dirty="0">
                <a:solidFill>
                  <a:schemeClr val="tx1"/>
                </a:solidFill>
                <a:latin typeface="Arial"/>
                <a:ea typeface="+mn-ea"/>
                <a:cs typeface="+mn-cs"/>
              </a:rPr>
              <a:t>Summary of Activity</a:t>
            </a:r>
          </a:p>
          <a:p>
            <a:pPr marL="216000" indent="-216000" algn="l">
              <a:spcBef>
                <a:spcPts val="500"/>
              </a:spcBef>
              <a:spcAft>
                <a:spcPts val="200"/>
              </a:spcAft>
              <a:buFont typeface="Arial"/>
              <a:buChar char="•"/>
              <a:defRPr/>
            </a:pPr>
            <a:r>
              <a:rPr lang="en-US" sz="2400" dirty="0">
                <a:latin typeface="Arial"/>
              </a:rPr>
              <a:t>Collaboration with KORDI to share data and analyze coastal samples from GOCI field-of-regard.</a:t>
            </a:r>
          </a:p>
          <a:p>
            <a:pPr marL="216000" indent="-216000" algn="l">
              <a:spcBef>
                <a:spcPts val="500"/>
              </a:spcBef>
              <a:spcAft>
                <a:spcPts val="200"/>
              </a:spcAft>
              <a:buFont typeface="Arial"/>
              <a:buChar char="•"/>
              <a:defRPr/>
            </a:pPr>
            <a:r>
              <a:rPr lang="en-US" sz="2400" dirty="0">
                <a:latin typeface="Arial"/>
              </a:rPr>
              <a:t>Apply</a:t>
            </a:r>
            <a:r>
              <a:rPr lang="en-US" sz="2400" dirty="0" smtClean="0">
                <a:latin typeface="Arial"/>
              </a:rPr>
              <a:t> GOCI &amp; our </a:t>
            </a:r>
            <a:r>
              <a:rPr lang="en-US" sz="2400" dirty="0">
                <a:latin typeface="Arial"/>
              </a:rPr>
              <a:t>coastal carbon algorithms</a:t>
            </a:r>
            <a:r>
              <a:rPr lang="en-US" sz="2400" dirty="0" smtClean="0">
                <a:latin typeface="Arial"/>
              </a:rPr>
              <a:t> to </a:t>
            </a:r>
            <a:r>
              <a:rPr lang="en-US" sz="2400" dirty="0">
                <a:latin typeface="Arial"/>
              </a:rPr>
              <a:t>examine diurnal and day-to-day variability of</a:t>
            </a:r>
            <a:r>
              <a:rPr lang="en-US" sz="2400" dirty="0" smtClean="0">
                <a:latin typeface="Arial"/>
              </a:rPr>
              <a:t> CDOM dissolved </a:t>
            </a:r>
            <a:r>
              <a:rPr lang="en-US" sz="2400" dirty="0">
                <a:latin typeface="Arial"/>
              </a:rPr>
              <a:t>and particulate</a:t>
            </a:r>
            <a:r>
              <a:rPr lang="en-US" sz="2400" dirty="0" smtClean="0">
                <a:latin typeface="Arial"/>
              </a:rPr>
              <a:t> carbon.</a:t>
            </a:r>
          </a:p>
          <a:p>
            <a:pPr marL="216000" indent="-216000" algn="l">
              <a:spcBef>
                <a:spcPts val="500"/>
              </a:spcBef>
              <a:spcAft>
                <a:spcPts val="200"/>
              </a:spcAft>
              <a:buFont typeface="Arial"/>
              <a:buChar char="•"/>
              <a:defRPr/>
            </a:pPr>
            <a:r>
              <a:rPr lang="en-US" sz="2400" dirty="0" smtClean="0">
                <a:latin typeface="Arial"/>
              </a:rPr>
              <a:t>Determine </a:t>
            </a:r>
            <a:r>
              <a:rPr lang="en-US" sz="2400" dirty="0">
                <a:latin typeface="Arial"/>
              </a:rPr>
              <a:t>the temporal frequency necessary to capture the variability in carbon distributions and processes in coastal ocean</a:t>
            </a:r>
            <a:r>
              <a:rPr lang="en-US" sz="2400" dirty="0" smtClean="0">
                <a:latin typeface="Arial"/>
              </a:rPr>
              <a:t>.</a:t>
            </a:r>
            <a:endParaRPr lang="en-US" sz="2400" dirty="0">
              <a:solidFill>
                <a:schemeClr val="tx1"/>
              </a:solidFill>
              <a:latin typeface="Arial"/>
              <a:ea typeface="+mn-ea"/>
              <a:cs typeface="+mn-cs"/>
            </a:endParaRPr>
          </a:p>
        </p:txBody>
      </p:sp>
      <p:sp>
        <p:nvSpPr>
          <p:cNvPr id="8" name="Content Placeholder 4"/>
          <p:cNvSpPr txBox="1">
            <a:spLocks/>
          </p:cNvSpPr>
          <p:nvPr/>
        </p:nvSpPr>
        <p:spPr>
          <a:xfrm>
            <a:off x="7434409" y="7306184"/>
            <a:ext cx="5468791" cy="1837816"/>
          </a:xfrm>
          <a:prstGeom prst="rect">
            <a:avLst/>
          </a:prstGeom>
        </p:spPr>
        <p:txBody>
          <a:bodyPr vert="horz" lIns="130046" tIns="65023" rIns="130046" bIns="65023" rtlCol="0">
            <a:normAutofit/>
          </a:bodyPr>
          <a:lstStyle/>
          <a:p>
            <a:pPr marL="487672" indent="-487672" algn="l" defTabSz="650230" fontAlgn="auto">
              <a:spcBef>
                <a:spcPct val="20000"/>
              </a:spcBef>
              <a:spcAft>
                <a:spcPts val="0"/>
              </a:spcAft>
              <a:defRPr/>
            </a:pPr>
            <a:r>
              <a:rPr lang="en-US" sz="2811" b="1" dirty="0">
                <a:solidFill>
                  <a:schemeClr val="tx1"/>
                </a:solidFill>
                <a:latin typeface="Arial"/>
                <a:ea typeface="+mn-ea"/>
                <a:cs typeface="+mn-cs"/>
              </a:rPr>
              <a:t>Impact &amp; recommendations</a:t>
            </a:r>
            <a:endParaRPr lang="en-US" sz="2811" b="1" dirty="0" smtClean="0">
              <a:solidFill>
                <a:schemeClr val="tx1"/>
              </a:solidFill>
              <a:latin typeface="Arial"/>
              <a:ea typeface="+mn-ea"/>
              <a:cs typeface="+mn-cs"/>
            </a:endParaRPr>
          </a:p>
          <a:p>
            <a:pPr marL="487672" indent="-487672" algn="l" defTabSz="650230" fontAlgn="auto">
              <a:spcBef>
                <a:spcPct val="20000"/>
              </a:spcBef>
              <a:spcAft>
                <a:spcPts val="0"/>
              </a:spcAft>
              <a:buFont typeface="Arial"/>
              <a:buChar char="•"/>
              <a:defRPr/>
            </a:pPr>
            <a:r>
              <a:rPr lang="en-US" sz="2400" dirty="0" smtClean="0">
                <a:latin typeface="Arial"/>
              </a:rPr>
              <a:t>Work </a:t>
            </a:r>
            <a:r>
              <a:rPr lang="en-US" sz="2400" dirty="0">
                <a:latin typeface="Arial"/>
              </a:rPr>
              <a:t>is still in progress</a:t>
            </a:r>
            <a:r>
              <a:rPr lang="en-US" sz="2400" dirty="0" smtClean="0">
                <a:latin typeface="Arial"/>
              </a:rPr>
              <a:t> </a:t>
            </a:r>
            <a:endParaRPr lang="en-US" sz="2800" dirty="0" smtClean="0">
              <a:solidFill>
                <a:schemeClr val="tx1"/>
              </a:solidFill>
              <a:latin typeface="Arial"/>
              <a:ea typeface="+mn-ea"/>
              <a:cs typeface="+mn-cs"/>
            </a:endParaRPr>
          </a:p>
          <a:p>
            <a:pPr marL="487672" indent="-487672" algn="l" defTabSz="650230" fontAlgn="auto">
              <a:spcBef>
                <a:spcPct val="20000"/>
              </a:spcBef>
              <a:spcAft>
                <a:spcPts val="0"/>
              </a:spcAft>
              <a:buFont typeface="Arial"/>
              <a:buChar char="•"/>
              <a:defRPr/>
            </a:pPr>
            <a:endParaRPr lang="en-US" sz="4000" dirty="0">
              <a:solidFill>
                <a:schemeClr val="tx1"/>
              </a:solidFill>
              <a:latin typeface="Arial"/>
              <a:ea typeface="+mn-ea"/>
              <a:cs typeface="+mn-cs"/>
            </a:endParaRPr>
          </a:p>
        </p:txBody>
      </p:sp>
      <p:sp>
        <p:nvSpPr>
          <p:cNvPr id="11" name="Subtitle 6"/>
          <p:cNvSpPr txBox="1">
            <a:spLocks/>
          </p:cNvSpPr>
          <p:nvPr/>
        </p:nvSpPr>
        <p:spPr>
          <a:xfrm>
            <a:off x="1918546" y="914400"/>
            <a:ext cx="9079654" cy="838200"/>
          </a:xfrm>
          <a:prstGeom prst="rect">
            <a:avLst/>
          </a:prstGeom>
        </p:spPr>
        <p:txBody>
          <a:bodyPr vert="horz" lIns="130046" tIns="65023" rIns="130046" bIns="65023" rtlCol="0">
            <a:normAutofit lnSpcReduction="10000"/>
          </a:bodyPr>
          <a:lstStyle/>
          <a:p>
            <a:pPr defTabSz="650230" fontAlgn="auto">
              <a:spcBef>
                <a:spcPct val="20000"/>
              </a:spcBef>
              <a:spcAft>
                <a:spcPts val="0"/>
              </a:spcAft>
              <a:defRPr/>
            </a:pPr>
            <a:r>
              <a:rPr lang="en-US" sz="2200" dirty="0">
                <a:solidFill>
                  <a:srgbClr val="0000FF"/>
                </a:solidFill>
                <a:latin typeface="Arial"/>
                <a:ea typeface="+mn-ea"/>
                <a:cs typeface="Arial"/>
              </a:rPr>
              <a:t>Antonio </a:t>
            </a:r>
            <a:r>
              <a:rPr lang="en-US" sz="2200" dirty="0" err="1">
                <a:solidFill>
                  <a:srgbClr val="0000FF"/>
                </a:solidFill>
                <a:latin typeface="Arial"/>
                <a:ea typeface="+mn-ea"/>
                <a:cs typeface="Arial"/>
              </a:rPr>
              <a:t>Mannino</a:t>
            </a:r>
            <a:r>
              <a:rPr lang="en-US" sz="2200" dirty="0">
                <a:solidFill>
                  <a:srgbClr val="0000FF"/>
                </a:solidFill>
                <a:latin typeface="Arial"/>
                <a:ea typeface="+mn-ea"/>
                <a:cs typeface="Arial"/>
              </a:rPr>
              <a:t>, Dirk </a:t>
            </a:r>
            <a:r>
              <a:rPr lang="en-US" sz="2200" dirty="0" err="1">
                <a:solidFill>
                  <a:srgbClr val="0000FF"/>
                </a:solidFill>
                <a:latin typeface="Arial"/>
                <a:ea typeface="+mn-ea"/>
                <a:cs typeface="Arial"/>
              </a:rPr>
              <a:t>Aurin</a:t>
            </a:r>
            <a:r>
              <a:rPr lang="en-US" sz="2200" dirty="0">
                <a:solidFill>
                  <a:srgbClr val="0000FF"/>
                </a:solidFill>
                <a:latin typeface="Arial"/>
                <a:ea typeface="+mn-ea"/>
                <a:cs typeface="Arial"/>
              </a:rPr>
              <a:t> &amp; Mike Novak – NASA </a:t>
            </a:r>
            <a:r>
              <a:rPr lang="en-US" sz="2200" dirty="0" smtClean="0">
                <a:solidFill>
                  <a:srgbClr val="0000FF"/>
                </a:solidFill>
                <a:latin typeface="Arial"/>
                <a:ea typeface="+mn-ea"/>
                <a:cs typeface="Arial"/>
              </a:rPr>
              <a:t>GSFC</a:t>
            </a:r>
          </a:p>
          <a:p>
            <a:pPr defTabSz="650230" fontAlgn="auto">
              <a:spcBef>
                <a:spcPct val="20000"/>
              </a:spcBef>
              <a:spcAft>
                <a:spcPts val="0"/>
              </a:spcAft>
              <a:defRPr/>
            </a:pPr>
            <a:r>
              <a:rPr lang="en-US" sz="2200" dirty="0" smtClean="0">
                <a:solidFill>
                  <a:srgbClr val="0000FF"/>
                </a:solidFill>
                <a:latin typeface="Arial"/>
                <a:ea typeface="+mn-ea"/>
                <a:cs typeface="Arial"/>
              </a:rPr>
              <a:t>Se-</a:t>
            </a:r>
            <a:r>
              <a:rPr lang="en-US" sz="2200" dirty="0" err="1" smtClean="0">
                <a:solidFill>
                  <a:srgbClr val="0000FF"/>
                </a:solidFill>
                <a:latin typeface="Arial"/>
                <a:ea typeface="+mn-ea"/>
                <a:cs typeface="Arial"/>
              </a:rPr>
              <a:t>Jong</a:t>
            </a:r>
            <a:r>
              <a:rPr lang="en-US" sz="2200" dirty="0" smtClean="0">
                <a:solidFill>
                  <a:srgbClr val="0000FF"/>
                </a:solidFill>
                <a:latin typeface="Arial"/>
                <a:ea typeface="+mn-ea"/>
                <a:cs typeface="Arial"/>
              </a:rPr>
              <a:t> </a:t>
            </a:r>
            <a:r>
              <a:rPr lang="en-US" sz="2200" dirty="0" err="1" smtClean="0">
                <a:solidFill>
                  <a:srgbClr val="0000FF"/>
                </a:solidFill>
                <a:latin typeface="Arial"/>
                <a:ea typeface="+mn-ea"/>
                <a:cs typeface="Arial"/>
              </a:rPr>
              <a:t>Ju</a:t>
            </a:r>
            <a:r>
              <a:rPr lang="en-US" sz="2200" dirty="0" smtClean="0">
                <a:solidFill>
                  <a:srgbClr val="0000FF"/>
                </a:solidFill>
                <a:latin typeface="Arial"/>
                <a:ea typeface="+mn-ea"/>
                <a:cs typeface="Arial"/>
              </a:rPr>
              <a:t>, Young </a:t>
            </a:r>
            <a:r>
              <a:rPr lang="en-US" sz="2200" dirty="0" err="1" smtClean="0">
                <a:solidFill>
                  <a:srgbClr val="0000FF"/>
                </a:solidFill>
                <a:latin typeface="Arial"/>
                <a:ea typeface="+mn-ea"/>
                <a:cs typeface="Arial"/>
              </a:rPr>
              <a:t>Baek</a:t>
            </a:r>
            <a:r>
              <a:rPr lang="en-US" sz="2200" dirty="0" smtClean="0">
                <a:solidFill>
                  <a:srgbClr val="0000FF"/>
                </a:solidFill>
                <a:latin typeface="Arial"/>
                <a:ea typeface="+mn-ea"/>
                <a:cs typeface="Arial"/>
              </a:rPr>
              <a:t> Son, &amp; </a:t>
            </a:r>
            <a:r>
              <a:rPr lang="en-US" sz="2200" dirty="0" err="1" smtClean="0">
                <a:solidFill>
                  <a:srgbClr val="0000FF"/>
                </a:solidFill>
                <a:latin typeface="Arial"/>
                <a:ea typeface="+mn-ea"/>
                <a:cs typeface="Arial"/>
              </a:rPr>
              <a:t>Joo-Hyung</a:t>
            </a:r>
            <a:r>
              <a:rPr lang="en-US" sz="2200" dirty="0" smtClean="0">
                <a:solidFill>
                  <a:srgbClr val="0000FF"/>
                </a:solidFill>
                <a:latin typeface="Arial"/>
                <a:ea typeface="+mn-ea"/>
                <a:cs typeface="Arial"/>
              </a:rPr>
              <a:t> </a:t>
            </a:r>
            <a:r>
              <a:rPr lang="en-US" sz="2200" dirty="0" err="1" smtClean="0">
                <a:solidFill>
                  <a:srgbClr val="0000FF"/>
                </a:solidFill>
                <a:latin typeface="Arial"/>
                <a:ea typeface="+mn-ea"/>
                <a:cs typeface="Arial"/>
              </a:rPr>
              <a:t>Ryu</a:t>
            </a:r>
            <a:r>
              <a:rPr lang="en-US" sz="2200" dirty="0" smtClean="0">
                <a:solidFill>
                  <a:srgbClr val="0000FF"/>
                </a:solidFill>
                <a:latin typeface="Arial"/>
                <a:ea typeface="+mn-ea"/>
                <a:cs typeface="Arial"/>
              </a:rPr>
              <a:t> - KORDI</a:t>
            </a:r>
          </a:p>
        </p:txBody>
      </p:sp>
      <p:sp>
        <p:nvSpPr>
          <p:cNvPr id="13" name="TextBox 12"/>
          <p:cNvSpPr txBox="1"/>
          <p:nvPr/>
        </p:nvSpPr>
        <p:spPr>
          <a:xfrm>
            <a:off x="6426200" y="6509752"/>
            <a:ext cx="6248400" cy="500648"/>
          </a:xfrm>
          <a:prstGeom prst="rect">
            <a:avLst/>
          </a:prstGeom>
          <a:noFill/>
        </p:spPr>
        <p:txBody>
          <a:bodyPr wrap="square" lIns="130046" tIns="65023" rIns="130046" bIns="65023" rtlCol="0">
            <a:spAutoFit/>
          </a:bodyPr>
          <a:lstStyle/>
          <a:p>
            <a:r>
              <a:rPr lang="en-US" sz="2400" i="1" dirty="0" smtClean="0">
                <a:solidFill>
                  <a:srgbClr val="800000"/>
                </a:solidFill>
                <a:latin typeface="Arial"/>
                <a:cs typeface="Arial"/>
              </a:rPr>
              <a:t>samples </a:t>
            </a:r>
            <a:r>
              <a:rPr lang="en-US" sz="2400" i="1" dirty="0">
                <a:solidFill>
                  <a:srgbClr val="800000"/>
                </a:solidFill>
                <a:latin typeface="Arial"/>
                <a:cs typeface="Arial"/>
              </a:rPr>
              <a:t>collected by KORDI collaborators</a:t>
            </a:r>
          </a:p>
        </p:txBody>
      </p:sp>
      <p:sp>
        <p:nvSpPr>
          <p:cNvPr id="12" name="Rectangle 2"/>
          <p:cNvSpPr>
            <a:spLocks/>
          </p:cNvSpPr>
          <p:nvPr/>
        </p:nvSpPr>
        <p:spPr bwMode="auto">
          <a:xfrm>
            <a:off x="177800" y="0"/>
            <a:ext cx="12750800" cy="990600"/>
          </a:xfrm>
          <a:prstGeom prst="rect">
            <a:avLst/>
          </a:prstGeom>
          <a:noFill/>
          <a:ln w="9525" cap="flat">
            <a:noFill/>
            <a:miter lim="800000"/>
            <a:headEnd type="none" w="med" len="med"/>
            <a:tailEnd type="none" w="med" len="med"/>
          </a:ln>
        </p:spPr>
        <p:txBody>
          <a:bodyPr lIns="38100" tIns="38100" rIns="38100" bIns="38100" anchor="ctr">
            <a:prstTxWarp prst="textNoShape">
              <a:avLst/>
            </a:prstTxWarp>
          </a:bodyPr>
          <a:lstStyle/>
          <a:p>
            <a:pPr>
              <a:tabLst>
                <a:tab pos="3683000" algn="l"/>
              </a:tabLst>
            </a:pPr>
            <a:r>
              <a:rPr lang="en-US" sz="2800" b="1" dirty="0" smtClean="0">
                <a:solidFill>
                  <a:schemeClr val="tx1"/>
                </a:solidFill>
                <a:effectLst>
                  <a:outerShdw blurRad="38100" dist="38100" dir="2700000" algn="tl">
                    <a:srgbClr val="DDDDDD"/>
                  </a:outerShdw>
                </a:effectLst>
                <a:latin typeface="Arial" pitchFamily="1" charset="0"/>
                <a:ea typeface="Arial" pitchFamily="1" charset="0"/>
                <a:cs typeface="Arial" pitchFamily="1" charset="0"/>
                <a:sym typeface="Arial" pitchFamily="1" charset="0"/>
              </a:rPr>
              <a:t>Applying GOCI data to study coastal ocean carbon distributions &amp; processes to substantiate GEO-CAPE requirements </a:t>
            </a:r>
            <a:endParaRPr lang="en-US" sz="2800" b="1" dirty="0">
              <a:solidFill>
                <a:schemeClr val="tx1"/>
              </a:solidFill>
              <a:effectLst>
                <a:outerShdw blurRad="38100" dist="38100" dir="2700000" algn="tl">
                  <a:srgbClr val="DDDDDD"/>
                </a:outerShdw>
              </a:effectLst>
              <a:latin typeface="Arial" pitchFamily="1" charset="0"/>
              <a:ea typeface="Arial" pitchFamily="1" charset="0"/>
              <a:cs typeface="Arial" pitchFamily="1" charset="0"/>
              <a:sym typeface="Arial" pitchFamily="1" charset="0"/>
            </a:endParaRPr>
          </a:p>
        </p:txBody>
      </p:sp>
      <p:pic>
        <p:nvPicPr>
          <p:cNvPr id="16" name="Picture 15" descr="DOC_April2011.png"/>
          <p:cNvPicPr>
            <a:picLocks noChangeAspect="1"/>
          </p:cNvPicPr>
          <p:nvPr/>
        </p:nvPicPr>
        <p:blipFill>
          <a:blip r:embed="rId2"/>
          <a:stretch>
            <a:fillRect/>
          </a:stretch>
        </p:blipFill>
        <p:spPr>
          <a:xfrm>
            <a:off x="8822395" y="1968805"/>
            <a:ext cx="4080805" cy="4660595"/>
          </a:xfrm>
          <a:prstGeom prst="rect">
            <a:avLst/>
          </a:prstGeom>
        </p:spPr>
      </p:pic>
      <p:pic>
        <p:nvPicPr>
          <p:cNvPr id="15" name="Picture 14" descr="CDOM_April2011.png"/>
          <p:cNvPicPr>
            <a:picLocks noChangeAspect="1"/>
          </p:cNvPicPr>
          <p:nvPr/>
        </p:nvPicPr>
        <p:blipFill>
          <a:blip r:embed="rId3"/>
          <a:stretch>
            <a:fillRect/>
          </a:stretch>
        </p:blipFill>
        <p:spPr>
          <a:xfrm>
            <a:off x="5207000" y="2045003"/>
            <a:ext cx="4044067" cy="4307099"/>
          </a:xfrm>
          <a:prstGeom prst="rect">
            <a:avLst/>
          </a:prstGeom>
        </p:spPr>
      </p:pic>
      <p:sp>
        <p:nvSpPr>
          <p:cNvPr id="10" name="Footer Placeholder 8"/>
          <p:cNvSpPr txBox="1">
            <a:spLocks/>
          </p:cNvSpPr>
          <p:nvPr/>
        </p:nvSpPr>
        <p:spPr>
          <a:xfrm>
            <a:off x="5891107" y="9144000"/>
            <a:ext cx="4878493" cy="685800"/>
          </a:xfrm>
          <a:prstGeom prst="rect">
            <a:avLst/>
          </a:prstGeom>
        </p:spPr>
        <p:txBody>
          <a:bodyPr wrap="square" lIns="130046" tIns="65023" rIns="130046" bIns="65023" numCol="1"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a:noFill/>
                </a:ln>
                <a:solidFill>
                  <a:srgbClr val="898989"/>
                </a:solidFill>
                <a:effectLst/>
                <a:uLnTx/>
                <a:uFillTx/>
                <a:latin typeface="Arial"/>
                <a:ea typeface="ヒラギノ角ゴ ProN W3" pitchFamily="1" charset="-128"/>
                <a:cs typeface="Arial"/>
                <a:sym typeface="Gill Sans" pitchFamily="1" charset="0"/>
              </a:rPr>
              <a:t>NASA GEO-CAPE Coastal Ecosystem Dynamics FY11 Science Study</a:t>
            </a:r>
            <a:endParaRPr kumimoji="0" lang="en-US" sz="1600" b="0" i="0" u="none" strike="noStrike" kern="1200" cap="none" spc="0" normalizeH="0" baseline="0" noProof="0" dirty="0">
              <a:ln>
                <a:noFill/>
              </a:ln>
              <a:solidFill>
                <a:srgbClr val="898989"/>
              </a:solidFill>
              <a:effectLst/>
              <a:uLnTx/>
              <a:uFillTx/>
              <a:latin typeface="Arial"/>
              <a:ea typeface="ヒラギノ角ゴ ProN W3" pitchFamily="1" charset="-128"/>
              <a:cs typeface="Arial"/>
              <a:sym typeface="Gill Sans" pitchFamily="1" charset="0"/>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177800" y="86426"/>
            <a:ext cx="12827000" cy="2199574"/>
          </a:xfrm>
          <a:prstGeom prst="rect">
            <a:avLst/>
          </a:prstGeom>
          <a:noFill/>
          <a:ln w="9525">
            <a:noFill/>
            <a:miter lim="800000"/>
            <a:headEnd/>
            <a:tailEnd/>
          </a:ln>
        </p:spPr>
        <p:txBody>
          <a:bodyPr wrap="square" lIns="130046" tIns="65023" rIns="130046" bIns="65023">
            <a:spAutoFit/>
          </a:bodyPr>
          <a:lstStyle/>
          <a:p>
            <a:pPr algn="ctr">
              <a:spcBef>
                <a:spcPct val="20000"/>
              </a:spcBef>
            </a:pPr>
            <a:r>
              <a:rPr lang="en-US" sz="3200" dirty="0">
                <a:solidFill>
                  <a:schemeClr val="tx1"/>
                </a:solidFill>
                <a:latin typeface="Times New Roman" charset="0"/>
              </a:rPr>
              <a:t>Use of UV Channels of the GEO-CAPE High Resolution Ocean Imager to Improve Atmospheric Correction over Coastal Waters: A Radiative Transfer Simulation Study </a:t>
            </a:r>
          </a:p>
          <a:p>
            <a:pPr algn="ctr">
              <a:spcBef>
                <a:spcPct val="20000"/>
              </a:spcBef>
            </a:pPr>
            <a:r>
              <a:rPr lang="en-US" sz="2800" dirty="0">
                <a:solidFill>
                  <a:srgbClr val="0000FF"/>
                </a:solidFill>
                <a:latin typeface="Times New Roman" charset="0"/>
              </a:rPr>
              <a:t>Ziauddin Ahmad, SDS, Inc./Ocean Ecology Lab.  NASA-GSFC</a:t>
            </a:r>
          </a:p>
        </p:txBody>
      </p:sp>
      <p:pic>
        <p:nvPicPr>
          <p:cNvPr id="5" name="Picture 2"/>
          <p:cNvPicPr>
            <a:picLocks noChangeAspect="1" noChangeArrowheads="1"/>
          </p:cNvPicPr>
          <p:nvPr/>
        </p:nvPicPr>
        <p:blipFill>
          <a:blip r:embed="rId2" cstate="print"/>
          <a:srcRect l="5882" t="5653"/>
          <a:stretch>
            <a:fillRect/>
          </a:stretch>
        </p:blipFill>
        <p:spPr bwMode="auto">
          <a:xfrm>
            <a:off x="7694507" y="5960534"/>
            <a:ext cx="5093547" cy="3617426"/>
          </a:xfrm>
          <a:prstGeom prst="rect">
            <a:avLst/>
          </a:prstGeom>
          <a:noFill/>
          <a:ln w="9525">
            <a:noFill/>
            <a:miter lim="800000"/>
            <a:headEnd/>
            <a:tailEnd/>
          </a:ln>
        </p:spPr>
      </p:pic>
      <p:sp>
        <p:nvSpPr>
          <p:cNvPr id="6" name="Text Box 3"/>
          <p:cNvSpPr txBox="1">
            <a:spLocks noChangeArrowheads="1"/>
          </p:cNvSpPr>
          <p:nvPr/>
        </p:nvSpPr>
        <p:spPr bwMode="auto">
          <a:xfrm>
            <a:off x="0" y="2209801"/>
            <a:ext cx="7493000" cy="6674644"/>
          </a:xfrm>
          <a:prstGeom prst="rect">
            <a:avLst/>
          </a:prstGeom>
          <a:noFill/>
          <a:ln w="9525">
            <a:noFill/>
            <a:miter lim="800000"/>
            <a:headEnd/>
            <a:tailEnd/>
          </a:ln>
        </p:spPr>
        <p:txBody>
          <a:bodyPr wrap="square" lIns="130046" tIns="65023" rIns="130046" bIns="65023">
            <a:spAutoFit/>
          </a:bodyPr>
          <a:lstStyle/>
          <a:p>
            <a:pPr marL="487672" indent="-487672" algn="l">
              <a:lnSpc>
                <a:spcPct val="90000"/>
              </a:lnSpc>
              <a:spcAft>
                <a:spcPct val="30000"/>
              </a:spcAft>
              <a:buFontTx/>
              <a:buChar char="•"/>
            </a:pPr>
            <a:r>
              <a:rPr lang="en-US" sz="2400" dirty="0" smtClean="0">
                <a:solidFill>
                  <a:schemeClr val="tx1"/>
                </a:solidFill>
                <a:latin typeface="Times New Roman" charset="0"/>
              </a:rPr>
              <a:t>Simulation </a:t>
            </a:r>
            <a:r>
              <a:rPr lang="en-US" sz="2400" dirty="0">
                <a:solidFill>
                  <a:schemeClr val="tx1"/>
                </a:solidFill>
                <a:latin typeface="Times New Roman" charset="0"/>
              </a:rPr>
              <a:t>results show that in the UV region (340-380 nm), the water-leaving reflectance contribution to TOA varies from 7-10% and that it is weakly dependent on the chlorophyll concentration.</a:t>
            </a:r>
          </a:p>
          <a:p>
            <a:pPr marL="487672" indent="-487672" algn="l">
              <a:lnSpc>
                <a:spcPct val="90000"/>
              </a:lnSpc>
              <a:spcAft>
                <a:spcPct val="30000"/>
              </a:spcAft>
              <a:buFontTx/>
              <a:buChar char="•"/>
            </a:pPr>
            <a:r>
              <a:rPr lang="en-US" sz="2400" dirty="0">
                <a:solidFill>
                  <a:schemeClr val="tx1"/>
                </a:solidFill>
                <a:latin typeface="Times New Roman" charset="0"/>
              </a:rPr>
              <a:t> </a:t>
            </a:r>
            <a:r>
              <a:rPr lang="en-US" sz="2400" dirty="0" smtClean="0">
                <a:solidFill>
                  <a:schemeClr val="tx1"/>
                </a:solidFill>
                <a:latin typeface="Times New Roman" charset="0"/>
              </a:rPr>
              <a:t>An aerosol model </a:t>
            </a:r>
            <a:r>
              <a:rPr lang="en-US" sz="2400" dirty="0">
                <a:solidFill>
                  <a:schemeClr val="tx1"/>
                </a:solidFill>
                <a:latin typeface="Times New Roman" charset="0"/>
              </a:rPr>
              <a:t>based on dust mineralogy has been developed.  The model values agrees very well (~ </a:t>
            </a:r>
            <a:r>
              <a:rPr lang="en-US" sz="2400" dirty="0">
                <a:solidFill>
                  <a:schemeClr val="tx1"/>
                </a:solidFill>
                <a:latin typeface="Times New Roman" charset="0"/>
                <a:cs typeface="Times New Roman" charset="0"/>
              </a:rPr>
              <a:t>± 1.5%) with the observed </a:t>
            </a:r>
            <a:r>
              <a:rPr lang="en-US" sz="2400" dirty="0">
                <a:solidFill>
                  <a:schemeClr val="tx1"/>
                </a:solidFill>
                <a:latin typeface="Times New Roman" charset="0"/>
              </a:rPr>
              <a:t>values reported in the literature. </a:t>
            </a:r>
            <a:endParaRPr lang="en-US" sz="2400" dirty="0" smtClean="0">
              <a:solidFill>
                <a:schemeClr val="tx1"/>
              </a:solidFill>
              <a:latin typeface="Times New Roman" charset="0"/>
            </a:endParaRPr>
          </a:p>
          <a:p>
            <a:pPr marL="487672" indent="-487672" algn="l">
              <a:lnSpc>
                <a:spcPct val="90000"/>
              </a:lnSpc>
              <a:spcAft>
                <a:spcPct val="30000"/>
              </a:spcAft>
              <a:buFontTx/>
              <a:buChar char="•"/>
            </a:pPr>
            <a:r>
              <a:rPr lang="en-US" sz="2400" b="1" kern="0" dirty="0" smtClean="0">
                <a:solidFill>
                  <a:srgbClr val="800000"/>
                </a:solidFill>
                <a:latin typeface="Times New Roman" pitchFamily="18" charset="0"/>
                <a:cs typeface="Times New Roman" pitchFamily="18" charset="0"/>
              </a:rPr>
              <a:t>Simulation results show that knowledge of aerosol layer height and single scattering albedo (SSA) are important for atmospheric correction. </a:t>
            </a:r>
            <a:r>
              <a:rPr lang="en-US" sz="2400" kern="0" dirty="0" smtClean="0">
                <a:solidFill>
                  <a:schemeClr val="tx1"/>
                </a:solidFill>
                <a:latin typeface="Times New Roman" pitchFamily="18" charset="0"/>
                <a:cs typeface="Times New Roman" pitchFamily="18" charset="0"/>
              </a:rPr>
              <a:t> For example, for </a:t>
            </a:r>
            <a:r>
              <a:rPr lang="el-GR" sz="2400" kern="0" dirty="0" smtClean="0">
                <a:solidFill>
                  <a:schemeClr val="tx1"/>
                </a:solidFill>
                <a:latin typeface="Times New Roman" pitchFamily="18" charset="0"/>
                <a:cs typeface="Times New Roman" pitchFamily="18" charset="0"/>
              </a:rPr>
              <a:t>τ</a:t>
            </a:r>
            <a:r>
              <a:rPr lang="en-US" sz="2400" kern="0" baseline="-25000" dirty="0" smtClean="0">
                <a:solidFill>
                  <a:schemeClr val="tx1"/>
                </a:solidFill>
                <a:latin typeface="Times New Roman" pitchFamily="18" charset="0"/>
                <a:cs typeface="Times New Roman" pitchFamily="18" charset="0"/>
              </a:rPr>
              <a:t>aer</a:t>
            </a:r>
            <a:r>
              <a:rPr lang="en-US" sz="2400" kern="0" dirty="0" smtClean="0">
                <a:solidFill>
                  <a:schemeClr val="tx1"/>
                </a:solidFill>
                <a:latin typeface="Times New Roman" pitchFamily="18" charset="0"/>
                <a:cs typeface="Times New Roman" pitchFamily="18" charset="0"/>
              </a:rPr>
              <a:t>=0.25</a:t>
            </a:r>
            <a:r>
              <a:rPr lang="en-US" sz="2400" kern="0" dirty="0">
                <a:solidFill>
                  <a:schemeClr val="tx1"/>
                </a:solidFill>
                <a:latin typeface="Times New Roman" pitchFamily="18" charset="0"/>
                <a:cs typeface="Times New Roman" pitchFamily="18" charset="0"/>
              </a:rPr>
              <a:t>, an error of 1 km in aerosol layer height would change the TOA reflectance by ~ 0.7%. This will result in 7% change in water-leaving radiance.  The error will increase with an increase in </a:t>
            </a:r>
            <a:r>
              <a:rPr lang="el-GR" sz="2400" kern="0" dirty="0" smtClean="0">
                <a:solidFill>
                  <a:schemeClr val="tx1"/>
                </a:solidFill>
                <a:latin typeface="Times New Roman" pitchFamily="18" charset="0"/>
                <a:cs typeface="Times New Roman" pitchFamily="18" charset="0"/>
              </a:rPr>
              <a:t>τ</a:t>
            </a:r>
            <a:r>
              <a:rPr lang="en-US" sz="2400" kern="0" baseline="-25000" dirty="0" smtClean="0">
                <a:solidFill>
                  <a:schemeClr val="tx1"/>
                </a:solidFill>
                <a:latin typeface="Times New Roman" pitchFamily="18" charset="0"/>
                <a:cs typeface="Times New Roman" pitchFamily="18" charset="0"/>
              </a:rPr>
              <a:t>aer</a:t>
            </a:r>
            <a:r>
              <a:rPr lang="en-US" sz="2400" kern="0" dirty="0" smtClean="0">
                <a:solidFill>
                  <a:schemeClr val="tx1"/>
                </a:solidFill>
                <a:latin typeface="Times New Roman" pitchFamily="18" charset="0"/>
                <a:cs typeface="Times New Roman" pitchFamily="18" charset="0"/>
              </a:rPr>
              <a:t>. Similarly, </a:t>
            </a:r>
            <a:r>
              <a:rPr lang="en-US" sz="2400" dirty="0" smtClean="0">
                <a:solidFill>
                  <a:schemeClr val="tx1"/>
                </a:solidFill>
                <a:latin typeface="Times New Roman" pitchFamily="18" charset="0"/>
                <a:cs typeface="Times New Roman" pitchFamily="18" charset="0"/>
              </a:rPr>
              <a:t>assigning wrong SSA to aerosols, although the aerosol layer-height is exactly known, can result in large error (~20%) in the retrieved value of water-leaving radiance.</a:t>
            </a:r>
            <a:endParaRPr lang="en-US" sz="2400" dirty="0">
              <a:solidFill>
                <a:schemeClr val="tx1"/>
              </a:solidFill>
              <a:latin typeface="Times New Roman" charset="0"/>
            </a:endParaRPr>
          </a:p>
        </p:txBody>
      </p:sp>
      <p:pic>
        <p:nvPicPr>
          <p:cNvPr id="7" name="Picture 4" descr="Slide_Geo_Cape_Progress_Report_Nov_2011"/>
          <p:cNvPicPr>
            <a:picLocks noChangeAspect="1" noChangeArrowheads="1"/>
          </p:cNvPicPr>
          <p:nvPr/>
        </p:nvPicPr>
        <p:blipFill>
          <a:blip r:embed="rId3" cstate="print"/>
          <a:srcRect l="7410" t="3654" b="4761"/>
          <a:stretch>
            <a:fillRect/>
          </a:stretch>
        </p:blipFill>
        <p:spPr bwMode="auto">
          <a:xfrm>
            <a:off x="7369387" y="2094653"/>
            <a:ext cx="5296747" cy="3467947"/>
          </a:xfrm>
          <a:prstGeom prst="rect">
            <a:avLst/>
          </a:prstGeom>
          <a:noFill/>
          <a:ln w="9525">
            <a:noFill/>
            <a:miter lim="800000"/>
            <a:headEnd/>
            <a:tailEnd/>
          </a:ln>
        </p:spPr>
      </p:pic>
      <p:sp>
        <p:nvSpPr>
          <p:cNvPr id="13" name="TextBox 12"/>
          <p:cNvSpPr txBox="1"/>
          <p:nvPr/>
        </p:nvSpPr>
        <p:spPr>
          <a:xfrm>
            <a:off x="8128000" y="5527041"/>
            <a:ext cx="4876800" cy="437727"/>
          </a:xfrm>
          <a:prstGeom prst="rect">
            <a:avLst/>
          </a:prstGeom>
          <a:noFill/>
        </p:spPr>
        <p:txBody>
          <a:bodyPr wrap="square" lIns="130046" tIns="65023" rIns="130046" bIns="65023" rtlCol="0">
            <a:spAutoFit/>
          </a:bodyPr>
          <a:lstStyle/>
          <a:p>
            <a:r>
              <a:rPr lang="en-US" sz="2000" dirty="0" smtClean="0">
                <a:latin typeface="Times New Roman" pitchFamily="18" charset="0"/>
                <a:cs typeface="Times New Roman" pitchFamily="18" charset="0"/>
              </a:rPr>
              <a:t>Effect of Aerosol Layer height on TOA Refl.</a:t>
            </a:r>
            <a:endParaRPr lang="en-US" sz="2000" dirty="0">
              <a:latin typeface="Times New Roman" pitchFamily="18" charset="0"/>
              <a:cs typeface="Times New Roman" pitchFamily="18" charset="0"/>
            </a:endParaRPr>
          </a:p>
        </p:txBody>
      </p:sp>
      <p:sp>
        <p:nvSpPr>
          <p:cNvPr id="8" name="Footer Placeholder 8"/>
          <p:cNvSpPr txBox="1">
            <a:spLocks/>
          </p:cNvSpPr>
          <p:nvPr/>
        </p:nvSpPr>
        <p:spPr>
          <a:xfrm>
            <a:off x="3225800" y="9144000"/>
            <a:ext cx="4878493" cy="685800"/>
          </a:xfrm>
          <a:prstGeom prst="rect">
            <a:avLst/>
          </a:prstGeom>
        </p:spPr>
        <p:txBody>
          <a:bodyPr wrap="square" lIns="130046" tIns="65023" rIns="130046" bIns="65023" numCol="1"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a:noFill/>
                </a:ln>
                <a:solidFill>
                  <a:srgbClr val="898989"/>
                </a:solidFill>
                <a:effectLst/>
                <a:uLnTx/>
                <a:uFillTx/>
                <a:latin typeface="Arial"/>
                <a:ea typeface="ヒラギノ角ゴ ProN W3" pitchFamily="1" charset="-128"/>
                <a:cs typeface="Arial"/>
                <a:sym typeface="Gill Sans" pitchFamily="1" charset="0"/>
              </a:rPr>
              <a:t>NASA GEO-CAPE Coastal Ecosystem Dynamics FY11 Science Study</a:t>
            </a:r>
            <a:endParaRPr kumimoji="0" lang="en-US" sz="1600" b="0" i="0" u="none" strike="noStrike" kern="1200" cap="none" spc="0" normalizeH="0" baseline="0" noProof="0" dirty="0">
              <a:ln>
                <a:noFill/>
              </a:ln>
              <a:solidFill>
                <a:srgbClr val="898989"/>
              </a:solidFill>
              <a:effectLst/>
              <a:uLnTx/>
              <a:uFillTx/>
              <a:latin typeface="Arial"/>
              <a:ea typeface="ヒラギノ角ゴ ProN W3" pitchFamily="1" charset="-128"/>
              <a:cs typeface="Arial"/>
              <a:sym typeface="Gill Sans" pitchFamily="1" charset="0"/>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2" name="Title 3"/>
          <p:cNvSpPr>
            <a:spLocks noGrp="1"/>
          </p:cNvSpPr>
          <p:nvPr>
            <p:ph type="title"/>
          </p:nvPr>
        </p:nvSpPr>
        <p:spPr>
          <a:xfrm>
            <a:off x="0" y="47415"/>
            <a:ext cx="13004800" cy="889564"/>
          </a:xfrm>
        </p:spPr>
        <p:txBody>
          <a:bodyPr/>
          <a:lstStyle/>
          <a:p>
            <a:pPr eaLnBrk="1" hangingPunct="1"/>
            <a:r>
              <a:rPr lang="en-US" sz="2600" b="1" dirty="0" smtClean="0">
                <a:latin typeface="Arial"/>
                <a:ea typeface="ＭＳ Ｐゴシック" charset="-128"/>
                <a:cs typeface="Arial"/>
              </a:rPr>
              <a:t>Detection of Absorbing Aerosols in the U.S. East and West Coastal Regions</a:t>
            </a:r>
          </a:p>
        </p:txBody>
      </p:sp>
      <p:sp>
        <p:nvSpPr>
          <p:cNvPr id="15363" name="Content Placeholder 4"/>
          <p:cNvSpPr txBox="1">
            <a:spLocks/>
          </p:cNvSpPr>
          <p:nvPr/>
        </p:nvSpPr>
        <p:spPr bwMode="auto">
          <a:xfrm>
            <a:off x="397369" y="1612619"/>
            <a:ext cx="6827520" cy="3181208"/>
          </a:xfrm>
          <a:prstGeom prst="rect">
            <a:avLst/>
          </a:prstGeom>
          <a:noFill/>
          <a:ln w="9525">
            <a:noFill/>
            <a:miter lim="800000"/>
            <a:headEnd/>
            <a:tailEnd/>
          </a:ln>
        </p:spPr>
        <p:txBody>
          <a:bodyPr lIns="130046" tIns="65023" rIns="130046" bIns="65023">
            <a:prstTxWarp prst="textNoShape">
              <a:avLst/>
            </a:prstTxWarp>
          </a:bodyPr>
          <a:lstStyle/>
          <a:p>
            <a:pPr marL="487672" indent="-487672" algn="l">
              <a:spcBef>
                <a:spcPct val="20000"/>
              </a:spcBef>
              <a:buFont typeface="Arial" charset="0"/>
              <a:buChar char="•"/>
            </a:pPr>
            <a:r>
              <a:rPr lang="en-US" sz="2300" dirty="0">
                <a:latin typeface="Arial"/>
                <a:cs typeface="Arial"/>
              </a:rPr>
              <a:t>Processed 8 years of MODIS-Aqua images and calculated AAI (absorbing aerosol index).</a:t>
            </a:r>
          </a:p>
          <a:p>
            <a:pPr marL="487672" indent="-487672" algn="l">
              <a:spcBef>
                <a:spcPct val="20000"/>
              </a:spcBef>
              <a:buFont typeface="Arial" charset="0"/>
              <a:buChar char="•"/>
            </a:pPr>
            <a:r>
              <a:rPr lang="en-US" sz="2300" dirty="0">
                <a:latin typeface="Arial"/>
                <a:cs typeface="Arial"/>
              </a:rPr>
              <a:t>Evaluated results using AERONET data and OMI products, as well as MODIS </a:t>
            </a:r>
            <a:r>
              <a:rPr lang="en-US" sz="2300" dirty="0" err="1">
                <a:latin typeface="Arial"/>
                <a:cs typeface="Arial"/>
              </a:rPr>
              <a:t>nLw</a:t>
            </a:r>
            <a:r>
              <a:rPr lang="en-US" sz="2300" dirty="0">
                <a:latin typeface="Arial"/>
                <a:cs typeface="Arial"/>
              </a:rPr>
              <a:t> data at blue bands.</a:t>
            </a:r>
          </a:p>
          <a:p>
            <a:pPr marL="487672" indent="-487672" algn="l">
              <a:spcBef>
                <a:spcPct val="20000"/>
              </a:spcBef>
              <a:buFont typeface="Arial" charset="0"/>
              <a:buChar char="•"/>
            </a:pPr>
            <a:r>
              <a:rPr lang="en-US" sz="2300" dirty="0">
                <a:latin typeface="Arial"/>
                <a:cs typeface="Arial"/>
              </a:rPr>
              <a:t>Derived monthly climatology and annual mean of absorbing aerosol percentage occurrence rate US East Coast.</a:t>
            </a:r>
          </a:p>
          <a:p>
            <a:pPr marL="487672" indent="-487672" algn="l">
              <a:spcBef>
                <a:spcPct val="20000"/>
              </a:spcBef>
              <a:buFont typeface="Arial" charset="0"/>
              <a:buChar char="•"/>
            </a:pPr>
            <a:endParaRPr lang="en-US" sz="2300" dirty="0">
              <a:latin typeface="Arial"/>
              <a:cs typeface="Arial"/>
            </a:endParaRPr>
          </a:p>
          <a:p>
            <a:pPr marL="487672" indent="-487672" algn="l">
              <a:spcBef>
                <a:spcPct val="20000"/>
              </a:spcBef>
              <a:buFont typeface="Arial" charset="0"/>
              <a:buChar char="•"/>
            </a:pPr>
            <a:endParaRPr lang="en-US" sz="4000" dirty="0">
              <a:latin typeface="Arial"/>
              <a:cs typeface="Arial"/>
            </a:endParaRPr>
          </a:p>
        </p:txBody>
      </p:sp>
      <p:sp>
        <p:nvSpPr>
          <p:cNvPr id="15365" name="Subtitle 6"/>
          <p:cNvSpPr txBox="1">
            <a:spLocks/>
          </p:cNvSpPr>
          <p:nvPr/>
        </p:nvSpPr>
        <p:spPr bwMode="auto">
          <a:xfrm>
            <a:off x="1842347" y="778934"/>
            <a:ext cx="9103360" cy="629919"/>
          </a:xfrm>
          <a:prstGeom prst="rect">
            <a:avLst/>
          </a:prstGeom>
          <a:noFill/>
          <a:ln w="9525">
            <a:noFill/>
            <a:miter lim="800000"/>
            <a:headEnd/>
            <a:tailEnd/>
          </a:ln>
        </p:spPr>
        <p:txBody>
          <a:bodyPr lIns="130046" tIns="65023" rIns="130046" bIns="65023">
            <a:prstTxWarp prst="textNoShape">
              <a:avLst/>
            </a:prstTxWarp>
          </a:bodyPr>
          <a:lstStyle/>
          <a:p>
            <a:pPr algn="ctr">
              <a:spcBef>
                <a:spcPct val="20000"/>
              </a:spcBef>
              <a:buFont typeface="Arial" charset="0"/>
              <a:buNone/>
            </a:pPr>
            <a:r>
              <a:rPr lang="en-US" sz="2300" i="1" dirty="0" err="1">
                <a:solidFill>
                  <a:srgbClr val="0000FF"/>
                </a:solidFill>
                <a:latin typeface="Arial"/>
                <a:ea typeface="Arial" charset="0"/>
                <a:cs typeface="Arial"/>
              </a:rPr>
              <a:t>Menghua</a:t>
            </a:r>
            <a:r>
              <a:rPr lang="en-US" sz="2300" i="1" dirty="0">
                <a:solidFill>
                  <a:srgbClr val="0000FF"/>
                </a:solidFill>
                <a:latin typeface="Arial"/>
                <a:ea typeface="Arial" charset="0"/>
                <a:cs typeface="Arial"/>
              </a:rPr>
              <a:t> Wang and </a:t>
            </a:r>
            <a:r>
              <a:rPr lang="en-US" sz="2300" i="1" dirty="0" err="1">
                <a:solidFill>
                  <a:srgbClr val="0000FF"/>
                </a:solidFill>
                <a:latin typeface="Arial"/>
                <a:ea typeface="Arial" charset="0"/>
                <a:cs typeface="Arial"/>
              </a:rPr>
              <a:t>Lide</a:t>
            </a:r>
            <a:r>
              <a:rPr lang="en-US" sz="2300" i="1" dirty="0">
                <a:solidFill>
                  <a:srgbClr val="0000FF"/>
                </a:solidFill>
                <a:latin typeface="Arial"/>
                <a:ea typeface="Arial" charset="0"/>
                <a:cs typeface="Arial"/>
              </a:rPr>
              <a:t> Jiang, NOAA/NESDIS/STAR</a:t>
            </a:r>
          </a:p>
        </p:txBody>
      </p:sp>
      <p:pic>
        <p:nvPicPr>
          <p:cNvPr id="15366" name="Picture 4"/>
          <p:cNvPicPr>
            <a:picLocks noChangeAspect="1" noChangeArrowheads="1"/>
          </p:cNvPicPr>
          <p:nvPr/>
        </p:nvPicPr>
        <p:blipFill>
          <a:blip r:embed="rId2"/>
          <a:srcRect/>
          <a:stretch>
            <a:fillRect/>
          </a:stretch>
        </p:blipFill>
        <p:spPr bwMode="auto">
          <a:xfrm>
            <a:off x="6990080" y="1447800"/>
            <a:ext cx="5996658" cy="4416213"/>
          </a:xfrm>
          <a:prstGeom prst="rect">
            <a:avLst/>
          </a:prstGeom>
          <a:noFill/>
          <a:ln w="9525">
            <a:noFill/>
            <a:miter lim="800000"/>
            <a:headEnd/>
            <a:tailEnd/>
          </a:ln>
        </p:spPr>
      </p:pic>
      <p:pic>
        <p:nvPicPr>
          <p:cNvPr id="15367" name="Picture 2"/>
          <p:cNvPicPr>
            <a:picLocks noChangeAspect="1" noChangeArrowheads="1"/>
          </p:cNvPicPr>
          <p:nvPr/>
        </p:nvPicPr>
        <p:blipFill>
          <a:blip r:embed="rId3"/>
          <a:srcRect/>
          <a:stretch>
            <a:fillRect/>
          </a:stretch>
        </p:blipFill>
        <p:spPr bwMode="auto">
          <a:xfrm>
            <a:off x="5335130" y="4236156"/>
            <a:ext cx="7875129" cy="4395893"/>
          </a:xfrm>
          <a:prstGeom prst="rect">
            <a:avLst/>
          </a:prstGeom>
          <a:noFill/>
          <a:ln w="9525">
            <a:noFill/>
            <a:miter lim="800000"/>
            <a:headEnd/>
            <a:tailEnd/>
          </a:ln>
        </p:spPr>
      </p:pic>
      <p:sp>
        <p:nvSpPr>
          <p:cNvPr id="13" name="Rounded Rectangle 12"/>
          <p:cNvSpPr/>
          <p:nvPr/>
        </p:nvSpPr>
        <p:spPr>
          <a:xfrm>
            <a:off x="2142633" y="3570111"/>
            <a:ext cx="2578382" cy="334151"/>
          </a:xfrm>
          <a:prstGeom prst="roundRect">
            <a:avLst/>
          </a:prstGeom>
          <a:solidFill>
            <a:schemeClr val="accent1">
              <a:alpha val="20000"/>
            </a:schemeClr>
          </a:solidFill>
        </p:spPr>
        <p:style>
          <a:lnRef idx="1">
            <a:schemeClr val="accent1"/>
          </a:lnRef>
          <a:fillRef idx="3">
            <a:schemeClr val="accent1"/>
          </a:fillRef>
          <a:effectRef idx="2">
            <a:schemeClr val="accent1"/>
          </a:effectRef>
          <a:fontRef idx="minor">
            <a:schemeClr val="lt1"/>
          </a:fontRef>
        </p:style>
        <p:txBody>
          <a:bodyPr lIns="130046" tIns="65023" rIns="130046" bIns="65023" anchor="ctr">
            <a:prstTxWarp prst="textNoShape">
              <a:avLst/>
            </a:prstTxWarp>
          </a:bodyPr>
          <a:lstStyle/>
          <a:p>
            <a:pPr algn="ctr"/>
            <a:endParaRPr lang="en-US">
              <a:solidFill>
                <a:srgbClr val="FFFFFF"/>
              </a:solidFill>
              <a:latin typeface="Arial"/>
              <a:ea typeface="ＭＳ Ｐゴシック" charset="-128"/>
              <a:cs typeface="Arial"/>
            </a:endParaRPr>
          </a:p>
        </p:txBody>
      </p:sp>
      <p:sp>
        <p:nvSpPr>
          <p:cNvPr id="14" name="Rounded Rectangle 13"/>
          <p:cNvSpPr/>
          <p:nvPr/>
        </p:nvSpPr>
        <p:spPr>
          <a:xfrm>
            <a:off x="5265138" y="3570111"/>
            <a:ext cx="1724942" cy="334151"/>
          </a:xfrm>
          <a:prstGeom prst="roundRect">
            <a:avLst/>
          </a:prstGeom>
          <a:solidFill>
            <a:srgbClr val="FF0000">
              <a:alpha val="20000"/>
            </a:srgb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lIns="130046" tIns="65023" rIns="130046" bIns="65023" anchor="ctr">
            <a:prstTxWarp prst="textNoShape">
              <a:avLst/>
            </a:prstTxWarp>
          </a:bodyPr>
          <a:lstStyle/>
          <a:p>
            <a:pPr algn="ctr"/>
            <a:endParaRPr lang="en-US">
              <a:solidFill>
                <a:srgbClr val="FFFFFF"/>
              </a:solidFill>
              <a:latin typeface="Arial"/>
              <a:ea typeface="ＭＳ Ｐゴシック" charset="-128"/>
              <a:cs typeface="Arial"/>
            </a:endParaRPr>
          </a:p>
        </p:txBody>
      </p:sp>
      <p:sp>
        <p:nvSpPr>
          <p:cNvPr id="15" name="Rounded Rectangle 14"/>
          <p:cNvSpPr/>
          <p:nvPr/>
        </p:nvSpPr>
        <p:spPr>
          <a:xfrm>
            <a:off x="7468730" y="1612618"/>
            <a:ext cx="5136445" cy="2625795"/>
          </a:xfrm>
          <a:prstGeom prst="roundRect">
            <a:avLst>
              <a:gd name="adj" fmla="val 4905"/>
            </a:avLst>
          </a:prstGeom>
          <a:noFill/>
          <a:ln w="25400"/>
        </p:spPr>
        <p:style>
          <a:lnRef idx="1">
            <a:schemeClr val="accent1"/>
          </a:lnRef>
          <a:fillRef idx="3">
            <a:schemeClr val="accent1"/>
          </a:fillRef>
          <a:effectRef idx="2">
            <a:schemeClr val="accent1"/>
          </a:effectRef>
          <a:fontRef idx="minor">
            <a:schemeClr val="lt1"/>
          </a:fontRef>
        </p:style>
        <p:txBody>
          <a:bodyPr lIns="130046" tIns="65023" rIns="130046" bIns="65023" anchor="ctr">
            <a:prstTxWarp prst="textNoShape">
              <a:avLst/>
            </a:prstTxWarp>
          </a:bodyPr>
          <a:lstStyle/>
          <a:p>
            <a:pPr algn="ctr"/>
            <a:endParaRPr lang="en-US">
              <a:solidFill>
                <a:srgbClr val="FFFFFF"/>
              </a:solidFill>
              <a:latin typeface="Arial"/>
              <a:ea typeface="ＭＳ Ｐゴシック" charset="-128"/>
              <a:cs typeface="Arial"/>
            </a:endParaRPr>
          </a:p>
        </p:txBody>
      </p:sp>
      <p:sp>
        <p:nvSpPr>
          <p:cNvPr id="16" name="Rounded Rectangle 15"/>
          <p:cNvSpPr/>
          <p:nvPr/>
        </p:nvSpPr>
        <p:spPr>
          <a:xfrm>
            <a:off x="6125353" y="4380653"/>
            <a:ext cx="6479822" cy="3926275"/>
          </a:xfrm>
          <a:prstGeom prst="roundRect">
            <a:avLst>
              <a:gd name="adj" fmla="val 3552"/>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lIns="130046" tIns="65023" rIns="130046" bIns="65023" anchor="ctr">
            <a:prstTxWarp prst="textNoShape">
              <a:avLst/>
            </a:prstTxWarp>
          </a:bodyPr>
          <a:lstStyle/>
          <a:p>
            <a:pPr algn="ctr"/>
            <a:endParaRPr lang="en-US">
              <a:solidFill>
                <a:srgbClr val="FFFFFF"/>
              </a:solidFill>
              <a:latin typeface="Arial"/>
              <a:ea typeface="ＭＳ Ｐゴシック" charset="-128"/>
              <a:cs typeface="Arial"/>
            </a:endParaRPr>
          </a:p>
        </p:txBody>
      </p:sp>
      <p:cxnSp>
        <p:nvCxnSpPr>
          <p:cNvPr id="18" name="Straight Arrow Connector 17"/>
          <p:cNvCxnSpPr/>
          <p:nvPr/>
        </p:nvCxnSpPr>
        <p:spPr>
          <a:xfrm>
            <a:off x="4721015" y="3904263"/>
            <a:ext cx="1404338" cy="889564"/>
          </a:xfrm>
          <a:prstGeom prst="straightConnector1">
            <a:avLst/>
          </a:prstGeom>
          <a:ln w="9525">
            <a:tailEnd type="arrow"/>
          </a:ln>
        </p:spPr>
        <p:style>
          <a:lnRef idx="2">
            <a:schemeClr val="accent1"/>
          </a:lnRef>
          <a:fillRef idx="0">
            <a:schemeClr val="accent1"/>
          </a:fillRef>
          <a:effectRef idx="1">
            <a:schemeClr val="accent1"/>
          </a:effectRef>
          <a:fontRef idx="minor">
            <a:schemeClr val="tx1"/>
          </a:fontRef>
        </p:style>
      </p:cxnSp>
      <p:pic>
        <p:nvPicPr>
          <p:cNvPr id="15373" name="Picture 6"/>
          <p:cNvPicPr>
            <a:picLocks noChangeAspect="1" noChangeArrowheads="1"/>
          </p:cNvPicPr>
          <p:nvPr/>
        </p:nvPicPr>
        <p:blipFill>
          <a:blip r:embed="rId4"/>
          <a:srcRect/>
          <a:stretch>
            <a:fillRect/>
          </a:stretch>
        </p:blipFill>
        <p:spPr bwMode="auto">
          <a:xfrm>
            <a:off x="634436" y="5057988"/>
            <a:ext cx="2573867" cy="2594186"/>
          </a:xfrm>
          <a:prstGeom prst="rect">
            <a:avLst/>
          </a:prstGeom>
          <a:noFill/>
          <a:ln w="9525">
            <a:noFill/>
            <a:miter lim="800000"/>
            <a:headEnd/>
            <a:tailEnd/>
          </a:ln>
        </p:spPr>
      </p:pic>
      <p:pic>
        <p:nvPicPr>
          <p:cNvPr id="15374" name="Picture 5"/>
          <p:cNvPicPr>
            <a:picLocks noChangeAspect="1" noChangeArrowheads="1"/>
          </p:cNvPicPr>
          <p:nvPr/>
        </p:nvPicPr>
        <p:blipFill>
          <a:blip r:embed="rId5"/>
          <a:srcRect/>
          <a:stretch>
            <a:fillRect/>
          </a:stretch>
        </p:blipFill>
        <p:spPr bwMode="auto">
          <a:xfrm>
            <a:off x="3271521" y="5071534"/>
            <a:ext cx="2614507" cy="2580639"/>
          </a:xfrm>
          <a:prstGeom prst="rect">
            <a:avLst/>
          </a:prstGeom>
          <a:noFill/>
          <a:ln w="9525">
            <a:noFill/>
            <a:miter lim="800000"/>
            <a:headEnd/>
            <a:tailEnd/>
          </a:ln>
        </p:spPr>
      </p:pic>
      <p:cxnSp>
        <p:nvCxnSpPr>
          <p:cNvPr id="24" name="Straight Arrow Connector 23"/>
          <p:cNvCxnSpPr>
            <a:cxnSpLocks noChangeShapeType="1"/>
            <a:stCxn id="14" idx="3"/>
          </p:cNvCxnSpPr>
          <p:nvPr/>
        </p:nvCxnSpPr>
        <p:spPr bwMode="auto">
          <a:xfrm flipV="1">
            <a:off x="6990080" y="2816013"/>
            <a:ext cx="478649" cy="921173"/>
          </a:xfrm>
          <a:prstGeom prst="straightConnector1">
            <a:avLst/>
          </a:prstGeom>
          <a:noFill/>
          <a:ln w="9525">
            <a:solidFill>
              <a:srgbClr val="FF0000"/>
            </a:solidFill>
            <a:round/>
            <a:headEnd/>
            <a:tailEnd type="arrow" w="med" len="med"/>
          </a:ln>
          <a:effectLst>
            <a:outerShdw blurRad="40000" dist="20000" dir="5400000" rotWithShape="0">
              <a:srgbClr val="000000">
                <a:alpha val="37999"/>
              </a:srgbClr>
            </a:outerShdw>
          </a:effectLst>
        </p:spPr>
      </p:cxnSp>
      <p:sp>
        <p:nvSpPr>
          <p:cNvPr id="29" name="Rounded Rectangle 28"/>
          <p:cNvSpPr/>
          <p:nvPr/>
        </p:nvSpPr>
        <p:spPr>
          <a:xfrm>
            <a:off x="2905761" y="2064173"/>
            <a:ext cx="605084" cy="268675"/>
          </a:xfrm>
          <a:prstGeom prst="roundRect">
            <a:avLst/>
          </a:prstGeom>
          <a:solidFill>
            <a:srgbClr val="00B050">
              <a:alpha val="20000"/>
            </a:srgbClr>
          </a:solidFill>
          <a:ln>
            <a:solidFill>
              <a:srgbClr val="00B050"/>
            </a:solidFill>
          </a:ln>
        </p:spPr>
        <p:style>
          <a:lnRef idx="1">
            <a:schemeClr val="accent1"/>
          </a:lnRef>
          <a:fillRef idx="3">
            <a:schemeClr val="accent1"/>
          </a:fillRef>
          <a:effectRef idx="2">
            <a:schemeClr val="accent1"/>
          </a:effectRef>
          <a:fontRef idx="minor">
            <a:schemeClr val="lt1"/>
          </a:fontRef>
        </p:style>
        <p:txBody>
          <a:bodyPr lIns="130046" tIns="65023" rIns="130046" bIns="65023" anchor="ctr">
            <a:prstTxWarp prst="textNoShape">
              <a:avLst/>
            </a:prstTxWarp>
          </a:bodyPr>
          <a:lstStyle/>
          <a:p>
            <a:pPr algn="ctr"/>
            <a:endParaRPr lang="en-US">
              <a:solidFill>
                <a:srgbClr val="FFFFFF"/>
              </a:solidFill>
              <a:latin typeface="Arial"/>
              <a:ea typeface="ＭＳ Ｐゴシック" charset="-128"/>
              <a:cs typeface="Arial"/>
            </a:endParaRPr>
          </a:p>
        </p:txBody>
      </p:sp>
      <p:sp>
        <p:nvSpPr>
          <p:cNvPr id="30" name="Rounded Rectangle 29"/>
          <p:cNvSpPr/>
          <p:nvPr/>
        </p:nvSpPr>
        <p:spPr>
          <a:xfrm>
            <a:off x="634437" y="4922520"/>
            <a:ext cx="5251591" cy="2844800"/>
          </a:xfrm>
          <a:prstGeom prst="roundRect">
            <a:avLst>
              <a:gd name="adj" fmla="val 6241"/>
            </a:avLst>
          </a:prstGeom>
          <a:noFill/>
          <a:ln w="25400">
            <a:solidFill>
              <a:srgbClr val="00B050"/>
            </a:solidFill>
          </a:ln>
        </p:spPr>
        <p:style>
          <a:lnRef idx="1">
            <a:schemeClr val="accent1"/>
          </a:lnRef>
          <a:fillRef idx="3">
            <a:schemeClr val="accent1"/>
          </a:fillRef>
          <a:effectRef idx="2">
            <a:schemeClr val="accent1"/>
          </a:effectRef>
          <a:fontRef idx="minor">
            <a:schemeClr val="lt1"/>
          </a:fontRef>
        </p:style>
        <p:txBody>
          <a:bodyPr lIns="130046" tIns="65023" rIns="130046" bIns="65023" anchor="ctr">
            <a:prstTxWarp prst="textNoShape">
              <a:avLst/>
            </a:prstTxWarp>
          </a:bodyPr>
          <a:lstStyle/>
          <a:p>
            <a:pPr algn="ctr"/>
            <a:endParaRPr lang="en-US">
              <a:solidFill>
                <a:srgbClr val="FFFFFF"/>
              </a:solidFill>
              <a:latin typeface="Arial"/>
              <a:ea typeface="ＭＳ Ｐゴシック" charset="-128"/>
              <a:cs typeface="Arial"/>
            </a:endParaRPr>
          </a:p>
        </p:txBody>
      </p:sp>
      <p:cxnSp>
        <p:nvCxnSpPr>
          <p:cNvPr id="31" name="Straight Arrow Connector 30"/>
          <p:cNvCxnSpPr>
            <a:stCxn id="29" idx="2"/>
          </p:cNvCxnSpPr>
          <p:nvPr/>
        </p:nvCxnSpPr>
        <p:spPr>
          <a:xfrm rot="5400000">
            <a:off x="1914596" y="3626556"/>
            <a:ext cx="2589672" cy="2257"/>
          </a:xfrm>
          <a:prstGeom prst="straightConnector1">
            <a:avLst/>
          </a:prstGeom>
          <a:ln w="9525">
            <a:solidFill>
              <a:srgbClr val="00B050"/>
            </a:solidFill>
            <a:tailEnd type="arrow"/>
          </a:ln>
        </p:spPr>
        <p:style>
          <a:lnRef idx="2">
            <a:schemeClr val="accent1"/>
          </a:lnRef>
          <a:fillRef idx="0">
            <a:schemeClr val="accent1"/>
          </a:fillRef>
          <a:effectRef idx="1">
            <a:schemeClr val="accent1"/>
          </a:effectRef>
          <a:fontRef idx="minor">
            <a:schemeClr val="tx1"/>
          </a:fontRef>
        </p:style>
      </p:cxnSp>
      <p:sp>
        <p:nvSpPr>
          <p:cNvPr id="15379" name="Rectangle 35"/>
          <p:cNvSpPr>
            <a:spLocks noChangeArrowheads="1"/>
          </p:cNvSpPr>
          <p:nvPr/>
        </p:nvSpPr>
        <p:spPr bwMode="auto">
          <a:xfrm>
            <a:off x="1221459" y="7801187"/>
            <a:ext cx="3971430" cy="654536"/>
          </a:xfrm>
          <a:prstGeom prst="rect">
            <a:avLst/>
          </a:prstGeom>
          <a:noFill/>
          <a:ln w="9525">
            <a:noFill/>
            <a:miter lim="800000"/>
            <a:headEnd/>
            <a:tailEnd/>
          </a:ln>
        </p:spPr>
        <p:txBody>
          <a:bodyPr lIns="130046" tIns="65023" rIns="130046" bIns="65023">
            <a:prstTxWarp prst="textNoShape">
              <a:avLst/>
            </a:prstTxWarp>
            <a:spAutoFit/>
          </a:bodyPr>
          <a:lstStyle/>
          <a:p>
            <a:r>
              <a:rPr lang="en-US" sz="1700" dirty="0">
                <a:latin typeface="Arial"/>
                <a:cs typeface="Arial"/>
              </a:rPr>
              <a:t>Pixels with AAI &lt; 1.15 are classified as being affected by absorbing aerosols.</a:t>
            </a:r>
          </a:p>
        </p:txBody>
      </p:sp>
      <p:sp>
        <p:nvSpPr>
          <p:cNvPr id="15380" name="Rectangle 36"/>
          <p:cNvSpPr>
            <a:spLocks noChangeArrowheads="1"/>
          </p:cNvSpPr>
          <p:nvPr/>
        </p:nvSpPr>
        <p:spPr bwMode="auto">
          <a:xfrm>
            <a:off x="6373707" y="8329506"/>
            <a:ext cx="6231467" cy="390596"/>
          </a:xfrm>
          <a:prstGeom prst="rect">
            <a:avLst/>
          </a:prstGeom>
          <a:noFill/>
          <a:ln w="9525">
            <a:noFill/>
            <a:miter lim="800000"/>
            <a:headEnd/>
            <a:tailEnd/>
          </a:ln>
        </p:spPr>
        <p:txBody>
          <a:bodyPr lIns="130046" tIns="65023" rIns="130046" bIns="65023">
            <a:prstTxWarp prst="textNoShape">
              <a:avLst/>
            </a:prstTxWarp>
            <a:spAutoFit/>
          </a:bodyPr>
          <a:lstStyle/>
          <a:p>
            <a:r>
              <a:rPr lang="en-US" sz="1700" dirty="0">
                <a:latin typeface="Arial"/>
                <a:cs typeface="Arial"/>
              </a:rPr>
              <a:t>Remarkable seasonal and inter-annual </a:t>
            </a:r>
            <a:r>
              <a:rPr lang="en-US" sz="1700" dirty="0" err="1">
                <a:latin typeface="Arial"/>
                <a:cs typeface="Arial"/>
              </a:rPr>
              <a:t>variabilities</a:t>
            </a:r>
            <a:r>
              <a:rPr lang="en-US" sz="1700" dirty="0">
                <a:latin typeface="Arial"/>
                <a:cs typeface="Arial"/>
              </a:rPr>
              <a:t> are noted.</a:t>
            </a:r>
          </a:p>
        </p:txBody>
      </p:sp>
      <p:sp>
        <p:nvSpPr>
          <p:cNvPr id="15381" name="Rectangle 35"/>
          <p:cNvSpPr>
            <a:spLocks noChangeArrowheads="1"/>
          </p:cNvSpPr>
          <p:nvPr/>
        </p:nvSpPr>
        <p:spPr bwMode="auto">
          <a:xfrm>
            <a:off x="9843912" y="7801186"/>
            <a:ext cx="2761263" cy="390596"/>
          </a:xfrm>
          <a:prstGeom prst="rect">
            <a:avLst/>
          </a:prstGeom>
          <a:noFill/>
          <a:ln w="9525">
            <a:noFill/>
            <a:miter lim="800000"/>
            <a:headEnd/>
            <a:tailEnd/>
          </a:ln>
        </p:spPr>
        <p:txBody>
          <a:bodyPr lIns="130046" tIns="65023" rIns="130046" bIns="65023">
            <a:prstTxWarp prst="textNoShape">
              <a:avLst/>
            </a:prstTxWarp>
            <a:spAutoFit/>
          </a:bodyPr>
          <a:lstStyle/>
          <a:p>
            <a:pPr algn="ctr"/>
            <a:r>
              <a:rPr lang="en-US" sz="1700" dirty="0">
                <a:latin typeface="Arial"/>
                <a:cs typeface="Arial"/>
              </a:rPr>
              <a:t>Occurrence (%)</a:t>
            </a:r>
          </a:p>
        </p:txBody>
      </p:sp>
      <p:sp>
        <p:nvSpPr>
          <p:cNvPr id="22" name="Footer Placeholder 8"/>
          <p:cNvSpPr txBox="1">
            <a:spLocks/>
          </p:cNvSpPr>
          <p:nvPr/>
        </p:nvSpPr>
        <p:spPr>
          <a:xfrm>
            <a:off x="3757507" y="9144000"/>
            <a:ext cx="4878493" cy="685800"/>
          </a:xfrm>
          <a:prstGeom prst="rect">
            <a:avLst/>
          </a:prstGeom>
        </p:spPr>
        <p:txBody>
          <a:bodyPr wrap="square" lIns="130046" tIns="65023" rIns="130046" bIns="65023" numCol="1"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a:noFill/>
                </a:ln>
                <a:solidFill>
                  <a:srgbClr val="898989"/>
                </a:solidFill>
                <a:effectLst/>
                <a:uLnTx/>
                <a:uFillTx/>
                <a:latin typeface="Arial"/>
                <a:ea typeface="ヒラギノ角ゴ ProN W3" pitchFamily="1" charset="-128"/>
                <a:cs typeface="Arial"/>
                <a:sym typeface="Gill Sans" pitchFamily="1" charset="0"/>
              </a:rPr>
              <a:t>NASA GEO-CAPE Coastal Ecosystem Dynamics FY11 Science Study</a:t>
            </a:r>
            <a:endParaRPr kumimoji="0" lang="en-US" sz="1600" b="0" i="0" u="none" strike="noStrike" kern="1200" cap="none" spc="0" normalizeH="0" baseline="0" noProof="0" dirty="0">
              <a:ln>
                <a:noFill/>
              </a:ln>
              <a:solidFill>
                <a:srgbClr val="898989"/>
              </a:solidFill>
              <a:effectLst/>
              <a:uLnTx/>
              <a:uFillTx/>
              <a:latin typeface="Arial"/>
              <a:ea typeface="ヒラギノ角ゴ ProN W3" pitchFamily="1" charset="-128"/>
              <a:cs typeface="Arial"/>
              <a:sym typeface="Gill Sans" pitchFamily="1" charset="0"/>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 name="Picture 9" descr="Jun2006_Atl_L3.gif"/>
          <p:cNvPicPr>
            <a:picLocks noChangeAspect="1"/>
          </p:cNvPicPr>
          <p:nvPr/>
        </p:nvPicPr>
        <p:blipFill>
          <a:blip r:embed="rId3" cstate="print"/>
          <a:srcRect l="13714" t="8640" r="17829" b="5760"/>
          <a:stretch>
            <a:fillRect/>
          </a:stretch>
        </p:blipFill>
        <p:spPr>
          <a:xfrm>
            <a:off x="447059" y="6924125"/>
            <a:ext cx="2695768" cy="2407836"/>
          </a:xfrm>
          <a:prstGeom prst="rect">
            <a:avLst/>
          </a:prstGeom>
        </p:spPr>
      </p:pic>
      <p:pic>
        <p:nvPicPr>
          <p:cNvPr id="11" name="Picture 10" descr="Jun2007_Atl_L3.gif"/>
          <p:cNvPicPr>
            <a:picLocks noChangeAspect="1"/>
          </p:cNvPicPr>
          <p:nvPr/>
        </p:nvPicPr>
        <p:blipFill>
          <a:blip r:embed="rId4" cstate="print"/>
          <a:srcRect l="13714" t="8640" r="17829" b="5760"/>
          <a:stretch>
            <a:fillRect/>
          </a:stretch>
        </p:blipFill>
        <p:spPr>
          <a:xfrm>
            <a:off x="3264765" y="6924125"/>
            <a:ext cx="2695768" cy="2407836"/>
          </a:xfrm>
          <a:prstGeom prst="rect">
            <a:avLst/>
          </a:prstGeom>
        </p:spPr>
      </p:pic>
      <p:pic>
        <p:nvPicPr>
          <p:cNvPr id="12" name="Picture 11" descr="Jun2008_Atl_L3.gif"/>
          <p:cNvPicPr>
            <a:picLocks noChangeAspect="1"/>
          </p:cNvPicPr>
          <p:nvPr/>
        </p:nvPicPr>
        <p:blipFill>
          <a:blip r:embed="rId5" cstate="print"/>
          <a:srcRect l="13714" t="8640" r="17829" b="5760"/>
          <a:stretch>
            <a:fillRect/>
          </a:stretch>
        </p:blipFill>
        <p:spPr>
          <a:xfrm>
            <a:off x="6082472" y="6908336"/>
            <a:ext cx="2695768" cy="2407836"/>
          </a:xfrm>
          <a:prstGeom prst="rect">
            <a:avLst/>
          </a:prstGeom>
        </p:spPr>
      </p:pic>
      <p:pic>
        <p:nvPicPr>
          <p:cNvPr id="16" name="Picture 15" descr="May2007_Atl_L3.gif"/>
          <p:cNvPicPr>
            <a:picLocks noChangeAspect="1"/>
          </p:cNvPicPr>
          <p:nvPr/>
        </p:nvPicPr>
        <p:blipFill>
          <a:blip r:embed="rId6" cstate="print"/>
          <a:srcRect l="13714" t="8640" r="17829" b="5760"/>
          <a:stretch>
            <a:fillRect/>
          </a:stretch>
        </p:blipFill>
        <p:spPr>
          <a:xfrm>
            <a:off x="9305329" y="3588639"/>
            <a:ext cx="2832485" cy="2464943"/>
          </a:xfrm>
          <a:prstGeom prst="rect">
            <a:avLst/>
          </a:prstGeom>
        </p:spPr>
      </p:pic>
      <p:pic>
        <p:nvPicPr>
          <p:cNvPr id="17" name="Picture 16" descr="Oct2007_Pac_L3.gif"/>
          <p:cNvPicPr>
            <a:picLocks noChangeAspect="1"/>
          </p:cNvPicPr>
          <p:nvPr/>
        </p:nvPicPr>
        <p:blipFill>
          <a:blip r:embed="rId7" cstate="print"/>
          <a:srcRect l="21943" t="8640" r="24686" b="5760"/>
          <a:stretch>
            <a:fillRect/>
          </a:stretch>
        </p:blipFill>
        <p:spPr>
          <a:xfrm>
            <a:off x="758613" y="3519730"/>
            <a:ext cx="2145593" cy="2458179"/>
          </a:xfrm>
          <a:prstGeom prst="rect">
            <a:avLst/>
          </a:prstGeom>
        </p:spPr>
      </p:pic>
      <p:pic>
        <p:nvPicPr>
          <p:cNvPr id="18" name="Picture 17" descr="Sep2007_Pac_L3.gif"/>
          <p:cNvPicPr>
            <a:picLocks noChangeAspect="1"/>
          </p:cNvPicPr>
          <p:nvPr/>
        </p:nvPicPr>
        <p:blipFill>
          <a:blip r:embed="rId8" cstate="print"/>
          <a:srcRect l="21943" t="8640" r="24686" b="5760"/>
          <a:stretch>
            <a:fillRect/>
          </a:stretch>
        </p:blipFill>
        <p:spPr>
          <a:xfrm>
            <a:off x="2926080" y="3519805"/>
            <a:ext cx="2145593" cy="2464943"/>
          </a:xfrm>
          <a:prstGeom prst="rect">
            <a:avLst/>
          </a:prstGeom>
        </p:spPr>
      </p:pic>
      <p:sp>
        <p:nvSpPr>
          <p:cNvPr id="19" name="TextBox 18"/>
          <p:cNvSpPr txBox="1"/>
          <p:nvPr/>
        </p:nvSpPr>
        <p:spPr>
          <a:xfrm>
            <a:off x="108374" y="1914178"/>
            <a:ext cx="12462933" cy="1362422"/>
          </a:xfrm>
          <a:prstGeom prst="rect">
            <a:avLst/>
          </a:prstGeom>
          <a:noFill/>
        </p:spPr>
        <p:txBody>
          <a:bodyPr wrap="square" lIns="130046" tIns="65023" rIns="130046" bIns="65023" rtlCol="0">
            <a:spAutoFit/>
          </a:bodyPr>
          <a:lstStyle/>
          <a:p>
            <a:r>
              <a:rPr lang="en-US" sz="2000" dirty="0" smtClean="0">
                <a:solidFill>
                  <a:srgbClr val="800000"/>
                </a:solidFill>
                <a:latin typeface="Arial"/>
                <a:cs typeface="Arial"/>
              </a:rPr>
              <a:t>The OMI UV Aerosol Index (UVAI) is a unique identifier of the presence of smoke, desert dust and other absorbing aerosols</a:t>
            </a:r>
            <a:r>
              <a:rPr lang="en-US" sz="2000" dirty="0" smtClean="0">
                <a:latin typeface="Arial"/>
                <a:cs typeface="Arial"/>
              </a:rPr>
              <a:t>.  Since these aerosol particles also absorb in the visible (smoke, dust) and near IR (smoke) regions, the UVAI is a reliable tracer of aerosol absorption over a wide spectral range. UVAI values larger than 1.0 are significative.</a:t>
            </a:r>
            <a:endParaRPr lang="en-US" sz="2000" dirty="0">
              <a:latin typeface="Arial"/>
              <a:cs typeface="Arial"/>
            </a:endParaRPr>
          </a:p>
        </p:txBody>
      </p:sp>
      <p:sp>
        <p:nvSpPr>
          <p:cNvPr id="20" name="TextBox 19"/>
          <p:cNvSpPr txBox="1"/>
          <p:nvPr/>
        </p:nvSpPr>
        <p:spPr>
          <a:xfrm>
            <a:off x="0" y="1066800"/>
            <a:ext cx="13004800" cy="839202"/>
          </a:xfrm>
          <a:prstGeom prst="rect">
            <a:avLst/>
          </a:prstGeom>
          <a:noFill/>
        </p:spPr>
        <p:txBody>
          <a:bodyPr wrap="square" lIns="130046" tIns="65023" rIns="130046" bIns="65023" rtlCol="0">
            <a:spAutoFit/>
          </a:bodyPr>
          <a:lstStyle/>
          <a:p>
            <a:r>
              <a:rPr lang="en-US" sz="2300" dirty="0" smtClean="0">
                <a:latin typeface="Arial"/>
                <a:cs typeface="Arial"/>
              </a:rPr>
              <a:t>Elevated smoke and dust layers (2 km and up) from seasonal and episodic long-range transport frequently linger over the US coastal waters and interfere with ocean color remote sensing.    </a:t>
            </a:r>
            <a:endParaRPr lang="en-US" sz="2300" dirty="0">
              <a:latin typeface="Arial"/>
              <a:cs typeface="Arial"/>
            </a:endParaRPr>
          </a:p>
        </p:txBody>
      </p:sp>
      <p:pic>
        <p:nvPicPr>
          <p:cNvPr id="22" name="Picture 21" descr="Aug2007_Atl_L3.gif"/>
          <p:cNvPicPr>
            <a:picLocks noChangeAspect="1"/>
          </p:cNvPicPr>
          <p:nvPr/>
        </p:nvPicPr>
        <p:blipFill>
          <a:blip r:embed="rId9" cstate="print"/>
          <a:srcRect l="13714" t="8640" r="17829" b="5760"/>
          <a:stretch>
            <a:fillRect/>
          </a:stretch>
        </p:blipFill>
        <p:spPr>
          <a:xfrm>
            <a:off x="6487622" y="3588639"/>
            <a:ext cx="2817707" cy="2464943"/>
          </a:xfrm>
          <a:prstGeom prst="rect">
            <a:avLst/>
          </a:prstGeom>
        </p:spPr>
      </p:pic>
      <p:sp>
        <p:nvSpPr>
          <p:cNvPr id="23" name="TextBox 22"/>
          <p:cNvSpPr txBox="1"/>
          <p:nvPr/>
        </p:nvSpPr>
        <p:spPr>
          <a:xfrm>
            <a:off x="921768" y="5442881"/>
            <a:ext cx="1317226" cy="392926"/>
          </a:xfrm>
          <a:prstGeom prst="rect">
            <a:avLst/>
          </a:prstGeom>
          <a:noFill/>
        </p:spPr>
        <p:txBody>
          <a:bodyPr wrap="none" lIns="130046" tIns="65023" rIns="130046" bIns="65023" rtlCol="0">
            <a:spAutoFit/>
          </a:bodyPr>
          <a:lstStyle/>
          <a:p>
            <a:r>
              <a:rPr lang="en-US" sz="1700" dirty="0" smtClean="0">
                <a:solidFill>
                  <a:srgbClr val="FF0000"/>
                </a:solidFill>
                <a:latin typeface="Arial"/>
                <a:cs typeface="Arial"/>
              </a:rPr>
              <a:t>Sept. 2007</a:t>
            </a:r>
            <a:endParaRPr lang="en-US" sz="1700" dirty="0">
              <a:solidFill>
                <a:srgbClr val="FF0000"/>
              </a:solidFill>
              <a:latin typeface="Arial"/>
              <a:cs typeface="Arial"/>
            </a:endParaRPr>
          </a:p>
        </p:txBody>
      </p:sp>
      <p:sp>
        <p:nvSpPr>
          <p:cNvPr id="24" name="TextBox 23"/>
          <p:cNvSpPr txBox="1"/>
          <p:nvPr/>
        </p:nvSpPr>
        <p:spPr>
          <a:xfrm>
            <a:off x="3102222" y="5442881"/>
            <a:ext cx="1207903" cy="392926"/>
          </a:xfrm>
          <a:prstGeom prst="rect">
            <a:avLst/>
          </a:prstGeom>
          <a:noFill/>
        </p:spPr>
        <p:txBody>
          <a:bodyPr wrap="none" lIns="130046" tIns="65023" rIns="130046" bIns="65023" rtlCol="0">
            <a:spAutoFit/>
          </a:bodyPr>
          <a:lstStyle/>
          <a:p>
            <a:r>
              <a:rPr lang="en-US" sz="1700" dirty="0" smtClean="0">
                <a:solidFill>
                  <a:srgbClr val="FF0000"/>
                </a:solidFill>
                <a:latin typeface="Arial"/>
                <a:cs typeface="Arial"/>
              </a:rPr>
              <a:t>Oct. 2007</a:t>
            </a:r>
            <a:endParaRPr lang="en-US" sz="1700" dirty="0">
              <a:solidFill>
                <a:srgbClr val="FF0000"/>
              </a:solidFill>
              <a:latin typeface="Arial"/>
              <a:cs typeface="Arial"/>
            </a:endParaRPr>
          </a:p>
        </p:txBody>
      </p:sp>
      <p:sp>
        <p:nvSpPr>
          <p:cNvPr id="25" name="TextBox 24"/>
          <p:cNvSpPr txBox="1"/>
          <p:nvPr/>
        </p:nvSpPr>
        <p:spPr>
          <a:xfrm>
            <a:off x="6604519" y="5511715"/>
            <a:ext cx="1269481" cy="392926"/>
          </a:xfrm>
          <a:prstGeom prst="rect">
            <a:avLst/>
          </a:prstGeom>
          <a:noFill/>
        </p:spPr>
        <p:txBody>
          <a:bodyPr wrap="none" lIns="130046" tIns="65023" rIns="130046" bIns="65023" rtlCol="0">
            <a:spAutoFit/>
          </a:bodyPr>
          <a:lstStyle/>
          <a:p>
            <a:r>
              <a:rPr lang="en-US" sz="1700" dirty="0" smtClean="0">
                <a:solidFill>
                  <a:srgbClr val="FF0000"/>
                </a:solidFill>
                <a:latin typeface="Arial"/>
                <a:cs typeface="Arial"/>
              </a:rPr>
              <a:t>Aug. 2007</a:t>
            </a:r>
            <a:endParaRPr lang="en-US" sz="1700" dirty="0">
              <a:solidFill>
                <a:srgbClr val="FF0000"/>
              </a:solidFill>
              <a:latin typeface="Arial"/>
              <a:cs typeface="Arial"/>
            </a:endParaRPr>
          </a:p>
        </p:txBody>
      </p:sp>
      <p:sp>
        <p:nvSpPr>
          <p:cNvPr id="26" name="TextBox 25"/>
          <p:cNvSpPr txBox="1"/>
          <p:nvPr/>
        </p:nvSpPr>
        <p:spPr>
          <a:xfrm>
            <a:off x="9397162" y="5511715"/>
            <a:ext cx="1220038" cy="392926"/>
          </a:xfrm>
          <a:prstGeom prst="rect">
            <a:avLst/>
          </a:prstGeom>
          <a:noFill/>
        </p:spPr>
        <p:txBody>
          <a:bodyPr wrap="none" lIns="130046" tIns="65023" rIns="130046" bIns="65023" rtlCol="0">
            <a:spAutoFit/>
          </a:bodyPr>
          <a:lstStyle/>
          <a:p>
            <a:r>
              <a:rPr lang="en-US" sz="1700" dirty="0" smtClean="0">
                <a:solidFill>
                  <a:srgbClr val="FF0000"/>
                </a:solidFill>
                <a:latin typeface="Arial"/>
                <a:cs typeface="Arial"/>
              </a:rPr>
              <a:t>May 2007</a:t>
            </a:r>
            <a:endParaRPr lang="en-US" sz="1700" dirty="0">
              <a:solidFill>
                <a:srgbClr val="FF0000"/>
              </a:solidFill>
              <a:latin typeface="Arial"/>
              <a:cs typeface="Arial"/>
            </a:endParaRPr>
          </a:p>
        </p:txBody>
      </p:sp>
      <p:sp>
        <p:nvSpPr>
          <p:cNvPr id="27" name="TextBox 26"/>
          <p:cNvSpPr txBox="1"/>
          <p:nvPr/>
        </p:nvSpPr>
        <p:spPr>
          <a:xfrm>
            <a:off x="572799" y="8743420"/>
            <a:ext cx="1391487" cy="393954"/>
          </a:xfrm>
          <a:prstGeom prst="rect">
            <a:avLst/>
          </a:prstGeom>
          <a:noFill/>
        </p:spPr>
        <p:txBody>
          <a:bodyPr wrap="square" lIns="130046" tIns="65023" rIns="130046" bIns="65023" rtlCol="0">
            <a:spAutoFit/>
          </a:bodyPr>
          <a:lstStyle/>
          <a:p>
            <a:r>
              <a:rPr lang="en-US" sz="1700" dirty="0" smtClean="0">
                <a:solidFill>
                  <a:srgbClr val="FF0000"/>
                </a:solidFill>
                <a:latin typeface="Arial"/>
                <a:cs typeface="Arial"/>
              </a:rPr>
              <a:t>June 2006</a:t>
            </a:r>
            <a:endParaRPr lang="en-US" sz="1700" dirty="0">
              <a:solidFill>
                <a:srgbClr val="FF0000"/>
              </a:solidFill>
              <a:latin typeface="Arial"/>
              <a:cs typeface="Arial"/>
            </a:endParaRPr>
          </a:p>
        </p:txBody>
      </p:sp>
      <p:sp>
        <p:nvSpPr>
          <p:cNvPr id="28" name="TextBox 27"/>
          <p:cNvSpPr txBox="1"/>
          <p:nvPr/>
        </p:nvSpPr>
        <p:spPr>
          <a:xfrm>
            <a:off x="3467947" y="8743420"/>
            <a:ext cx="1391487" cy="393954"/>
          </a:xfrm>
          <a:prstGeom prst="rect">
            <a:avLst/>
          </a:prstGeom>
          <a:noFill/>
        </p:spPr>
        <p:txBody>
          <a:bodyPr wrap="square" lIns="130046" tIns="65023" rIns="130046" bIns="65023" rtlCol="0">
            <a:spAutoFit/>
          </a:bodyPr>
          <a:lstStyle/>
          <a:p>
            <a:r>
              <a:rPr lang="en-US" sz="1700" dirty="0" smtClean="0">
                <a:solidFill>
                  <a:srgbClr val="FF0000"/>
                </a:solidFill>
                <a:latin typeface="Arial"/>
                <a:cs typeface="Arial"/>
              </a:rPr>
              <a:t>June 2007</a:t>
            </a:r>
            <a:endParaRPr lang="en-US" sz="1700" dirty="0">
              <a:solidFill>
                <a:srgbClr val="FF0000"/>
              </a:solidFill>
              <a:latin typeface="Arial"/>
              <a:cs typeface="Arial"/>
            </a:endParaRPr>
          </a:p>
        </p:txBody>
      </p:sp>
      <p:sp>
        <p:nvSpPr>
          <p:cNvPr id="29" name="TextBox 28"/>
          <p:cNvSpPr txBox="1"/>
          <p:nvPr/>
        </p:nvSpPr>
        <p:spPr>
          <a:xfrm>
            <a:off x="6177281" y="8681721"/>
            <a:ext cx="1391487" cy="393954"/>
          </a:xfrm>
          <a:prstGeom prst="rect">
            <a:avLst/>
          </a:prstGeom>
          <a:noFill/>
        </p:spPr>
        <p:txBody>
          <a:bodyPr wrap="square" lIns="130046" tIns="65023" rIns="130046" bIns="65023" rtlCol="0">
            <a:spAutoFit/>
          </a:bodyPr>
          <a:lstStyle/>
          <a:p>
            <a:r>
              <a:rPr lang="en-US" sz="1700" dirty="0" smtClean="0">
                <a:solidFill>
                  <a:srgbClr val="FF0000"/>
                </a:solidFill>
                <a:latin typeface="Arial"/>
                <a:cs typeface="Arial"/>
              </a:rPr>
              <a:t>June 2008</a:t>
            </a:r>
            <a:endParaRPr lang="en-US" sz="1700" dirty="0">
              <a:solidFill>
                <a:srgbClr val="FF0000"/>
              </a:solidFill>
              <a:latin typeface="Arial"/>
              <a:cs typeface="Arial"/>
            </a:endParaRPr>
          </a:p>
        </p:txBody>
      </p:sp>
      <p:sp>
        <p:nvSpPr>
          <p:cNvPr id="30" name="TextBox 29"/>
          <p:cNvSpPr txBox="1"/>
          <p:nvPr/>
        </p:nvSpPr>
        <p:spPr>
          <a:xfrm>
            <a:off x="2109983" y="6011927"/>
            <a:ext cx="1655948" cy="392926"/>
          </a:xfrm>
          <a:prstGeom prst="rect">
            <a:avLst/>
          </a:prstGeom>
          <a:noFill/>
        </p:spPr>
        <p:txBody>
          <a:bodyPr wrap="none" lIns="130046" tIns="65023" rIns="130046" bIns="65023" rtlCol="0">
            <a:spAutoFit/>
          </a:bodyPr>
          <a:lstStyle/>
          <a:p>
            <a:r>
              <a:rPr lang="en-US" sz="1700" dirty="0" smtClean="0">
                <a:latin typeface="Arial"/>
                <a:cs typeface="Arial"/>
              </a:rPr>
              <a:t>California fires</a:t>
            </a:r>
            <a:endParaRPr lang="en-US" sz="1700" dirty="0">
              <a:latin typeface="Arial"/>
              <a:cs typeface="Arial"/>
            </a:endParaRPr>
          </a:p>
        </p:txBody>
      </p:sp>
      <p:sp>
        <p:nvSpPr>
          <p:cNvPr id="31" name="TextBox 30"/>
          <p:cNvSpPr txBox="1"/>
          <p:nvPr/>
        </p:nvSpPr>
        <p:spPr>
          <a:xfrm>
            <a:off x="5942214" y="6053582"/>
            <a:ext cx="4068887" cy="746869"/>
          </a:xfrm>
          <a:prstGeom prst="rect">
            <a:avLst/>
          </a:prstGeom>
          <a:noFill/>
        </p:spPr>
        <p:txBody>
          <a:bodyPr wrap="none" lIns="130046" tIns="65023" rIns="130046" bIns="65023" rtlCol="0">
            <a:spAutoFit/>
          </a:bodyPr>
          <a:lstStyle/>
          <a:p>
            <a:pPr algn="ctr"/>
            <a:r>
              <a:rPr lang="en-US" sz="2000" dirty="0" smtClean="0">
                <a:latin typeface="Arial"/>
                <a:cs typeface="Arial"/>
              </a:rPr>
              <a:t>Long-range transport smoke from</a:t>
            </a:r>
          </a:p>
          <a:p>
            <a:pPr algn="ctr"/>
            <a:r>
              <a:rPr lang="en-US" sz="2000" dirty="0" smtClean="0">
                <a:latin typeface="Arial"/>
                <a:cs typeface="Arial"/>
              </a:rPr>
              <a:t>Canadian boreal forest fires</a:t>
            </a:r>
            <a:endParaRPr lang="en-US" sz="2000" dirty="0">
              <a:latin typeface="Arial"/>
              <a:cs typeface="Arial"/>
            </a:endParaRPr>
          </a:p>
        </p:txBody>
      </p:sp>
      <p:sp>
        <p:nvSpPr>
          <p:cNvPr id="32" name="TextBox 31"/>
          <p:cNvSpPr txBox="1"/>
          <p:nvPr/>
        </p:nvSpPr>
        <p:spPr>
          <a:xfrm>
            <a:off x="9958403" y="6161955"/>
            <a:ext cx="1602392" cy="439093"/>
          </a:xfrm>
          <a:prstGeom prst="rect">
            <a:avLst/>
          </a:prstGeom>
          <a:noFill/>
        </p:spPr>
        <p:txBody>
          <a:bodyPr wrap="none" lIns="130046" tIns="65023" rIns="130046" bIns="65023" rtlCol="0">
            <a:spAutoFit/>
          </a:bodyPr>
          <a:lstStyle/>
          <a:p>
            <a:r>
              <a:rPr lang="en-US" sz="2000" dirty="0" smtClean="0">
                <a:latin typeface="Arial"/>
                <a:cs typeface="Arial"/>
              </a:rPr>
              <a:t>Florida fires </a:t>
            </a:r>
            <a:endParaRPr lang="en-US" sz="2000" dirty="0">
              <a:latin typeface="Arial"/>
              <a:cs typeface="Arial"/>
            </a:endParaRPr>
          </a:p>
        </p:txBody>
      </p:sp>
      <p:sp>
        <p:nvSpPr>
          <p:cNvPr id="33" name="TextBox 32"/>
          <p:cNvSpPr txBox="1"/>
          <p:nvPr/>
        </p:nvSpPr>
        <p:spPr>
          <a:xfrm>
            <a:off x="87663" y="2937933"/>
            <a:ext cx="2877305" cy="562203"/>
          </a:xfrm>
          <a:prstGeom prst="rect">
            <a:avLst/>
          </a:prstGeom>
          <a:noFill/>
        </p:spPr>
        <p:txBody>
          <a:bodyPr wrap="none" lIns="130046" tIns="65023" rIns="130046" bIns="65023" rtlCol="0">
            <a:spAutoFit/>
          </a:bodyPr>
          <a:lstStyle/>
          <a:p>
            <a:r>
              <a:rPr lang="en-US" sz="2800" dirty="0" smtClean="0">
                <a:solidFill>
                  <a:srgbClr val="FF0000"/>
                </a:solidFill>
                <a:latin typeface="Arial"/>
                <a:cs typeface="Arial"/>
              </a:rPr>
              <a:t>Episodic events:</a:t>
            </a:r>
            <a:endParaRPr lang="en-US" sz="2800" dirty="0">
              <a:solidFill>
                <a:srgbClr val="FF0000"/>
              </a:solidFill>
              <a:latin typeface="Arial"/>
              <a:cs typeface="Arial"/>
            </a:endParaRPr>
          </a:p>
        </p:txBody>
      </p:sp>
      <p:sp>
        <p:nvSpPr>
          <p:cNvPr id="34" name="TextBox 33"/>
          <p:cNvSpPr txBox="1"/>
          <p:nvPr/>
        </p:nvSpPr>
        <p:spPr>
          <a:xfrm>
            <a:off x="167028" y="6297507"/>
            <a:ext cx="3017392" cy="562203"/>
          </a:xfrm>
          <a:prstGeom prst="rect">
            <a:avLst/>
          </a:prstGeom>
          <a:noFill/>
        </p:spPr>
        <p:txBody>
          <a:bodyPr wrap="none" lIns="130046" tIns="65023" rIns="130046" bIns="65023" rtlCol="0">
            <a:spAutoFit/>
          </a:bodyPr>
          <a:lstStyle/>
          <a:p>
            <a:r>
              <a:rPr lang="en-US" sz="2800" dirty="0" smtClean="0">
                <a:solidFill>
                  <a:srgbClr val="FF0000"/>
                </a:solidFill>
                <a:latin typeface="Arial"/>
                <a:cs typeface="Arial"/>
              </a:rPr>
              <a:t>Seasonal events:</a:t>
            </a:r>
            <a:endParaRPr lang="en-US" sz="2800" dirty="0">
              <a:solidFill>
                <a:srgbClr val="FF0000"/>
              </a:solidFill>
              <a:latin typeface="Arial"/>
              <a:cs typeface="Arial"/>
            </a:endParaRPr>
          </a:p>
        </p:txBody>
      </p:sp>
      <p:pic>
        <p:nvPicPr>
          <p:cNvPr id="35" name="Picture 34" descr="May2007_Atl_L3.gif"/>
          <p:cNvPicPr>
            <a:picLocks noChangeAspect="1"/>
          </p:cNvPicPr>
          <p:nvPr/>
        </p:nvPicPr>
        <p:blipFill>
          <a:blip r:embed="rId6" cstate="print"/>
          <a:srcRect l="85029" t="19200" r="2743" b="19200"/>
          <a:stretch>
            <a:fillRect/>
          </a:stretch>
        </p:blipFill>
        <p:spPr>
          <a:xfrm>
            <a:off x="5527040" y="3371427"/>
            <a:ext cx="650240" cy="2435789"/>
          </a:xfrm>
          <a:prstGeom prst="rect">
            <a:avLst/>
          </a:prstGeom>
        </p:spPr>
      </p:pic>
      <p:sp>
        <p:nvSpPr>
          <p:cNvPr id="36" name="TextBox 35"/>
          <p:cNvSpPr txBox="1"/>
          <p:nvPr/>
        </p:nvSpPr>
        <p:spPr>
          <a:xfrm>
            <a:off x="5264948" y="5864014"/>
            <a:ext cx="1227596" cy="392926"/>
          </a:xfrm>
          <a:prstGeom prst="rect">
            <a:avLst/>
          </a:prstGeom>
          <a:noFill/>
        </p:spPr>
        <p:txBody>
          <a:bodyPr wrap="none" lIns="130046" tIns="65023" rIns="130046" bIns="65023" rtlCol="0">
            <a:spAutoFit/>
          </a:bodyPr>
          <a:lstStyle/>
          <a:p>
            <a:r>
              <a:rPr lang="en-US" sz="1700" dirty="0" smtClean="0">
                <a:latin typeface="Arial"/>
                <a:cs typeface="Arial"/>
              </a:rPr>
              <a:t>OMI UVAI</a:t>
            </a:r>
            <a:endParaRPr lang="en-US" sz="1700" dirty="0">
              <a:latin typeface="Arial"/>
              <a:cs typeface="Arial"/>
            </a:endParaRPr>
          </a:p>
        </p:txBody>
      </p:sp>
      <p:sp>
        <p:nvSpPr>
          <p:cNvPr id="37" name="TextBox 36"/>
          <p:cNvSpPr txBox="1"/>
          <p:nvPr/>
        </p:nvSpPr>
        <p:spPr>
          <a:xfrm>
            <a:off x="8886614" y="6872893"/>
            <a:ext cx="4009813" cy="2347307"/>
          </a:xfrm>
          <a:prstGeom prst="rect">
            <a:avLst/>
          </a:prstGeom>
          <a:noFill/>
        </p:spPr>
        <p:txBody>
          <a:bodyPr wrap="square" lIns="130046" tIns="65023" rIns="130046" bIns="65023" rtlCol="0">
            <a:spAutoFit/>
          </a:bodyPr>
          <a:lstStyle/>
          <a:p>
            <a:pPr algn="l"/>
            <a:r>
              <a:rPr lang="en-US" sz="2400" dirty="0" smtClean="0">
                <a:latin typeface="Arial"/>
                <a:cs typeface="Arial"/>
              </a:rPr>
              <a:t>Large amounts of Saharan desert dust are transported across the Atlantic Ocean reaching as far west as the Gulf of Mexico during Spring and Summer. </a:t>
            </a:r>
            <a:endParaRPr lang="en-US" sz="2400" dirty="0">
              <a:latin typeface="Arial"/>
              <a:cs typeface="Arial"/>
            </a:endParaRPr>
          </a:p>
        </p:txBody>
      </p:sp>
      <p:sp>
        <p:nvSpPr>
          <p:cNvPr id="38" name="TextBox 37"/>
          <p:cNvSpPr txBox="1"/>
          <p:nvPr/>
        </p:nvSpPr>
        <p:spPr>
          <a:xfrm>
            <a:off x="0" y="62041"/>
            <a:ext cx="13004799" cy="623759"/>
          </a:xfrm>
          <a:prstGeom prst="rect">
            <a:avLst/>
          </a:prstGeom>
          <a:noFill/>
        </p:spPr>
        <p:txBody>
          <a:bodyPr wrap="square" lIns="130046" tIns="65023" rIns="130046" bIns="65023" rtlCol="0">
            <a:spAutoFit/>
          </a:bodyPr>
          <a:lstStyle/>
          <a:p>
            <a:r>
              <a:rPr lang="en-US" sz="3200" b="1" dirty="0" smtClean="0">
                <a:latin typeface="Arial"/>
                <a:cs typeface="Arial"/>
              </a:rPr>
              <a:t>Carbonaceous and Desert Dust Aerosols over US Coastal Waters</a:t>
            </a:r>
            <a:r>
              <a:rPr lang="en-US" sz="3200" dirty="0" smtClean="0">
                <a:latin typeface="Arial"/>
                <a:cs typeface="Arial"/>
              </a:rPr>
              <a:t> </a:t>
            </a:r>
            <a:endParaRPr lang="en-US" sz="3200" dirty="0">
              <a:latin typeface="Arial"/>
              <a:cs typeface="Arial"/>
            </a:endParaRPr>
          </a:p>
        </p:txBody>
      </p:sp>
      <p:sp>
        <p:nvSpPr>
          <p:cNvPr id="39" name="TextBox 38"/>
          <p:cNvSpPr txBox="1"/>
          <p:nvPr/>
        </p:nvSpPr>
        <p:spPr>
          <a:xfrm>
            <a:off x="3364114" y="609600"/>
            <a:ext cx="5308218" cy="485259"/>
          </a:xfrm>
          <a:prstGeom prst="rect">
            <a:avLst/>
          </a:prstGeom>
          <a:noFill/>
        </p:spPr>
        <p:txBody>
          <a:bodyPr wrap="none" lIns="130046" tIns="65023" rIns="130046" bIns="65023" rtlCol="0">
            <a:spAutoFit/>
          </a:bodyPr>
          <a:lstStyle/>
          <a:p>
            <a:r>
              <a:rPr lang="en-US" sz="2300" i="1" dirty="0" smtClean="0">
                <a:solidFill>
                  <a:srgbClr val="0000FF"/>
                </a:solidFill>
                <a:latin typeface="Arial"/>
                <a:cs typeface="Arial"/>
              </a:rPr>
              <a:t>Omar Torres, NASA-GSFC, Code 614</a:t>
            </a:r>
            <a:endParaRPr lang="en-US" sz="2300" i="1" dirty="0">
              <a:solidFill>
                <a:srgbClr val="0000FF"/>
              </a:solidFill>
              <a:latin typeface="Arial"/>
              <a:cs typeface="Arial"/>
            </a:endParaRPr>
          </a:p>
        </p:txBody>
      </p:sp>
      <p:sp>
        <p:nvSpPr>
          <p:cNvPr id="40" name="Footer Placeholder 8"/>
          <p:cNvSpPr txBox="1">
            <a:spLocks/>
          </p:cNvSpPr>
          <p:nvPr/>
        </p:nvSpPr>
        <p:spPr>
          <a:xfrm>
            <a:off x="8329507" y="9144000"/>
            <a:ext cx="4878493" cy="685800"/>
          </a:xfrm>
          <a:prstGeom prst="rect">
            <a:avLst/>
          </a:prstGeom>
        </p:spPr>
        <p:txBody>
          <a:bodyPr wrap="square" lIns="130046" tIns="65023" rIns="130046" bIns="65023" numCol="1"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a:noFill/>
                </a:ln>
                <a:solidFill>
                  <a:srgbClr val="898989"/>
                </a:solidFill>
                <a:effectLst/>
                <a:uLnTx/>
                <a:uFillTx/>
                <a:latin typeface="Arial"/>
                <a:ea typeface="ヒラギノ角ゴ ProN W3" pitchFamily="1" charset="-128"/>
                <a:cs typeface="Arial"/>
                <a:sym typeface="Gill Sans" pitchFamily="1" charset="0"/>
              </a:rPr>
              <a:t>NASA GEO-CAPE Coastal Ecosystem Dynamics FY11 Science Study</a:t>
            </a:r>
            <a:endParaRPr kumimoji="0" lang="en-US" sz="1600" b="0" i="0" u="none" strike="noStrike" kern="1200" cap="none" spc="0" normalizeH="0" baseline="0" noProof="0" dirty="0">
              <a:ln>
                <a:noFill/>
              </a:ln>
              <a:solidFill>
                <a:srgbClr val="898989"/>
              </a:solidFill>
              <a:effectLst/>
              <a:uLnTx/>
              <a:uFillTx/>
              <a:latin typeface="Arial"/>
              <a:ea typeface="ヒラギノ角ゴ ProN W3" pitchFamily="1" charset="-128"/>
              <a:cs typeface="Arial"/>
              <a:sym typeface="Gill Sans" pitchFamily="1" charset="0"/>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 name="Subtitle 6"/>
          <p:cNvSpPr txBox="1">
            <a:spLocks/>
          </p:cNvSpPr>
          <p:nvPr/>
        </p:nvSpPr>
        <p:spPr>
          <a:xfrm>
            <a:off x="0" y="925653"/>
            <a:ext cx="13004800" cy="629773"/>
          </a:xfrm>
          <a:prstGeom prst="rect">
            <a:avLst/>
          </a:prstGeom>
        </p:spPr>
        <p:txBody>
          <a:bodyPr vert="horz" lIns="130046" tIns="65023" rIns="130046" bIns="65023" rtlCol="0">
            <a:noAutofit/>
          </a:bodyPr>
          <a:lstStyle/>
          <a:p>
            <a:pPr lvl="0" algn="ctr">
              <a:spcBef>
                <a:spcPct val="20000"/>
              </a:spcBef>
              <a:defRPr/>
            </a:pPr>
            <a:r>
              <a:rPr lang="en-US" sz="2000" b="1" dirty="0" smtClean="0">
                <a:solidFill>
                  <a:srgbClr val="0000FF"/>
                </a:solidFill>
                <a:latin typeface="Arial"/>
                <a:ea typeface="+mn-ea"/>
                <a:cs typeface="Arial"/>
              </a:rPr>
              <a:t>PIs: </a:t>
            </a:r>
            <a:r>
              <a:rPr lang="en-US" sz="2000" b="1" dirty="0" smtClean="0">
                <a:solidFill>
                  <a:srgbClr val="0000FF"/>
                </a:solidFill>
                <a:latin typeface="Arial"/>
                <a:cs typeface="Arial"/>
              </a:rPr>
              <a:t>Carolyn Jordan </a:t>
            </a:r>
            <a:r>
              <a:rPr lang="en-US" sz="2000" b="1" baseline="30000" dirty="0" smtClean="0">
                <a:solidFill>
                  <a:srgbClr val="0000FF"/>
                </a:solidFill>
                <a:latin typeface="Arial"/>
                <a:cs typeface="Arial"/>
              </a:rPr>
              <a:t>1</a:t>
            </a:r>
            <a:r>
              <a:rPr lang="en-US" sz="2000" b="1" dirty="0" smtClean="0">
                <a:solidFill>
                  <a:srgbClr val="0000FF"/>
                </a:solidFill>
                <a:latin typeface="Arial"/>
                <a:cs typeface="Arial"/>
              </a:rPr>
              <a:t> and Maria Tzortziou</a:t>
            </a:r>
            <a:r>
              <a:rPr lang="en-US" sz="2000" b="1" baseline="30000" dirty="0" smtClean="0">
                <a:solidFill>
                  <a:srgbClr val="0000FF"/>
                </a:solidFill>
                <a:latin typeface="Arial"/>
                <a:cs typeface="Arial"/>
              </a:rPr>
              <a:t>2,3</a:t>
            </a:r>
            <a:endParaRPr lang="en-US" sz="2000" b="1" dirty="0" smtClean="0">
              <a:solidFill>
                <a:srgbClr val="0000FF"/>
              </a:solidFill>
              <a:latin typeface="Arial"/>
              <a:cs typeface="Arial"/>
            </a:endParaRPr>
          </a:p>
          <a:p>
            <a:pPr lvl="0" algn="ctr">
              <a:spcBef>
                <a:spcPct val="20000"/>
              </a:spcBef>
              <a:defRPr/>
            </a:pPr>
            <a:r>
              <a:rPr lang="en-US" sz="2000" b="1" baseline="30000" dirty="0" smtClean="0">
                <a:solidFill>
                  <a:srgbClr val="0000FF"/>
                </a:solidFill>
                <a:latin typeface="Arial"/>
                <a:ea typeface="+mn-ea"/>
                <a:cs typeface="Arial"/>
              </a:rPr>
              <a:t>1 </a:t>
            </a:r>
            <a:r>
              <a:rPr lang="en-US" sz="2000" b="1" dirty="0" smtClean="0">
                <a:solidFill>
                  <a:srgbClr val="0000FF"/>
                </a:solidFill>
                <a:latin typeface="Arial"/>
                <a:cs typeface="Arial"/>
              </a:rPr>
              <a:t>UNH, </a:t>
            </a:r>
            <a:r>
              <a:rPr lang="en-US" sz="2000" b="1" baseline="30000" dirty="0" smtClean="0">
                <a:solidFill>
                  <a:srgbClr val="0000FF"/>
                </a:solidFill>
                <a:latin typeface="Arial"/>
                <a:cs typeface="Arial"/>
              </a:rPr>
              <a:t>2 </a:t>
            </a:r>
            <a:r>
              <a:rPr lang="en-US" sz="2000" b="1" dirty="0" smtClean="0">
                <a:solidFill>
                  <a:srgbClr val="0000FF"/>
                </a:solidFill>
                <a:latin typeface="Arial"/>
                <a:cs typeface="Arial"/>
              </a:rPr>
              <a:t>UMCP, </a:t>
            </a:r>
            <a:r>
              <a:rPr lang="en-US" sz="2000" b="1" baseline="30000" dirty="0" smtClean="0">
                <a:solidFill>
                  <a:srgbClr val="0000FF"/>
                </a:solidFill>
                <a:latin typeface="Arial"/>
                <a:cs typeface="Arial"/>
              </a:rPr>
              <a:t>3</a:t>
            </a:r>
            <a:r>
              <a:rPr lang="en-US" sz="2000" b="1" dirty="0" smtClean="0">
                <a:solidFill>
                  <a:srgbClr val="0000FF"/>
                </a:solidFill>
                <a:latin typeface="Arial"/>
                <a:cs typeface="Arial"/>
              </a:rPr>
              <a:t>NASA/GSFC</a:t>
            </a:r>
            <a:endParaRPr lang="en-US" sz="2000" b="1" dirty="0">
              <a:solidFill>
                <a:srgbClr val="0000FF"/>
              </a:solidFill>
              <a:latin typeface="Arial"/>
              <a:ea typeface="+mn-ea"/>
              <a:cs typeface="Arial"/>
            </a:endParaRPr>
          </a:p>
        </p:txBody>
      </p:sp>
      <p:sp>
        <p:nvSpPr>
          <p:cNvPr id="15" name="Rectangle 14"/>
          <p:cNvSpPr/>
          <p:nvPr/>
        </p:nvSpPr>
        <p:spPr>
          <a:xfrm>
            <a:off x="-153388" y="-143369"/>
            <a:ext cx="13004800" cy="123154"/>
          </a:xfrm>
          <a:prstGeom prst="rect">
            <a:avLst/>
          </a:prstGeom>
        </p:spPr>
        <p:style>
          <a:lnRef idx="1">
            <a:schemeClr val="accent1"/>
          </a:lnRef>
          <a:fillRef idx="3">
            <a:schemeClr val="accent1"/>
          </a:fillRef>
          <a:effectRef idx="2">
            <a:schemeClr val="accent1"/>
          </a:effectRef>
          <a:fontRef idx="minor">
            <a:schemeClr val="lt1"/>
          </a:fontRef>
        </p:style>
        <p:txBody>
          <a:bodyPr lIns="130046" tIns="65023" rIns="130046" bIns="65023" rtlCol="0" anchor="ctr"/>
          <a:lstStyle/>
          <a:p>
            <a:pPr algn="ctr"/>
            <a:endParaRPr lang="en-US"/>
          </a:p>
        </p:txBody>
      </p:sp>
      <p:sp>
        <p:nvSpPr>
          <p:cNvPr id="16" name="TextBox 15"/>
          <p:cNvSpPr txBox="1"/>
          <p:nvPr/>
        </p:nvSpPr>
        <p:spPr>
          <a:xfrm>
            <a:off x="169183" y="3648893"/>
            <a:ext cx="6262477" cy="6045754"/>
          </a:xfrm>
          <a:prstGeom prst="rect">
            <a:avLst/>
          </a:prstGeom>
          <a:noFill/>
        </p:spPr>
        <p:txBody>
          <a:bodyPr wrap="square" lIns="130046" tIns="65023" rIns="130046" bIns="65023" rtlCol="0">
            <a:spAutoFit/>
          </a:bodyPr>
          <a:lstStyle/>
          <a:p>
            <a:pPr>
              <a:spcAft>
                <a:spcPts val="569"/>
              </a:spcAft>
            </a:pPr>
            <a:r>
              <a:rPr lang="en-US" sz="1700" b="1" dirty="0" smtClean="0">
                <a:solidFill>
                  <a:schemeClr val="accent1">
                    <a:lumMod val="75000"/>
                  </a:schemeClr>
                </a:solidFill>
                <a:latin typeface="Arial" pitchFamily="34" charset="0"/>
                <a:cs typeface="Arial" pitchFamily="34" charset="0"/>
                <a:sym typeface="Wingdings"/>
              </a:rPr>
              <a:t>  </a:t>
            </a:r>
            <a:r>
              <a:rPr lang="en-US" sz="1700" b="1" dirty="0" smtClean="0">
                <a:solidFill>
                  <a:schemeClr val="accent1">
                    <a:lumMod val="75000"/>
                  </a:schemeClr>
                </a:solidFill>
                <a:latin typeface="Arial" pitchFamily="34" charset="0"/>
                <a:cs typeface="Arial" pitchFamily="34" charset="0"/>
              </a:rPr>
              <a:t>Results to date</a:t>
            </a:r>
          </a:p>
          <a:p>
            <a:pPr algn="l"/>
            <a:r>
              <a:rPr lang="en-US" sz="1400" dirty="0" smtClean="0">
                <a:latin typeface="Arial" pitchFamily="34" charset="0"/>
                <a:cs typeface="Arial" pitchFamily="34" charset="0"/>
                <a:sym typeface="Wingdings" pitchFamily="2" charset="2"/>
              </a:rPr>
              <a:t></a:t>
            </a:r>
            <a:r>
              <a:rPr lang="en-US" sz="1400" dirty="0" smtClean="0">
                <a:latin typeface="Arial" pitchFamily="34" charset="0"/>
                <a:cs typeface="Arial" pitchFamily="34" charset="0"/>
              </a:rPr>
              <a:t> We </a:t>
            </a:r>
            <a:r>
              <a:rPr lang="en-US" sz="1400" dirty="0" smtClean="0">
                <a:latin typeface="Arial"/>
              </a:rPr>
              <a:t>assembled and currently lead a group from members of the GEO-CAPE Atmosphere and Ocean Science Working Groups (SWG) interested in interdisciplinary issues. </a:t>
            </a:r>
            <a:endParaRPr lang="en-US" sz="1400" dirty="0" smtClean="0">
              <a:latin typeface="Arial" pitchFamily="34" charset="0"/>
              <a:cs typeface="Arial" pitchFamily="34" charset="0"/>
            </a:endParaRPr>
          </a:p>
          <a:p>
            <a:pPr algn="l"/>
            <a:r>
              <a:rPr lang="en-US" sz="1400" dirty="0" smtClean="0">
                <a:latin typeface="Arial" pitchFamily="34" charset="0"/>
                <a:cs typeface="Arial" pitchFamily="34" charset="0"/>
                <a:sym typeface="Wingdings" pitchFamily="2" charset="2"/>
              </a:rPr>
              <a:t></a:t>
            </a:r>
            <a:r>
              <a:rPr lang="en-US" sz="1400" dirty="0" smtClean="0">
                <a:latin typeface="Arial" pitchFamily="34" charset="0"/>
                <a:cs typeface="Arial" pitchFamily="34" charset="0"/>
              </a:rPr>
              <a:t> </a:t>
            </a:r>
            <a:r>
              <a:rPr lang="en-US" sz="1400" dirty="0" smtClean="0">
                <a:latin typeface="Arial"/>
              </a:rPr>
              <a:t>Based on the Oceans STM, we assembled a broad list of potential </a:t>
            </a:r>
            <a:r>
              <a:rPr lang="en-US" sz="1400" dirty="0" smtClean="0">
                <a:latin typeface="Arial" pitchFamily="34" charset="0"/>
                <a:cs typeface="Arial" pitchFamily="34" charset="0"/>
              </a:rPr>
              <a:t>Interdisciplinary Science</a:t>
            </a:r>
            <a:r>
              <a:rPr lang="en-US" sz="1400" dirty="0" smtClean="0">
                <a:latin typeface="Arial"/>
              </a:rPr>
              <a:t> topics for consideration by the group. Feedback from the group indicated areas upon which to focus our attention. </a:t>
            </a:r>
          </a:p>
          <a:p>
            <a:pPr algn="l"/>
            <a:r>
              <a:rPr lang="en-US" sz="1400" dirty="0" smtClean="0">
                <a:latin typeface="Arial"/>
                <a:sym typeface="Wingdings" pitchFamily="2" charset="2"/>
              </a:rPr>
              <a:t> </a:t>
            </a:r>
            <a:r>
              <a:rPr lang="en-US" sz="1400" dirty="0" smtClean="0">
                <a:latin typeface="Arial"/>
              </a:rPr>
              <a:t>Co-Is organized and convened a special session relevant to </a:t>
            </a:r>
            <a:r>
              <a:rPr lang="en-US" sz="1400" i="1" dirty="0" smtClean="0">
                <a:latin typeface="Arial" pitchFamily="34" charset="0"/>
                <a:cs typeface="Arial" pitchFamily="34" charset="0"/>
              </a:rPr>
              <a:t>Interdisciplinary Science from GEO-CAPE</a:t>
            </a:r>
            <a:r>
              <a:rPr lang="en-US" sz="1400" i="1" dirty="0" smtClean="0">
                <a:latin typeface="Arial"/>
              </a:rPr>
              <a:t> </a:t>
            </a:r>
            <a:r>
              <a:rPr lang="en-US" sz="1400" dirty="0" smtClean="0">
                <a:latin typeface="Arial"/>
              </a:rPr>
              <a:t>at the 2011 ASLO Aquatic Sciences Meeting (February 2011).</a:t>
            </a:r>
          </a:p>
          <a:p>
            <a:pPr algn="l"/>
            <a:r>
              <a:rPr lang="en-US" sz="1400" dirty="0" err="1" smtClean="0">
                <a:latin typeface="Arial"/>
                <a:sym typeface="Wingdings" pitchFamily="2" charset="2"/>
              </a:rPr>
              <a:t></a:t>
            </a:r>
            <a:r>
              <a:rPr lang="en-US" sz="1400" dirty="0" smtClean="0">
                <a:latin typeface="Arial"/>
                <a:sym typeface="Wingdings" pitchFamily="2" charset="2"/>
              </a:rPr>
              <a:t> </a:t>
            </a:r>
            <a:r>
              <a:rPr lang="en-US" sz="1400" spc="-14" dirty="0" smtClean="0">
                <a:latin typeface="Arial"/>
                <a:sym typeface="Wingdings" pitchFamily="2" charset="2"/>
              </a:rPr>
              <a:t>Co-Is p</a:t>
            </a:r>
            <a:r>
              <a:rPr lang="en-US" sz="1400" spc="-14" dirty="0" smtClean="0">
                <a:latin typeface="Arial"/>
              </a:rPr>
              <a:t>resented state of science related to coupling of atmospheric VOCs to marine processes at the 2011 GEO-CAPE workshop (May 2011).</a:t>
            </a:r>
          </a:p>
          <a:p>
            <a:pPr algn="l">
              <a:buFont typeface="Wingdings"/>
              <a:buChar char="à"/>
            </a:pPr>
            <a:r>
              <a:rPr lang="en-US" sz="1400" dirty="0" smtClean="0">
                <a:latin typeface="Arial"/>
              </a:rPr>
              <a:t> Co-Is co-led and participated in the 2011 GEO-CAPE summer campaign in Chesapeake Bay coordinated with NASA’s DISCOVER-AQ mission.</a:t>
            </a:r>
          </a:p>
          <a:p>
            <a:pPr algn="l">
              <a:buFont typeface="Wingdings"/>
              <a:buChar char="à"/>
            </a:pPr>
            <a:r>
              <a:rPr lang="en-US" sz="1400" dirty="0" smtClean="0">
                <a:latin typeface="Arial"/>
              </a:rPr>
              <a:t> Co-Is lead monthly discussions of potential </a:t>
            </a:r>
            <a:r>
              <a:rPr lang="en-US" sz="1400" dirty="0" smtClean="0">
                <a:latin typeface="Arial" pitchFamily="34" charset="0"/>
                <a:cs typeface="Arial" pitchFamily="34" charset="0"/>
              </a:rPr>
              <a:t>interdisciplinary science from GEO-CAPE and related potential field campaign activities</a:t>
            </a:r>
            <a:r>
              <a:rPr lang="en-US" sz="1400" dirty="0" smtClean="0">
                <a:latin typeface="Arial"/>
              </a:rPr>
              <a:t> with members of both </a:t>
            </a:r>
            <a:r>
              <a:rPr lang="en-US" sz="1400" dirty="0" err="1" smtClean="0">
                <a:latin typeface="Arial"/>
              </a:rPr>
              <a:t>SWGs</a:t>
            </a:r>
            <a:r>
              <a:rPr lang="en-US" sz="1400" dirty="0" smtClean="0">
                <a:latin typeface="Arial"/>
              </a:rPr>
              <a:t>; Co-Is coordinate recommendations for the latter with those of OC SWG field campaign subgroup.</a:t>
            </a:r>
          </a:p>
          <a:p>
            <a:pPr algn="l"/>
            <a:r>
              <a:rPr lang="en-US" sz="1400" dirty="0" smtClean="0">
                <a:latin typeface="Arial" pitchFamily="34" charset="0"/>
                <a:cs typeface="Arial" pitchFamily="34" charset="0"/>
                <a:sym typeface="Wingdings" pitchFamily="2" charset="2"/>
              </a:rPr>
              <a:t></a:t>
            </a:r>
            <a:r>
              <a:rPr lang="en-US" sz="1400" dirty="0" smtClean="0">
                <a:latin typeface="Arial" pitchFamily="34" charset="0"/>
                <a:cs typeface="Arial" pitchFamily="34" charset="0"/>
              </a:rPr>
              <a:t> </a:t>
            </a:r>
            <a:r>
              <a:rPr lang="en-US" sz="1400" dirty="0" smtClean="0">
                <a:latin typeface="Arial"/>
              </a:rPr>
              <a:t>The last GEO-CAPE workshop recommended we write a white paper to present our ideas on </a:t>
            </a:r>
            <a:r>
              <a:rPr lang="en-US" sz="1400" dirty="0" smtClean="0">
                <a:latin typeface="Arial" pitchFamily="34" charset="0"/>
                <a:cs typeface="Arial" pitchFamily="34" charset="0"/>
              </a:rPr>
              <a:t>Interdisciplinary Science from GEO-CAPE</a:t>
            </a:r>
            <a:r>
              <a:rPr lang="en-US" sz="1400" dirty="0" smtClean="0">
                <a:latin typeface="Arial"/>
              </a:rPr>
              <a:t> to the broader community</a:t>
            </a:r>
          </a:p>
          <a:p>
            <a:pPr algn="l"/>
            <a:r>
              <a:rPr lang="en-US" sz="1400" dirty="0" smtClean="0">
                <a:latin typeface="Arial" pitchFamily="34" charset="0"/>
                <a:cs typeface="Arial" pitchFamily="34" charset="0"/>
                <a:sym typeface="Wingdings" pitchFamily="2" charset="2"/>
              </a:rPr>
              <a:t> </a:t>
            </a:r>
            <a:r>
              <a:rPr lang="en-US" sz="1400" dirty="0" smtClean="0">
                <a:latin typeface="Arial"/>
              </a:rPr>
              <a:t>Co-Is are working on a draft of the </a:t>
            </a:r>
            <a:r>
              <a:rPr lang="en-US" sz="1400" dirty="0" smtClean="0">
                <a:latin typeface="Arial" pitchFamily="34" charset="0"/>
                <a:cs typeface="Arial" pitchFamily="34" charset="0"/>
              </a:rPr>
              <a:t>Interdisciplinary Science </a:t>
            </a:r>
            <a:r>
              <a:rPr lang="en-US" sz="1400" dirty="0" smtClean="0">
                <a:latin typeface="Arial"/>
              </a:rPr>
              <a:t>white paper for discussion with and refinement by the </a:t>
            </a:r>
            <a:r>
              <a:rPr lang="en-US" sz="1400" dirty="0" err="1" smtClean="0">
                <a:latin typeface="Arial"/>
              </a:rPr>
              <a:t>telecon</a:t>
            </a:r>
            <a:r>
              <a:rPr lang="en-US" sz="1400" dirty="0" smtClean="0">
                <a:latin typeface="Arial"/>
              </a:rPr>
              <a:t> discussion group; anticipate white paper will be used for planning future research needs to support </a:t>
            </a:r>
            <a:r>
              <a:rPr lang="en-US" sz="1400" dirty="0" smtClean="0">
                <a:latin typeface="Arial" pitchFamily="34" charset="0"/>
                <a:cs typeface="Arial" pitchFamily="34" charset="0"/>
              </a:rPr>
              <a:t>Interdisciplinary Science from GEO-CAPE</a:t>
            </a:r>
            <a:r>
              <a:rPr lang="en-US" sz="1400" dirty="0" smtClean="0">
                <a:latin typeface="Arial"/>
              </a:rPr>
              <a:t> .</a:t>
            </a:r>
          </a:p>
          <a:p>
            <a:pPr>
              <a:buFont typeface="Wingdings"/>
              <a:buChar char="à"/>
            </a:pPr>
            <a:endParaRPr lang="en-US" sz="1400" dirty="0" smtClean="0">
              <a:latin typeface="Arial"/>
            </a:endParaRPr>
          </a:p>
          <a:p>
            <a:endParaRPr lang="en-US" sz="1400" dirty="0">
              <a:latin typeface="Arial"/>
            </a:endParaRPr>
          </a:p>
        </p:txBody>
      </p:sp>
      <p:sp>
        <p:nvSpPr>
          <p:cNvPr id="20" name="TextBox 19"/>
          <p:cNvSpPr txBox="1"/>
          <p:nvPr/>
        </p:nvSpPr>
        <p:spPr>
          <a:xfrm>
            <a:off x="169182" y="1371600"/>
            <a:ext cx="6371180" cy="2206243"/>
          </a:xfrm>
          <a:prstGeom prst="rect">
            <a:avLst/>
          </a:prstGeom>
          <a:noFill/>
        </p:spPr>
        <p:txBody>
          <a:bodyPr wrap="square" lIns="130046" tIns="65023" rIns="130046" bIns="65023" rtlCol="0">
            <a:spAutoFit/>
          </a:bodyPr>
          <a:lstStyle/>
          <a:p>
            <a:pPr marL="487672" indent="-487672">
              <a:spcAft>
                <a:spcPts val="284"/>
              </a:spcAft>
              <a:defRPr/>
            </a:pPr>
            <a:r>
              <a:rPr lang="en-US" sz="1700" b="1" dirty="0" smtClean="0">
                <a:solidFill>
                  <a:schemeClr val="accent1">
                    <a:lumMod val="75000"/>
                  </a:schemeClr>
                </a:solidFill>
                <a:latin typeface="Arial" pitchFamily="34" charset="0"/>
                <a:cs typeface="Arial" pitchFamily="34" charset="0"/>
                <a:sym typeface="Wingdings"/>
              </a:rPr>
              <a:t>  </a:t>
            </a:r>
            <a:r>
              <a:rPr lang="en-US" sz="1700" b="1" dirty="0" smtClean="0">
                <a:solidFill>
                  <a:schemeClr val="accent1">
                    <a:lumMod val="75000"/>
                  </a:schemeClr>
                </a:solidFill>
                <a:latin typeface="Arial" pitchFamily="34" charset="0"/>
                <a:cs typeface="Arial" pitchFamily="34" charset="0"/>
              </a:rPr>
              <a:t>Summary of Activity</a:t>
            </a:r>
          </a:p>
          <a:p>
            <a:pPr algn="l">
              <a:spcBef>
                <a:spcPts val="427"/>
              </a:spcBef>
            </a:pPr>
            <a:r>
              <a:rPr lang="en-US" sz="1400" b="1" i="1" dirty="0" smtClean="0">
                <a:latin typeface="Arial" pitchFamily="34" charset="0"/>
                <a:cs typeface="Arial" pitchFamily="34" charset="0"/>
              </a:rPr>
              <a:t>         Our new ability to observe the atmosphere and coastal ocean from a geostationary orbit at an improved </a:t>
            </a:r>
            <a:r>
              <a:rPr lang="en-US" sz="1400" b="1" i="1" dirty="0" err="1" smtClean="0">
                <a:latin typeface="Arial" pitchFamily="34" charset="0"/>
                <a:cs typeface="Arial" pitchFamily="34" charset="0"/>
              </a:rPr>
              <a:t>spatio</a:t>
            </a:r>
            <a:r>
              <a:rPr lang="en-US" sz="1400" b="1" i="1" dirty="0" smtClean="0">
                <a:latin typeface="Arial" pitchFamily="34" charset="0"/>
                <a:cs typeface="Arial" pitchFamily="34" charset="0"/>
              </a:rPr>
              <a:t>-temporal resolution, could potentially provide unique datasets and key information that could become available for studying the synergies and complex interconnections between atmospheric, terrestrial and ocean processes along our urbanized coastlines. </a:t>
            </a:r>
            <a:r>
              <a:rPr lang="en-US" sz="1400" dirty="0" smtClean="0">
                <a:latin typeface="Arial" pitchFamily="34" charset="0"/>
                <a:cs typeface="Arial" pitchFamily="34" charset="0"/>
              </a:rPr>
              <a:t>This activity focuses on investigating potential Interdisciplinary Science from GEO-CAPE and synergistic atmosphere-ocean science questions. </a:t>
            </a:r>
          </a:p>
        </p:txBody>
      </p:sp>
      <p:grpSp>
        <p:nvGrpSpPr>
          <p:cNvPr id="3" name="Group 24"/>
          <p:cNvGrpSpPr/>
          <p:nvPr/>
        </p:nvGrpSpPr>
        <p:grpSpPr>
          <a:xfrm>
            <a:off x="-1" y="1"/>
            <a:ext cx="13004801" cy="914400"/>
            <a:chOff x="-1" y="0"/>
            <a:chExt cx="9144001" cy="642938"/>
          </a:xfrm>
        </p:grpSpPr>
        <p:sp>
          <p:nvSpPr>
            <p:cNvPr id="26" name="Rectangle 25"/>
            <p:cNvSpPr/>
            <p:nvPr/>
          </p:nvSpPr>
          <p:spPr>
            <a:xfrm>
              <a:off x="0" y="0"/>
              <a:ext cx="9144000" cy="6096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7" name="Picture 2" descr="GEO-CAPE Banner"/>
            <p:cNvPicPr>
              <a:picLocks noChangeAspect="1" noChangeArrowheads="1"/>
            </p:cNvPicPr>
            <p:nvPr/>
          </p:nvPicPr>
          <p:blipFill>
            <a:blip r:embed="rId2" cstate="print"/>
            <a:srcRect/>
            <a:stretch>
              <a:fillRect/>
            </a:stretch>
          </p:blipFill>
          <p:spPr bwMode="auto">
            <a:xfrm>
              <a:off x="5943600" y="0"/>
              <a:ext cx="3200400" cy="609600"/>
            </a:xfrm>
            <a:prstGeom prst="rect">
              <a:avLst/>
            </a:prstGeom>
            <a:noFill/>
          </p:spPr>
        </p:pic>
        <p:sp>
          <p:nvSpPr>
            <p:cNvPr id="28" name="Rectangle 2"/>
            <p:cNvSpPr>
              <a:spLocks noChangeArrowheads="1"/>
            </p:cNvSpPr>
            <p:nvPr/>
          </p:nvSpPr>
          <p:spPr bwMode="auto">
            <a:xfrm>
              <a:off x="-1" y="53577"/>
              <a:ext cx="6072188" cy="346249"/>
            </a:xfrm>
            <a:prstGeom prst="rect">
              <a:avLst/>
            </a:prstGeom>
            <a:noFill/>
            <a:ln w="9525">
              <a:noFill/>
              <a:miter lim="800000"/>
              <a:headEnd/>
              <a:tailEnd/>
            </a:ln>
          </p:spPr>
          <p:txBody>
            <a:bodyPr wrap="square" anchor="ctr">
              <a:spAutoFit/>
            </a:bodyPr>
            <a:lstStyle/>
            <a:p>
              <a:r>
                <a:rPr lang="en-US" sz="2600" b="1" dirty="0" smtClean="0">
                  <a:solidFill>
                    <a:schemeClr val="bg1"/>
                  </a:solidFill>
                  <a:latin typeface="Arial"/>
                  <a:cs typeface="Arial"/>
                </a:rPr>
                <a:t>Potential Interdisciplinary Science from GEO-CAPE </a:t>
              </a:r>
              <a:endParaRPr lang="en-US" sz="2600" b="1" dirty="0">
                <a:solidFill>
                  <a:schemeClr val="bg1"/>
                </a:solidFill>
                <a:latin typeface="Arial"/>
                <a:cs typeface="Arial"/>
              </a:endParaRPr>
            </a:p>
          </p:txBody>
        </p:sp>
        <p:sp>
          <p:nvSpPr>
            <p:cNvPr id="29" name="Rectangle 28"/>
            <p:cNvSpPr/>
            <p:nvPr/>
          </p:nvSpPr>
          <p:spPr>
            <a:xfrm>
              <a:off x="-1" y="596900"/>
              <a:ext cx="9144000" cy="46038"/>
            </a:xfrm>
            <a:prstGeom prst="rect">
              <a:avLst/>
            </a:prstGeom>
            <a:solidFill>
              <a:srgbClr val="E6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dirty="0"/>
            </a:p>
          </p:txBody>
        </p:sp>
      </p:grpSp>
      <p:sp>
        <p:nvSpPr>
          <p:cNvPr id="39" name="TextBox 38"/>
          <p:cNvSpPr txBox="1"/>
          <p:nvPr/>
        </p:nvSpPr>
        <p:spPr>
          <a:xfrm>
            <a:off x="6610774" y="5901420"/>
            <a:ext cx="6240639" cy="3701524"/>
          </a:xfrm>
          <a:prstGeom prst="rect">
            <a:avLst/>
          </a:prstGeom>
          <a:noFill/>
        </p:spPr>
        <p:txBody>
          <a:bodyPr wrap="square" lIns="130046" tIns="65023" rIns="130046" bIns="65023" rtlCol="0">
            <a:spAutoFit/>
          </a:bodyPr>
          <a:lstStyle/>
          <a:p>
            <a:pPr marL="487672" indent="-487672">
              <a:spcAft>
                <a:spcPts val="569"/>
              </a:spcAft>
              <a:defRPr/>
            </a:pPr>
            <a:r>
              <a:rPr lang="en-US" sz="1700" b="1" dirty="0" smtClean="0">
                <a:solidFill>
                  <a:schemeClr val="accent1">
                    <a:lumMod val="75000"/>
                  </a:schemeClr>
                </a:solidFill>
                <a:latin typeface="Arial" pitchFamily="34" charset="0"/>
                <a:cs typeface="Arial" pitchFamily="34" charset="0"/>
                <a:sym typeface="Wingdings"/>
              </a:rPr>
              <a:t>  </a:t>
            </a:r>
            <a:r>
              <a:rPr lang="en-US" sz="1700" b="1" spc="-28" dirty="0" smtClean="0">
                <a:solidFill>
                  <a:schemeClr val="accent1">
                    <a:lumMod val="75000"/>
                  </a:schemeClr>
                </a:solidFill>
                <a:latin typeface="Arial" pitchFamily="34" charset="0"/>
                <a:cs typeface="Arial" pitchFamily="34" charset="0"/>
              </a:rPr>
              <a:t>Impact &amp; recommendations for GEO-CAPE requirements</a:t>
            </a:r>
          </a:p>
          <a:p>
            <a:pPr marL="104037" indent="-104037" algn="l">
              <a:spcBef>
                <a:spcPct val="20000"/>
              </a:spcBef>
              <a:defRPr/>
            </a:pPr>
            <a:r>
              <a:rPr lang="en-US" sz="1400" i="1" dirty="0" smtClean="0">
                <a:latin typeface="Arial" pitchFamily="34" charset="0"/>
                <a:cs typeface="Arial" pitchFamily="34" charset="0"/>
              </a:rPr>
              <a:t>- Interdisciplinary Science from GEO-CAPE</a:t>
            </a:r>
            <a:r>
              <a:rPr lang="en-US" sz="1400" dirty="0" smtClean="0">
                <a:latin typeface="Arial"/>
              </a:rPr>
              <a:t> is not a mission requirement. Hence, our input is simply to provide feedback on the implications that mission implementation choices made by the two SWGs and overall mission needs (e.g., dedicated platform </a:t>
            </a:r>
            <a:r>
              <a:rPr lang="en-US" sz="1400" i="1" dirty="0" err="1" smtClean="0">
                <a:latin typeface="Arial"/>
              </a:rPr>
              <a:t>vs</a:t>
            </a:r>
            <a:r>
              <a:rPr lang="en-US" sz="1400" i="1" dirty="0" smtClean="0">
                <a:latin typeface="Arial"/>
              </a:rPr>
              <a:t> </a:t>
            </a:r>
            <a:r>
              <a:rPr lang="en-US" sz="1400" dirty="0" smtClean="0">
                <a:latin typeface="Arial"/>
              </a:rPr>
              <a:t>commercial hosts) would have on the potential to pursue </a:t>
            </a:r>
            <a:r>
              <a:rPr lang="en-US" sz="1400" dirty="0" smtClean="0">
                <a:latin typeface="Arial" pitchFamily="34" charset="0"/>
                <a:cs typeface="Arial" pitchFamily="34" charset="0"/>
              </a:rPr>
              <a:t>Interdisciplinary Science with GEO-CAPE.</a:t>
            </a:r>
            <a:r>
              <a:rPr lang="en-US" sz="1400" dirty="0" smtClean="0">
                <a:latin typeface="Arial"/>
              </a:rPr>
              <a:t> </a:t>
            </a:r>
          </a:p>
          <a:p>
            <a:pPr marL="104037" indent="-104037" algn="l">
              <a:spcBef>
                <a:spcPct val="20000"/>
              </a:spcBef>
              <a:buFontTx/>
              <a:buChar char="-"/>
              <a:defRPr/>
            </a:pPr>
            <a:r>
              <a:rPr lang="en-US" sz="1400" dirty="0" smtClean="0">
                <a:latin typeface="Arial"/>
              </a:rPr>
              <a:t>The consensus at the May 2011 </a:t>
            </a:r>
            <a:r>
              <a:rPr lang="en-US" sz="1400" dirty="0" smtClean="0">
                <a:latin typeface="Arial" pitchFamily="34" charset="0"/>
                <a:cs typeface="Arial" pitchFamily="34" charset="0"/>
              </a:rPr>
              <a:t>GEO-CAPE</a:t>
            </a:r>
            <a:r>
              <a:rPr lang="en-US" sz="1400" dirty="0" smtClean="0">
                <a:latin typeface="Arial"/>
              </a:rPr>
              <a:t> workshop was that the atmospheric sensor and the ocean color sensor could be hosted on independent commercial spacecraft with limited detriment to </a:t>
            </a:r>
            <a:r>
              <a:rPr lang="en-US" sz="1400" dirty="0" smtClean="0">
                <a:latin typeface="Arial" pitchFamily="34" charset="0"/>
                <a:cs typeface="Arial" pitchFamily="34" charset="0"/>
              </a:rPr>
              <a:t>interdisciplinary science</a:t>
            </a:r>
            <a:r>
              <a:rPr lang="en-US" sz="1400" dirty="0" smtClean="0">
                <a:latin typeface="Arial"/>
              </a:rPr>
              <a:t> potential.</a:t>
            </a:r>
          </a:p>
          <a:p>
            <a:pPr marL="104037" indent="-104037" algn="l">
              <a:spcBef>
                <a:spcPct val="20000"/>
              </a:spcBef>
              <a:buFontTx/>
              <a:buChar char="-"/>
              <a:defRPr/>
            </a:pPr>
            <a:r>
              <a:rPr lang="en-US" sz="1400" dirty="0" smtClean="0">
                <a:latin typeface="Arial"/>
              </a:rPr>
              <a:t>A large interest on the use of geostationary satellite data for addressing interdisciplinary science questions was expressed by the ocean community attending our 2011 ASLO conference session.</a:t>
            </a:r>
          </a:p>
          <a:p>
            <a:pPr marL="487672" indent="-487672">
              <a:spcBef>
                <a:spcPct val="20000"/>
              </a:spcBef>
              <a:buFont typeface="Arial"/>
              <a:buChar char="•"/>
              <a:defRPr/>
            </a:pPr>
            <a:endParaRPr lang="en-US" sz="1400" dirty="0" smtClean="0">
              <a:latin typeface="Arial"/>
            </a:endParaRPr>
          </a:p>
          <a:p>
            <a:endParaRPr lang="en-US" sz="1400" b="1" spc="-28" dirty="0" smtClean="0">
              <a:solidFill>
                <a:schemeClr val="accent1">
                  <a:lumMod val="75000"/>
                </a:schemeClr>
              </a:solidFill>
              <a:latin typeface="Arial" pitchFamily="34" charset="0"/>
              <a:cs typeface="Arial" pitchFamily="34" charset="0"/>
            </a:endParaRPr>
          </a:p>
        </p:txBody>
      </p:sp>
      <p:pic>
        <p:nvPicPr>
          <p:cNvPr id="1026" name="Picture 2"/>
          <p:cNvPicPr>
            <a:picLocks noChangeAspect="1" noChangeArrowheads="1"/>
          </p:cNvPicPr>
          <p:nvPr/>
        </p:nvPicPr>
        <p:blipFill>
          <a:blip r:embed="rId3"/>
          <a:srcRect/>
          <a:stretch>
            <a:fillRect/>
          </a:stretch>
        </p:blipFill>
        <p:spPr bwMode="auto">
          <a:xfrm>
            <a:off x="9766590" y="1353060"/>
            <a:ext cx="2819051" cy="2194446"/>
          </a:xfrm>
          <a:prstGeom prst="rect">
            <a:avLst/>
          </a:prstGeom>
          <a:noFill/>
          <a:ln w="9525">
            <a:noFill/>
            <a:miter lim="800000"/>
            <a:headEnd/>
            <a:tailEnd/>
          </a:ln>
        </p:spPr>
      </p:pic>
      <p:sp>
        <p:nvSpPr>
          <p:cNvPr id="30" name="Rectangle 29"/>
          <p:cNvSpPr/>
          <p:nvPr/>
        </p:nvSpPr>
        <p:spPr>
          <a:xfrm>
            <a:off x="9712851" y="3109391"/>
            <a:ext cx="2872789" cy="462603"/>
          </a:xfrm>
          <a:prstGeom prst="rect">
            <a:avLst/>
          </a:prstGeom>
        </p:spPr>
        <p:txBody>
          <a:bodyPr wrap="square" lIns="130046" tIns="65023" rIns="130046" bIns="65023">
            <a:spAutoFit/>
          </a:bodyPr>
          <a:lstStyle/>
          <a:p>
            <a:pPr>
              <a:lnSpc>
                <a:spcPts val="1280"/>
              </a:lnSpc>
            </a:pPr>
            <a:r>
              <a:rPr lang="en-US" sz="1000" dirty="0" smtClean="0">
                <a:solidFill>
                  <a:schemeClr val="bg1"/>
                </a:solidFill>
              </a:rPr>
              <a:t>A cloud of pollution over the East.ern US coastal ocean as capture by MODIS, July 2002. </a:t>
            </a:r>
            <a:endParaRPr lang="en-US" sz="1000" dirty="0">
              <a:solidFill>
                <a:schemeClr val="bg1"/>
              </a:solidFill>
            </a:endParaRPr>
          </a:p>
        </p:txBody>
      </p:sp>
      <p:pic>
        <p:nvPicPr>
          <p:cNvPr id="2" name="Picture 3"/>
          <p:cNvPicPr>
            <a:picLocks noChangeAspect="1" noChangeArrowheads="1"/>
          </p:cNvPicPr>
          <p:nvPr/>
        </p:nvPicPr>
        <p:blipFill>
          <a:blip r:embed="rId4"/>
          <a:srcRect/>
          <a:stretch>
            <a:fillRect/>
          </a:stretch>
        </p:blipFill>
        <p:spPr bwMode="auto">
          <a:xfrm>
            <a:off x="9842983" y="3715504"/>
            <a:ext cx="2752835" cy="2142926"/>
          </a:xfrm>
          <a:prstGeom prst="rect">
            <a:avLst/>
          </a:prstGeom>
          <a:noFill/>
          <a:ln w="9525">
            <a:noFill/>
            <a:miter lim="800000"/>
            <a:headEnd/>
            <a:tailEnd/>
          </a:ln>
        </p:spPr>
      </p:pic>
      <p:pic>
        <p:nvPicPr>
          <p:cNvPr id="1028" name="Picture 4"/>
          <p:cNvPicPr>
            <a:picLocks noChangeAspect="1" noChangeArrowheads="1"/>
          </p:cNvPicPr>
          <p:nvPr/>
        </p:nvPicPr>
        <p:blipFill>
          <a:blip r:embed="rId5"/>
          <a:srcRect/>
          <a:stretch>
            <a:fillRect/>
          </a:stretch>
        </p:blipFill>
        <p:spPr bwMode="auto">
          <a:xfrm>
            <a:off x="6931178" y="1847737"/>
            <a:ext cx="2804328" cy="2093468"/>
          </a:xfrm>
          <a:prstGeom prst="rect">
            <a:avLst/>
          </a:prstGeom>
          <a:noFill/>
          <a:ln w="9525">
            <a:noFill/>
            <a:miter lim="800000"/>
            <a:headEnd/>
            <a:tailEnd/>
          </a:ln>
        </p:spPr>
      </p:pic>
      <p:pic>
        <p:nvPicPr>
          <p:cNvPr id="44" name="Picture 2"/>
          <p:cNvPicPr>
            <a:picLocks noChangeAspect="1" noChangeArrowheads="1"/>
          </p:cNvPicPr>
          <p:nvPr/>
        </p:nvPicPr>
        <p:blipFill>
          <a:blip r:embed="rId6" cstate="print"/>
          <a:srcRect/>
          <a:stretch>
            <a:fillRect/>
          </a:stretch>
        </p:blipFill>
        <p:spPr bwMode="auto">
          <a:xfrm>
            <a:off x="7843897" y="4346398"/>
            <a:ext cx="1999086" cy="1366042"/>
          </a:xfrm>
          <a:prstGeom prst="rect">
            <a:avLst/>
          </a:prstGeom>
          <a:noFill/>
          <a:ln w="19050">
            <a:solidFill>
              <a:schemeClr val="tx1"/>
            </a:solidFill>
            <a:miter lim="800000"/>
            <a:headEnd/>
            <a:tailEnd/>
          </a:ln>
        </p:spPr>
      </p:pic>
      <p:pic>
        <p:nvPicPr>
          <p:cNvPr id="45" name="Picture 5"/>
          <p:cNvPicPr>
            <a:picLocks noChangeAspect="1" noChangeArrowheads="1"/>
          </p:cNvPicPr>
          <p:nvPr/>
        </p:nvPicPr>
        <p:blipFill>
          <a:blip r:embed="rId7" cstate="print"/>
          <a:srcRect/>
          <a:stretch>
            <a:fillRect/>
          </a:stretch>
        </p:blipFill>
        <p:spPr bwMode="auto">
          <a:xfrm>
            <a:off x="6609605" y="4048684"/>
            <a:ext cx="1304336" cy="785924"/>
          </a:xfrm>
          <a:prstGeom prst="rect">
            <a:avLst/>
          </a:prstGeom>
          <a:noFill/>
          <a:ln w="19050">
            <a:solidFill>
              <a:schemeClr val="tx1"/>
            </a:solidFill>
            <a:miter lim="800000"/>
            <a:headEnd/>
            <a:tailEnd/>
          </a:ln>
        </p:spPr>
      </p:pic>
      <p:pic>
        <p:nvPicPr>
          <p:cNvPr id="46" name="Picture 2"/>
          <p:cNvPicPr>
            <a:picLocks noChangeAspect="1" noChangeArrowheads="1"/>
          </p:cNvPicPr>
          <p:nvPr/>
        </p:nvPicPr>
        <p:blipFill>
          <a:blip r:embed="rId8" cstate="print"/>
          <a:srcRect/>
          <a:stretch>
            <a:fillRect/>
          </a:stretch>
        </p:blipFill>
        <p:spPr bwMode="auto">
          <a:xfrm>
            <a:off x="11501008" y="1037605"/>
            <a:ext cx="1396314" cy="1100126"/>
          </a:xfrm>
          <a:prstGeom prst="rect">
            <a:avLst/>
          </a:prstGeom>
          <a:noFill/>
          <a:ln w="12700">
            <a:solidFill>
              <a:schemeClr val="bg1"/>
            </a:solidFill>
            <a:miter lim="800000"/>
            <a:headEnd/>
            <a:tailEnd/>
          </a:ln>
        </p:spPr>
      </p:pic>
      <p:sp>
        <p:nvSpPr>
          <p:cNvPr id="47" name="Rectangle 46"/>
          <p:cNvSpPr/>
          <p:nvPr/>
        </p:nvSpPr>
        <p:spPr>
          <a:xfrm>
            <a:off x="7870949" y="3905742"/>
            <a:ext cx="2210458" cy="462603"/>
          </a:xfrm>
          <a:prstGeom prst="rect">
            <a:avLst/>
          </a:prstGeom>
        </p:spPr>
        <p:txBody>
          <a:bodyPr wrap="square" lIns="130046" tIns="65023" rIns="130046" bIns="65023">
            <a:spAutoFit/>
          </a:bodyPr>
          <a:lstStyle/>
          <a:p>
            <a:pPr>
              <a:lnSpc>
                <a:spcPts val="1280"/>
              </a:lnSpc>
            </a:pPr>
            <a:r>
              <a:rPr lang="en-US" sz="1000" dirty="0" smtClean="0"/>
              <a:t>2011 GEO-CAPE Oceanographic Campaign with </a:t>
            </a:r>
            <a:r>
              <a:rPr lang="en-US" sz="1000" dirty="0" err="1" smtClean="0"/>
              <a:t>DiISCOVER</a:t>
            </a:r>
            <a:r>
              <a:rPr lang="en-US" sz="1000" dirty="0" smtClean="0"/>
              <a:t>-AQ</a:t>
            </a:r>
            <a:endParaRPr lang="en-US" sz="1000" dirty="0"/>
          </a:p>
        </p:txBody>
      </p:sp>
      <p:sp>
        <p:nvSpPr>
          <p:cNvPr id="21" name="Footer Placeholder 8"/>
          <p:cNvSpPr txBox="1">
            <a:spLocks/>
          </p:cNvSpPr>
          <p:nvPr/>
        </p:nvSpPr>
        <p:spPr>
          <a:xfrm>
            <a:off x="5359400" y="9144000"/>
            <a:ext cx="4878493" cy="685800"/>
          </a:xfrm>
          <a:prstGeom prst="rect">
            <a:avLst/>
          </a:prstGeom>
        </p:spPr>
        <p:txBody>
          <a:bodyPr wrap="square" lIns="130046" tIns="65023" rIns="130046" bIns="65023" numCol="1"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a:noFill/>
                </a:ln>
                <a:solidFill>
                  <a:srgbClr val="898989"/>
                </a:solidFill>
                <a:effectLst/>
                <a:uLnTx/>
                <a:uFillTx/>
                <a:latin typeface="Arial"/>
                <a:ea typeface="ヒラギノ角ゴ ProN W3" pitchFamily="1" charset="-128"/>
                <a:cs typeface="Arial"/>
                <a:sym typeface="Gill Sans" pitchFamily="1" charset="0"/>
              </a:rPr>
              <a:t>NASA GEO-CAPE Coastal Ecosystem Dynamics FY11 Science Study</a:t>
            </a:r>
            <a:endParaRPr kumimoji="0" lang="en-US" sz="1600" b="0" i="0" u="none" strike="noStrike" kern="1200" cap="none" spc="0" normalizeH="0" baseline="0" noProof="0" dirty="0">
              <a:ln>
                <a:noFill/>
              </a:ln>
              <a:solidFill>
                <a:srgbClr val="898989"/>
              </a:solidFill>
              <a:effectLst/>
              <a:uLnTx/>
              <a:uFillTx/>
              <a:latin typeface="Arial"/>
              <a:ea typeface="ヒラギノ角ゴ ProN W3" pitchFamily="1" charset="-128"/>
              <a:cs typeface="Arial"/>
              <a:sym typeface="Gill Sans" pitchFamily="1" charset="0"/>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11" name="Group 10"/>
          <p:cNvGrpSpPr/>
          <p:nvPr/>
        </p:nvGrpSpPr>
        <p:grpSpPr>
          <a:xfrm>
            <a:off x="0" y="1"/>
            <a:ext cx="13004800" cy="1371600"/>
            <a:chOff x="0" y="-9520"/>
            <a:chExt cx="13004800" cy="1587589"/>
          </a:xfrm>
        </p:grpSpPr>
        <p:sp>
          <p:nvSpPr>
            <p:cNvPr id="26" name="Rectangle 25"/>
            <p:cNvSpPr/>
            <p:nvPr/>
          </p:nvSpPr>
          <p:spPr>
            <a:xfrm>
              <a:off x="0" y="-9520"/>
              <a:ext cx="13004800" cy="1587589"/>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7" name="Picture 2" descr="GEO-CAPE Banner"/>
            <p:cNvPicPr>
              <a:picLocks noChangeAspect="1" noChangeArrowheads="1"/>
            </p:cNvPicPr>
            <p:nvPr/>
          </p:nvPicPr>
          <p:blipFill>
            <a:blip r:embed="rId2" cstate="print"/>
            <a:srcRect/>
            <a:stretch>
              <a:fillRect/>
            </a:stretch>
          </p:blipFill>
          <p:spPr bwMode="auto">
            <a:xfrm>
              <a:off x="8453120" y="-9519"/>
              <a:ext cx="4551680" cy="1587587"/>
            </a:xfrm>
            <a:prstGeom prst="rect">
              <a:avLst/>
            </a:prstGeom>
            <a:noFill/>
          </p:spPr>
        </p:pic>
        <p:sp>
          <p:nvSpPr>
            <p:cNvPr id="28" name="Rectangle 2"/>
            <p:cNvSpPr>
              <a:spLocks noChangeArrowheads="1"/>
            </p:cNvSpPr>
            <p:nvPr/>
          </p:nvSpPr>
          <p:spPr bwMode="auto">
            <a:xfrm>
              <a:off x="80299" y="57891"/>
              <a:ext cx="8174701" cy="1389348"/>
            </a:xfrm>
            <a:prstGeom prst="rect">
              <a:avLst/>
            </a:prstGeom>
            <a:noFill/>
            <a:ln w="9525">
              <a:noFill/>
              <a:miter lim="800000"/>
              <a:headEnd/>
              <a:tailEnd/>
            </a:ln>
          </p:spPr>
          <p:txBody>
            <a:bodyPr wrap="square" anchor="ctr">
              <a:spAutoFit/>
            </a:bodyPr>
            <a:lstStyle/>
            <a:p>
              <a:pPr algn="ctr"/>
              <a:r>
                <a:rPr lang="en-US" sz="3600" b="1" dirty="0">
                  <a:solidFill>
                    <a:schemeClr val="bg1"/>
                  </a:solidFill>
                  <a:latin typeface="Arial Bold"/>
                  <a:cs typeface="Arial Bold"/>
                </a:rPr>
                <a:t>Synthesis of</a:t>
              </a:r>
              <a:r>
                <a:rPr lang="en-US" sz="3600" b="1" dirty="0" smtClean="0">
                  <a:solidFill>
                    <a:schemeClr val="bg1"/>
                  </a:solidFill>
                  <a:latin typeface="Arial Bold"/>
                  <a:cs typeface="Arial Bold"/>
                </a:rPr>
                <a:t> Science Study </a:t>
              </a:r>
              <a:r>
                <a:rPr lang="en-US" sz="3600" b="1" dirty="0">
                  <a:solidFill>
                    <a:schemeClr val="bg1"/>
                  </a:solidFill>
                  <a:latin typeface="Arial Bold"/>
                  <a:cs typeface="Arial Bold"/>
                </a:rPr>
                <a:t>Recommendations on Requirements</a:t>
              </a:r>
            </a:p>
          </p:txBody>
        </p:sp>
      </p:grpSp>
      <p:sp>
        <p:nvSpPr>
          <p:cNvPr id="30" name="Rectangle 29"/>
          <p:cNvSpPr/>
          <p:nvPr/>
        </p:nvSpPr>
        <p:spPr>
          <a:xfrm>
            <a:off x="9712851" y="3109391"/>
            <a:ext cx="2872789" cy="462603"/>
          </a:xfrm>
          <a:prstGeom prst="rect">
            <a:avLst/>
          </a:prstGeom>
        </p:spPr>
        <p:txBody>
          <a:bodyPr wrap="square" lIns="130046" tIns="65023" rIns="130046" bIns="65023">
            <a:spAutoFit/>
          </a:bodyPr>
          <a:lstStyle/>
          <a:p>
            <a:pPr>
              <a:lnSpc>
                <a:spcPts val="1280"/>
              </a:lnSpc>
            </a:pPr>
            <a:r>
              <a:rPr lang="en-US" sz="1000" dirty="0">
                <a:solidFill>
                  <a:schemeClr val="bg1"/>
                </a:solidFill>
              </a:rPr>
              <a:t>A cloud of pollution over the East.ern US coastal ocean as capture by MODIS, July 2002. </a:t>
            </a:r>
          </a:p>
        </p:txBody>
      </p:sp>
      <p:sp>
        <p:nvSpPr>
          <p:cNvPr id="21" name="TextBox 20"/>
          <p:cNvSpPr txBox="1"/>
          <p:nvPr/>
        </p:nvSpPr>
        <p:spPr>
          <a:xfrm>
            <a:off x="299685" y="1447800"/>
            <a:ext cx="12374915" cy="5532795"/>
          </a:xfrm>
          <a:prstGeom prst="rect">
            <a:avLst/>
          </a:prstGeom>
          <a:noFill/>
        </p:spPr>
        <p:txBody>
          <a:bodyPr wrap="square" lIns="130046" tIns="65023" rIns="130046" bIns="65023" rtlCol="0">
            <a:spAutoFit/>
          </a:bodyPr>
          <a:lstStyle/>
          <a:p>
            <a:pPr algn="l">
              <a:spcAft>
                <a:spcPts val="253"/>
              </a:spcAft>
              <a:buFont typeface="Arial"/>
              <a:buChar char="•"/>
            </a:pPr>
            <a:r>
              <a:rPr lang="en-US" sz="2800" dirty="0">
                <a:latin typeface="Arial"/>
                <a:cs typeface="Arial"/>
              </a:rPr>
              <a:t> </a:t>
            </a:r>
            <a:r>
              <a:rPr lang="en-US" sz="2800" b="1" dirty="0">
                <a:latin typeface="Arial"/>
                <a:cs typeface="Arial"/>
              </a:rPr>
              <a:t>Temporal resolution:  </a:t>
            </a:r>
            <a:r>
              <a:rPr lang="en-US" sz="2800" dirty="0">
                <a:latin typeface="Arial"/>
                <a:cs typeface="Arial"/>
              </a:rPr>
              <a:t>&lt;3 hour frequency needed; &lt;1-2 hour </a:t>
            </a:r>
            <a:r>
              <a:rPr lang="en-US" sz="2800" dirty="0" smtClean="0">
                <a:latin typeface="Arial"/>
                <a:cs typeface="Arial"/>
              </a:rPr>
              <a:t>desirable</a:t>
            </a:r>
            <a:endParaRPr lang="en-US" sz="2000" dirty="0" smtClean="0">
              <a:latin typeface="Arial"/>
              <a:cs typeface="Arial"/>
            </a:endParaRPr>
          </a:p>
          <a:p>
            <a:pPr algn="l">
              <a:spcAft>
                <a:spcPts val="253"/>
              </a:spcAft>
              <a:buFont typeface="Arial"/>
              <a:buChar char="•"/>
            </a:pPr>
            <a:r>
              <a:rPr lang="en-US" sz="2800" dirty="0">
                <a:latin typeface="Arial"/>
                <a:cs typeface="Arial"/>
              </a:rPr>
              <a:t> </a:t>
            </a:r>
            <a:r>
              <a:rPr lang="en-US" sz="2800" b="1" dirty="0">
                <a:latin typeface="Arial"/>
                <a:cs typeface="Arial"/>
              </a:rPr>
              <a:t>Spatial resolution:  </a:t>
            </a:r>
            <a:r>
              <a:rPr lang="en-US" sz="2800" dirty="0">
                <a:latin typeface="Arial"/>
                <a:cs typeface="Arial"/>
              </a:rPr>
              <a:t>&lt;</a:t>
            </a:r>
            <a:r>
              <a:rPr lang="en-US" sz="2800" dirty="0" smtClean="0">
                <a:latin typeface="Arial"/>
                <a:cs typeface="Arial"/>
              </a:rPr>
              <a:t>500 </a:t>
            </a:r>
            <a:r>
              <a:rPr lang="en-US" sz="2800" dirty="0" err="1" smtClean="0">
                <a:latin typeface="Arial"/>
                <a:cs typeface="Arial"/>
              </a:rPr>
              <a:t>x</a:t>
            </a:r>
            <a:r>
              <a:rPr lang="en-US" sz="2800" dirty="0" smtClean="0">
                <a:latin typeface="Arial"/>
                <a:cs typeface="Arial"/>
              </a:rPr>
              <a:t> 500m </a:t>
            </a:r>
            <a:r>
              <a:rPr lang="en-US" sz="2800" dirty="0">
                <a:latin typeface="Arial"/>
                <a:cs typeface="Arial"/>
              </a:rPr>
              <a:t>(local) needed; </a:t>
            </a:r>
            <a:r>
              <a:rPr lang="en-US" sz="2800" dirty="0" smtClean="0">
                <a:latin typeface="Arial"/>
                <a:cs typeface="Arial"/>
              </a:rPr>
              <a:t>250 </a:t>
            </a:r>
            <a:r>
              <a:rPr lang="en-US" sz="2800" dirty="0" err="1" smtClean="0">
                <a:latin typeface="Arial"/>
                <a:cs typeface="Arial"/>
              </a:rPr>
              <a:t>x</a:t>
            </a:r>
            <a:r>
              <a:rPr lang="en-US" sz="2800" dirty="0" smtClean="0">
                <a:latin typeface="Arial"/>
                <a:cs typeface="Arial"/>
              </a:rPr>
              <a:t> 250m desirable</a:t>
            </a:r>
            <a:endParaRPr lang="en-US" sz="2000" dirty="0" smtClean="0">
              <a:latin typeface="Arial"/>
              <a:cs typeface="Arial"/>
            </a:endParaRPr>
          </a:p>
          <a:p>
            <a:pPr algn="l">
              <a:spcAft>
                <a:spcPts val="253"/>
              </a:spcAft>
              <a:buFont typeface="Arial"/>
              <a:buChar char="•"/>
            </a:pPr>
            <a:r>
              <a:rPr lang="en-US" sz="2800" dirty="0">
                <a:latin typeface="Arial"/>
                <a:cs typeface="Arial"/>
              </a:rPr>
              <a:t> If uncorrected, atmospheric variability (aerosols, NO</a:t>
            </a:r>
            <a:r>
              <a:rPr lang="en-US" sz="2800" baseline="-25000" dirty="0">
                <a:latin typeface="Arial"/>
                <a:cs typeface="Arial"/>
              </a:rPr>
              <a:t>2</a:t>
            </a:r>
            <a:r>
              <a:rPr lang="en-US" sz="2800" dirty="0">
                <a:latin typeface="Arial"/>
                <a:cs typeface="Arial"/>
              </a:rPr>
              <a:t>,</a:t>
            </a:r>
            <a:r>
              <a:rPr lang="en-US" sz="2800" dirty="0" smtClean="0">
                <a:latin typeface="Arial"/>
                <a:cs typeface="Arial"/>
              </a:rPr>
              <a:t> O</a:t>
            </a:r>
            <a:r>
              <a:rPr lang="en-US" sz="2800" baseline="-25000" dirty="0" smtClean="0">
                <a:latin typeface="Arial"/>
                <a:cs typeface="Arial"/>
              </a:rPr>
              <a:t>3</a:t>
            </a:r>
            <a:r>
              <a:rPr lang="en-US" sz="2800" dirty="0" smtClean="0">
                <a:latin typeface="Arial"/>
                <a:cs typeface="Arial"/>
              </a:rPr>
              <a:t>, etc</a:t>
            </a:r>
            <a:r>
              <a:rPr lang="en-US" sz="2800" dirty="0">
                <a:latin typeface="Arial"/>
                <a:cs typeface="Arial"/>
              </a:rPr>
              <a:t>.) will lead to a false estimate of time-dependent underwater processes in coastal areas</a:t>
            </a:r>
            <a:r>
              <a:rPr lang="en-US" sz="2800" dirty="0" smtClean="0">
                <a:latin typeface="Arial"/>
                <a:cs typeface="Arial"/>
              </a:rPr>
              <a:t>.</a:t>
            </a:r>
            <a:endParaRPr lang="en-US" sz="2000" dirty="0" smtClean="0">
              <a:latin typeface="Arial"/>
              <a:cs typeface="Arial"/>
            </a:endParaRPr>
          </a:p>
          <a:p>
            <a:pPr lvl="1" algn="l">
              <a:spcAft>
                <a:spcPts val="253"/>
              </a:spcAft>
              <a:buFont typeface="Arial"/>
              <a:buChar char="•"/>
            </a:pPr>
            <a:r>
              <a:rPr lang="en-US" sz="2800" dirty="0" smtClean="0">
                <a:latin typeface="Arial"/>
                <a:cs typeface="Arial"/>
              </a:rPr>
              <a:t> </a:t>
            </a:r>
            <a:r>
              <a:rPr lang="en-US" sz="2800" b="1" dirty="0">
                <a:latin typeface="Arial"/>
                <a:cs typeface="Arial"/>
              </a:rPr>
              <a:t>Spectral resolution </a:t>
            </a:r>
            <a:r>
              <a:rPr lang="en-US" sz="2800" dirty="0">
                <a:latin typeface="Arial"/>
                <a:cs typeface="Arial"/>
              </a:rPr>
              <a:t>of</a:t>
            </a:r>
            <a:r>
              <a:rPr lang="en-US" sz="2800" dirty="0" smtClean="0">
                <a:latin typeface="Arial"/>
                <a:cs typeface="Arial"/>
              </a:rPr>
              <a:t> 0.8 nm (spectral sampling of 0.4 nm) would </a:t>
            </a:r>
            <a:r>
              <a:rPr lang="en-US" sz="2800" dirty="0">
                <a:latin typeface="Arial"/>
                <a:cs typeface="Arial"/>
              </a:rPr>
              <a:t>be required, at least in the 400-450 nm spectral range, for NO</a:t>
            </a:r>
            <a:r>
              <a:rPr lang="en-US" sz="2800" baseline="-25000" dirty="0">
                <a:latin typeface="Arial"/>
                <a:cs typeface="Arial"/>
              </a:rPr>
              <a:t>2</a:t>
            </a:r>
            <a:r>
              <a:rPr lang="en-US" sz="2800" dirty="0">
                <a:latin typeface="Arial"/>
                <a:cs typeface="Arial"/>
              </a:rPr>
              <a:t> correction</a:t>
            </a:r>
            <a:r>
              <a:rPr lang="en-US" sz="2800" dirty="0" smtClean="0">
                <a:latin typeface="Arial"/>
                <a:cs typeface="Arial"/>
              </a:rPr>
              <a:t>.</a:t>
            </a:r>
          </a:p>
          <a:p>
            <a:pPr lvl="1" algn="l">
              <a:spcAft>
                <a:spcPts val="253"/>
              </a:spcAft>
              <a:buFont typeface="Arial"/>
              <a:buChar char="•"/>
            </a:pPr>
            <a:r>
              <a:rPr lang="en-US" sz="2800" dirty="0" smtClean="0">
                <a:latin typeface="Arial"/>
                <a:cs typeface="Arial"/>
              </a:rPr>
              <a:t> Retrieval of aerosol properties (SSA and aerosol layer height) critical for </a:t>
            </a:r>
            <a:r>
              <a:rPr lang="en-US" sz="2800" dirty="0" err="1" smtClean="0">
                <a:latin typeface="Arial"/>
                <a:cs typeface="Arial"/>
              </a:rPr>
              <a:t>nLw</a:t>
            </a:r>
            <a:r>
              <a:rPr lang="en-US" sz="2800" dirty="0" smtClean="0">
                <a:latin typeface="Arial"/>
                <a:cs typeface="Arial"/>
              </a:rPr>
              <a:t> retrievals; Detection (&amp; correction) of absorbing aerosols necessary</a:t>
            </a:r>
          </a:p>
          <a:p>
            <a:pPr algn="l">
              <a:spcAft>
                <a:spcPts val="253"/>
              </a:spcAft>
              <a:buFont typeface="Arial"/>
              <a:buChar char="•"/>
            </a:pPr>
            <a:r>
              <a:rPr lang="en-US" sz="2800" dirty="0" smtClean="0">
                <a:latin typeface="Arial"/>
                <a:cs typeface="Arial"/>
              </a:rPr>
              <a:t> Strong need for in situ data sets with high temporal resolution (15-30 min) &amp; spectral resolution (2-5nm) and range (up to 750nm); above water </a:t>
            </a:r>
            <a:r>
              <a:rPr lang="en-US" sz="2800" dirty="0" err="1" smtClean="0">
                <a:latin typeface="Arial"/>
                <a:cs typeface="Arial"/>
              </a:rPr>
              <a:t>Rrs</a:t>
            </a:r>
            <a:r>
              <a:rPr lang="en-US" sz="2800" dirty="0" smtClean="0">
                <a:latin typeface="Arial"/>
                <a:cs typeface="Arial"/>
              </a:rPr>
              <a:t> to 1670nm. </a:t>
            </a:r>
          </a:p>
          <a:p>
            <a:pPr algn="l">
              <a:spcAft>
                <a:spcPts val="253"/>
              </a:spcAft>
              <a:buFont typeface="Arial"/>
              <a:buChar char="•"/>
            </a:pPr>
            <a:endParaRPr lang="en-US" sz="2800" dirty="0">
              <a:latin typeface="Arial"/>
              <a:cs typeface="Arial"/>
            </a:endParaRPr>
          </a:p>
        </p:txBody>
      </p:sp>
      <p:pic>
        <p:nvPicPr>
          <p:cNvPr id="8" name="Picture 7" descr="Atm tropospheric gas diurnal.jp2"/>
          <p:cNvPicPr>
            <a:picLocks noChangeAspect="1"/>
          </p:cNvPicPr>
          <p:nvPr/>
        </p:nvPicPr>
        <p:blipFill>
          <a:blip r:embed="rId3"/>
          <a:stretch>
            <a:fillRect/>
          </a:stretch>
        </p:blipFill>
        <p:spPr>
          <a:xfrm>
            <a:off x="2896684" y="6248400"/>
            <a:ext cx="7034715" cy="3492500"/>
          </a:xfrm>
          <a:prstGeom prst="rect">
            <a:avLst/>
          </a:prstGeom>
        </p:spPr>
      </p:pic>
      <p:sp>
        <p:nvSpPr>
          <p:cNvPr id="14" name="Rectangle 13"/>
          <p:cNvSpPr/>
          <p:nvPr/>
        </p:nvSpPr>
        <p:spPr bwMode="auto">
          <a:xfrm>
            <a:off x="4902200" y="6718300"/>
            <a:ext cx="609600" cy="304800"/>
          </a:xfrm>
          <a:prstGeom prst="rect">
            <a:avLst/>
          </a:prstGeom>
          <a:solidFill>
            <a:srgbClr val="FFFF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a:ea typeface="ヒラギノ角ゴ ProN W3" pitchFamily="1" charset="-128"/>
                <a:cs typeface="Arial"/>
                <a:sym typeface="Gill Sans" pitchFamily="1" charset="0"/>
              </a:rPr>
              <a:t>NO</a:t>
            </a:r>
            <a:r>
              <a:rPr kumimoji="0" lang="en-US" sz="1600" b="1" i="0" u="none" strike="noStrike" cap="none" normalizeH="0" baseline="-25000" dirty="0" smtClean="0">
                <a:ln>
                  <a:noFill/>
                </a:ln>
                <a:solidFill>
                  <a:schemeClr val="tx1"/>
                </a:solidFill>
                <a:effectLst/>
                <a:latin typeface="Arial"/>
                <a:ea typeface="ヒラギノ角ゴ ProN W3" pitchFamily="1" charset="-128"/>
                <a:cs typeface="Arial"/>
                <a:sym typeface="Gill Sans" pitchFamily="1" charset="0"/>
              </a:rPr>
              <a:t>2</a:t>
            </a:r>
            <a:endParaRPr kumimoji="0" lang="en-US" sz="1600" b="1" i="0" u="none" strike="noStrike" cap="none" normalizeH="0" baseline="-25000" dirty="0">
              <a:ln>
                <a:noFill/>
              </a:ln>
              <a:solidFill>
                <a:schemeClr val="tx1"/>
              </a:solidFill>
              <a:effectLst/>
              <a:latin typeface="Arial"/>
              <a:ea typeface="ヒラギノ角ゴ ProN W3" pitchFamily="1" charset="-128"/>
              <a:cs typeface="Arial"/>
              <a:sym typeface="Gill Sans" pitchFamily="1" charset="0"/>
            </a:endParaRPr>
          </a:p>
        </p:txBody>
      </p:sp>
      <p:sp>
        <p:nvSpPr>
          <p:cNvPr id="15" name="Rectangle 14"/>
          <p:cNvSpPr/>
          <p:nvPr/>
        </p:nvSpPr>
        <p:spPr bwMode="auto">
          <a:xfrm>
            <a:off x="7340600" y="6870700"/>
            <a:ext cx="457200" cy="381000"/>
          </a:xfrm>
          <a:prstGeom prst="rect">
            <a:avLst/>
          </a:prstGeom>
          <a:solidFill>
            <a:srgbClr val="FFFF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a:ea typeface="ヒラギノ角ゴ ProN W3" pitchFamily="1" charset="-128"/>
                <a:cs typeface="Arial"/>
                <a:sym typeface="Gill Sans" pitchFamily="1" charset="0"/>
              </a:rPr>
              <a:t>O</a:t>
            </a:r>
            <a:r>
              <a:rPr kumimoji="0" lang="en-US" sz="1600" b="1" i="0" u="none" strike="noStrike" cap="none" normalizeH="0" baseline="-25000" dirty="0" smtClean="0">
                <a:ln>
                  <a:noFill/>
                </a:ln>
                <a:solidFill>
                  <a:schemeClr val="tx1"/>
                </a:solidFill>
                <a:effectLst/>
                <a:latin typeface="Arial"/>
                <a:ea typeface="ヒラギノ角ゴ ProN W3" pitchFamily="1" charset="-128"/>
                <a:cs typeface="Arial"/>
                <a:sym typeface="Gill Sans" pitchFamily="1" charset="0"/>
              </a:rPr>
              <a:t>3</a:t>
            </a:r>
            <a:endParaRPr kumimoji="0" lang="en-US" sz="1600" b="1" i="0" u="none" strike="noStrike" cap="none" normalizeH="0" baseline="-25000" dirty="0">
              <a:ln>
                <a:noFill/>
              </a:ln>
              <a:solidFill>
                <a:schemeClr val="tx1"/>
              </a:solidFill>
              <a:effectLst/>
              <a:latin typeface="Arial"/>
              <a:ea typeface="ヒラギノ角ゴ ProN W3" pitchFamily="1" charset="-128"/>
              <a:cs typeface="Arial"/>
              <a:sym typeface="Gill Sans" pitchFamily="1" charset="0"/>
            </a:endParaRPr>
          </a:p>
        </p:txBody>
      </p:sp>
      <p:sp>
        <p:nvSpPr>
          <p:cNvPr id="16" name="Rectangle 15"/>
          <p:cNvSpPr/>
          <p:nvPr/>
        </p:nvSpPr>
        <p:spPr bwMode="auto">
          <a:xfrm>
            <a:off x="6883400" y="7327900"/>
            <a:ext cx="533400" cy="304800"/>
          </a:xfrm>
          <a:prstGeom prst="rect">
            <a:avLst/>
          </a:prstGeom>
          <a:solidFill>
            <a:srgbClr val="FFFF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a:ea typeface="ヒラギノ角ゴ ProN W3" pitchFamily="1" charset="-128"/>
                <a:cs typeface="Arial"/>
                <a:sym typeface="Gill Sans" pitchFamily="1" charset="0"/>
              </a:rPr>
              <a:t>PM</a:t>
            </a:r>
            <a:endParaRPr kumimoji="0" lang="en-US" sz="1600" b="1" i="0" u="none" strike="noStrike" cap="none" normalizeH="0" baseline="-25000" dirty="0">
              <a:ln>
                <a:noFill/>
              </a:ln>
              <a:solidFill>
                <a:schemeClr val="tx1"/>
              </a:solidFill>
              <a:effectLst/>
              <a:latin typeface="Arial"/>
              <a:ea typeface="ヒラギノ角ゴ ProN W3" pitchFamily="1" charset="-128"/>
              <a:cs typeface="Arial"/>
              <a:sym typeface="Gill Sans" pitchFamily="1" charset="0"/>
            </a:endParaRPr>
          </a:p>
        </p:txBody>
      </p:sp>
      <p:sp>
        <p:nvSpPr>
          <p:cNvPr id="12" name="TextBox 11"/>
          <p:cNvSpPr txBox="1"/>
          <p:nvPr/>
        </p:nvSpPr>
        <p:spPr>
          <a:xfrm>
            <a:off x="4806245" y="6172200"/>
            <a:ext cx="2938900" cy="523220"/>
          </a:xfrm>
          <a:prstGeom prst="rect">
            <a:avLst/>
          </a:prstGeom>
          <a:noFill/>
        </p:spPr>
        <p:txBody>
          <a:bodyPr wrap="none" rtlCol="0">
            <a:spAutoFit/>
          </a:bodyPr>
          <a:lstStyle/>
          <a:p>
            <a:r>
              <a:rPr lang="en-US" sz="2800" dirty="0" smtClean="0">
                <a:solidFill>
                  <a:srgbClr val="800000"/>
                </a:solidFill>
                <a:latin typeface="Arial"/>
                <a:cs typeface="Arial"/>
              </a:rPr>
              <a:t>Model Simulation</a:t>
            </a:r>
            <a:endParaRPr lang="en-US" sz="2800" dirty="0">
              <a:solidFill>
                <a:srgbClr val="800000"/>
              </a:solidFill>
              <a:latin typeface="Arial"/>
              <a:cs typeface="Arial"/>
            </a:endParaRPr>
          </a:p>
        </p:txBody>
      </p:sp>
      <p:sp>
        <p:nvSpPr>
          <p:cNvPr id="13" name="Slide Number Placeholder 12"/>
          <p:cNvSpPr>
            <a:spLocks noGrp="1"/>
          </p:cNvSpPr>
          <p:nvPr>
            <p:ph type="sldNum" sz="quarter" idx="10"/>
          </p:nvPr>
        </p:nvSpPr>
        <p:spPr/>
        <p:txBody>
          <a:bodyPr/>
          <a:lstStyle/>
          <a:p>
            <a:fld id="{B5D4B465-D59E-F042-A47B-3944807DC9A3}" type="slidenum">
              <a:rPr lang="en-US" smtClean="0"/>
              <a:pPr/>
              <a:t>39</a:t>
            </a:fld>
            <a:endParaRPr lang="en-US"/>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7345" name="Rectangle 1"/>
          <p:cNvSpPr>
            <a:spLocks noGrp="1" noChangeArrowheads="1"/>
          </p:cNvSpPr>
          <p:nvPr>
            <p:ph type="body" idx="1"/>
          </p:nvPr>
        </p:nvSpPr>
        <p:spPr>
          <a:xfrm>
            <a:off x="635000" y="914400"/>
            <a:ext cx="11963400" cy="8305800"/>
          </a:xfrm>
          <a:ln/>
        </p:spPr>
        <p:txBody>
          <a:bodyPr anchor="t"/>
          <a:lstStyle/>
          <a:p>
            <a:pPr marL="180000" indent="302400">
              <a:spcBef>
                <a:spcPts val="1200"/>
              </a:spcBef>
            </a:pPr>
            <a:r>
              <a:rPr lang="en-US" sz="3000" dirty="0" smtClean="0">
                <a:latin typeface="Arial" pitchFamily="1" charset="0"/>
                <a:ea typeface="Arial" pitchFamily="1" charset="0"/>
                <a:cs typeface="Arial" pitchFamily="1" charset="0"/>
                <a:sym typeface="Arial" pitchFamily="1" charset="0"/>
              </a:rPr>
              <a:t>Mission provides high temporal, spatial, and spectral resolution observations that will </a:t>
            </a:r>
            <a:r>
              <a:rPr lang="en-US" sz="3000" b="1" dirty="0" smtClean="0">
                <a:solidFill>
                  <a:srgbClr val="800000"/>
                </a:solidFill>
                <a:latin typeface="Arial" pitchFamily="1" charset="0"/>
                <a:ea typeface="Arial" pitchFamily="1" charset="0"/>
                <a:cs typeface="Arial" pitchFamily="1" charset="0"/>
                <a:sym typeface="Arial" pitchFamily="1" charset="0"/>
              </a:rPr>
              <a:t>resolve the diurnal evolution </a:t>
            </a:r>
            <a:r>
              <a:rPr lang="en-US" sz="3000" dirty="0" smtClean="0">
                <a:latin typeface="Arial" pitchFamily="1" charset="0"/>
                <a:ea typeface="Arial" pitchFamily="1" charset="0"/>
                <a:cs typeface="Arial" pitchFamily="1" charset="0"/>
                <a:sym typeface="Arial" pitchFamily="1" charset="0"/>
              </a:rPr>
              <a:t>of North and South America</a:t>
            </a:r>
          </a:p>
          <a:p>
            <a:pPr marL="624500" lvl="1" indent="302400">
              <a:spcBef>
                <a:spcPts val="1200"/>
              </a:spcBef>
            </a:pPr>
            <a:r>
              <a:rPr lang="en-US" sz="3000" dirty="0" smtClean="0">
                <a:latin typeface="Arial" pitchFamily="1" charset="0"/>
                <a:ea typeface="Arial" pitchFamily="1" charset="0"/>
                <a:cs typeface="Arial" pitchFamily="1" charset="0"/>
                <a:sym typeface="Arial" pitchFamily="1" charset="0"/>
              </a:rPr>
              <a:t>Coastal ocean ecology, biogeochemistry, water quality, event scale and sub-</a:t>
            </a:r>
            <a:r>
              <a:rPr lang="en-US" sz="3000" dirty="0" err="1" smtClean="0">
                <a:latin typeface="Arial" pitchFamily="1" charset="0"/>
                <a:ea typeface="Arial" pitchFamily="1" charset="0"/>
                <a:cs typeface="Arial" pitchFamily="1" charset="0"/>
                <a:sym typeface="Arial" pitchFamily="1" charset="0"/>
              </a:rPr>
              <a:t>mesoscale</a:t>
            </a:r>
            <a:r>
              <a:rPr lang="en-US" sz="3000" dirty="0" smtClean="0">
                <a:latin typeface="Arial" pitchFamily="1" charset="0"/>
                <a:ea typeface="Arial" pitchFamily="1" charset="0"/>
                <a:cs typeface="Arial" pitchFamily="1" charset="0"/>
                <a:sym typeface="Arial" pitchFamily="1" charset="0"/>
              </a:rPr>
              <a:t> biological/biogeochemical processes.</a:t>
            </a:r>
          </a:p>
          <a:p>
            <a:pPr marL="624500" lvl="1" indent="302400">
              <a:spcBef>
                <a:spcPts val="1200"/>
              </a:spcBef>
            </a:pPr>
            <a:r>
              <a:rPr lang="en-US" sz="3000" dirty="0" smtClean="0">
                <a:latin typeface="Arial" pitchFamily="1" charset="0"/>
                <a:ea typeface="Arial" pitchFamily="1" charset="0"/>
                <a:cs typeface="Arial" pitchFamily="1" charset="0"/>
                <a:sym typeface="Arial" pitchFamily="1" charset="0"/>
              </a:rPr>
              <a:t>atmospheric composition (</a:t>
            </a:r>
            <a:r>
              <a:rPr lang="en-US" sz="3000" dirty="0" err="1" smtClean="0">
                <a:latin typeface="Arial" pitchFamily="1" charset="0"/>
                <a:ea typeface="Arial" pitchFamily="1" charset="0"/>
                <a:cs typeface="Arial" pitchFamily="1" charset="0"/>
                <a:sym typeface="Arial" pitchFamily="1" charset="0"/>
              </a:rPr>
              <a:t>descoped</a:t>
            </a:r>
            <a:r>
              <a:rPr lang="en-US" sz="3000" dirty="0" smtClean="0">
                <a:latin typeface="Arial" pitchFamily="1" charset="0"/>
                <a:ea typeface="Arial" pitchFamily="1" charset="0"/>
                <a:cs typeface="Arial" pitchFamily="1" charset="0"/>
                <a:sym typeface="Arial" pitchFamily="1" charset="0"/>
              </a:rPr>
              <a:t> to only North America)</a:t>
            </a:r>
          </a:p>
        </p:txBody>
      </p:sp>
      <p:pic>
        <p:nvPicPr>
          <p:cNvPr id="57346" name="Picture 2"/>
          <p:cNvPicPr>
            <a:picLocks noChangeArrowheads="1"/>
          </p:cNvPicPr>
          <p:nvPr/>
        </p:nvPicPr>
        <p:blipFill>
          <a:blip r:embed="rId3"/>
          <a:srcRect/>
          <a:stretch>
            <a:fillRect/>
          </a:stretch>
        </p:blipFill>
        <p:spPr bwMode="auto">
          <a:xfrm>
            <a:off x="1625600" y="774700"/>
            <a:ext cx="10083800" cy="292100"/>
          </a:xfrm>
          <a:prstGeom prst="rect">
            <a:avLst/>
          </a:prstGeom>
          <a:noFill/>
          <a:ln w="12700" cap="flat">
            <a:noFill/>
            <a:miter lim="800000"/>
            <a:headEnd/>
            <a:tailEnd/>
          </a:ln>
        </p:spPr>
      </p:pic>
      <p:sp>
        <p:nvSpPr>
          <p:cNvPr id="57347" name="Rectangle 3"/>
          <p:cNvSpPr>
            <a:spLocks/>
          </p:cNvSpPr>
          <p:nvPr/>
        </p:nvSpPr>
        <p:spPr bwMode="auto">
          <a:xfrm>
            <a:off x="1397000" y="0"/>
            <a:ext cx="10210800" cy="838200"/>
          </a:xfrm>
          <a:prstGeom prst="rect">
            <a:avLst/>
          </a:prstGeom>
          <a:noFill/>
          <a:ln w="9525" cap="flat">
            <a:noFill/>
            <a:miter lim="800000"/>
            <a:headEnd type="none" w="med" len="med"/>
            <a:tailEnd type="none" w="med" len="med"/>
          </a:ln>
        </p:spPr>
        <p:txBody>
          <a:bodyPr lIns="38100" tIns="38100" rIns="38100" bIns="38100" anchor="ctr">
            <a:prstTxWarp prst="textNoShape">
              <a:avLst/>
            </a:prstTxWarp>
          </a:bodyPr>
          <a:lstStyle/>
          <a:p>
            <a:r>
              <a:rPr lang="en-US" sz="4400" b="1" dirty="0" smtClean="0">
                <a:solidFill>
                  <a:srgbClr val="0033CC"/>
                </a:solidFill>
                <a:effectLst>
                  <a:outerShdw blurRad="38100" dist="38100" dir="2700000" algn="tl">
                    <a:srgbClr val="DDDDDD"/>
                  </a:outerShdw>
                </a:effectLst>
                <a:latin typeface="Arial" pitchFamily="1" charset="0"/>
                <a:ea typeface="Arial" pitchFamily="1" charset="0"/>
                <a:cs typeface="Arial" pitchFamily="1" charset="0"/>
                <a:sym typeface="Arial" pitchFamily="1" charset="0"/>
              </a:rPr>
              <a:t>Background</a:t>
            </a:r>
            <a:endParaRPr lang="en-US" sz="4400" b="1" dirty="0">
              <a:solidFill>
                <a:srgbClr val="0033CC"/>
              </a:solidFill>
              <a:effectLst>
                <a:outerShdw blurRad="38100" dist="38100" dir="2700000" algn="tl">
                  <a:srgbClr val="DDDDDD"/>
                </a:outerShdw>
              </a:effectLst>
              <a:latin typeface="Arial" pitchFamily="1" charset="0"/>
              <a:ea typeface="Arial" pitchFamily="1" charset="0"/>
              <a:cs typeface="Arial" pitchFamily="1" charset="0"/>
              <a:sym typeface="Arial" pitchFamily="1" charset="0"/>
            </a:endParaRPr>
          </a:p>
        </p:txBody>
      </p:sp>
      <p:sp>
        <p:nvSpPr>
          <p:cNvPr id="5" name="Rectangle 4"/>
          <p:cNvSpPr/>
          <p:nvPr/>
        </p:nvSpPr>
        <p:spPr>
          <a:xfrm>
            <a:off x="3378200" y="9154180"/>
            <a:ext cx="5410200" cy="523220"/>
          </a:xfrm>
          <a:prstGeom prst="rect">
            <a:avLst/>
          </a:prstGeom>
          <a:solidFill>
            <a:schemeClr val="bg1"/>
          </a:solidFill>
        </p:spPr>
        <p:txBody>
          <a:bodyPr wrap="square">
            <a:spAutoFit/>
          </a:bodyPr>
          <a:lstStyle/>
          <a:p>
            <a:r>
              <a:rPr lang="en-US" sz="2800" i="1" dirty="0" smtClean="0">
                <a:solidFill>
                  <a:srgbClr val="800000"/>
                </a:solidFill>
                <a:latin typeface="Arial" pitchFamily="34" charset="0"/>
                <a:cs typeface="Arial" pitchFamily="34" charset="0"/>
              </a:rPr>
              <a:t>http://geo-</a:t>
            </a:r>
            <a:r>
              <a:rPr lang="en-US" sz="2800" i="1" dirty="0" err="1" smtClean="0">
                <a:solidFill>
                  <a:srgbClr val="800000"/>
                </a:solidFill>
                <a:latin typeface="Arial" pitchFamily="34" charset="0"/>
                <a:cs typeface="Arial" pitchFamily="34" charset="0"/>
              </a:rPr>
              <a:t>cape.larc.nasa.gov</a:t>
            </a:r>
            <a:endParaRPr lang="en-US" sz="2800" i="1" dirty="0">
              <a:solidFill>
                <a:srgbClr val="800000"/>
              </a:solidFill>
            </a:endParaRPr>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4" name="Picture 2"/>
          <p:cNvPicPr>
            <a:picLocks noChangeArrowheads="1"/>
          </p:cNvPicPr>
          <p:nvPr/>
        </p:nvPicPr>
        <p:blipFill>
          <a:blip r:embed="rId2"/>
          <a:srcRect/>
          <a:stretch>
            <a:fillRect/>
          </a:stretch>
        </p:blipFill>
        <p:spPr bwMode="auto">
          <a:xfrm>
            <a:off x="1778000" y="914400"/>
            <a:ext cx="10972800" cy="304800"/>
          </a:xfrm>
          <a:prstGeom prst="rect">
            <a:avLst/>
          </a:prstGeom>
          <a:noFill/>
          <a:ln w="12700" cap="flat">
            <a:noFill/>
            <a:miter lim="800000"/>
            <a:headEnd/>
            <a:tailEnd/>
          </a:ln>
        </p:spPr>
      </p:pic>
      <p:sp>
        <p:nvSpPr>
          <p:cNvPr id="14" name="TextBox 13"/>
          <p:cNvSpPr txBox="1"/>
          <p:nvPr/>
        </p:nvSpPr>
        <p:spPr>
          <a:xfrm>
            <a:off x="7112000" y="5715000"/>
            <a:ext cx="5791200" cy="3496340"/>
          </a:xfrm>
          <a:prstGeom prst="rect">
            <a:avLst/>
          </a:prstGeom>
          <a:noFill/>
        </p:spPr>
        <p:txBody>
          <a:bodyPr wrap="square" lIns="130046" tIns="65023" rIns="130046" bIns="65023" rtlCol="0">
            <a:spAutoFit/>
          </a:bodyPr>
          <a:lstStyle/>
          <a:p>
            <a:pPr marL="487672" indent="-487672">
              <a:spcAft>
                <a:spcPts val="569"/>
              </a:spcAft>
              <a:defRPr/>
            </a:pPr>
            <a:endParaRPr lang="en-US" sz="2400" b="1" spc="-28" dirty="0" smtClean="0">
              <a:solidFill>
                <a:schemeClr val="accent1">
                  <a:lumMod val="75000"/>
                </a:schemeClr>
              </a:solidFill>
              <a:latin typeface="Arial" pitchFamily="34" charset="0"/>
              <a:cs typeface="Arial" pitchFamily="34" charset="0"/>
            </a:endParaRPr>
          </a:p>
          <a:p>
            <a:pPr algn="l">
              <a:spcBef>
                <a:spcPts val="142"/>
              </a:spcBef>
              <a:spcAft>
                <a:spcPts val="427"/>
              </a:spcAft>
              <a:defRPr/>
            </a:pPr>
            <a:r>
              <a:rPr lang="en-US" sz="2400" dirty="0" smtClean="0">
                <a:latin typeface="Arial" pitchFamily="34" charset="0"/>
                <a:cs typeface="Arial" pitchFamily="34" charset="0"/>
                <a:sym typeface="Wingdings" pitchFamily="2" charset="2"/>
              </a:rPr>
              <a:t>Results will lead to r</a:t>
            </a:r>
            <a:r>
              <a:rPr lang="en-US" sz="2400" dirty="0" smtClean="0">
                <a:latin typeface="Arial" pitchFamily="34" charset="0"/>
                <a:cs typeface="Arial" pitchFamily="34" charset="0"/>
              </a:rPr>
              <a:t>ecommendations on</a:t>
            </a:r>
          </a:p>
          <a:p>
            <a:pPr algn="l">
              <a:spcBef>
                <a:spcPts val="142"/>
              </a:spcBef>
              <a:spcAft>
                <a:spcPts val="427"/>
              </a:spcAft>
              <a:buFont typeface="Arial"/>
              <a:buChar char="•"/>
              <a:defRPr/>
            </a:pPr>
            <a:r>
              <a:rPr lang="en-US" sz="2400" dirty="0" smtClean="0">
                <a:latin typeface="Arial" pitchFamily="34" charset="0"/>
                <a:cs typeface="Arial" pitchFamily="34" charset="0"/>
              </a:rPr>
              <a:t> measurement requirements, </a:t>
            </a:r>
          </a:p>
          <a:p>
            <a:pPr algn="l">
              <a:spcBef>
                <a:spcPts val="142"/>
              </a:spcBef>
              <a:spcAft>
                <a:spcPts val="427"/>
              </a:spcAft>
              <a:buFont typeface="Arial"/>
              <a:buChar char="•"/>
              <a:defRPr/>
            </a:pPr>
            <a:r>
              <a:rPr lang="en-US" sz="2400" dirty="0" smtClean="0">
                <a:latin typeface="Arial" pitchFamily="34" charset="0"/>
                <a:cs typeface="Arial" pitchFamily="34" charset="0"/>
              </a:rPr>
              <a:t> instrument requirements, </a:t>
            </a:r>
          </a:p>
          <a:p>
            <a:pPr algn="l">
              <a:spcBef>
                <a:spcPts val="142"/>
              </a:spcBef>
              <a:spcAft>
                <a:spcPts val="427"/>
              </a:spcAft>
              <a:buFont typeface="Arial"/>
              <a:buChar char="•"/>
              <a:defRPr/>
            </a:pPr>
            <a:r>
              <a:rPr lang="en-US" sz="2400" dirty="0" smtClean="0">
                <a:latin typeface="Arial" pitchFamily="34" charset="0"/>
                <a:cs typeface="Arial" pitchFamily="34" charset="0"/>
              </a:rPr>
              <a:t> atmospheric correction, </a:t>
            </a:r>
          </a:p>
          <a:p>
            <a:pPr algn="l">
              <a:spcBef>
                <a:spcPts val="142"/>
              </a:spcBef>
              <a:spcAft>
                <a:spcPts val="427"/>
              </a:spcAft>
              <a:buFont typeface="Arial"/>
              <a:buChar char="•"/>
              <a:defRPr/>
            </a:pPr>
            <a:r>
              <a:rPr lang="en-US" sz="2400" dirty="0" smtClean="0">
                <a:latin typeface="Arial" pitchFamily="34" charset="0"/>
                <a:cs typeface="Arial" pitchFamily="34" charset="0"/>
              </a:rPr>
              <a:t> interdisciplinary science,</a:t>
            </a:r>
          </a:p>
          <a:p>
            <a:pPr algn="l">
              <a:spcBef>
                <a:spcPts val="142"/>
              </a:spcBef>
              <a:spcAft>
                <a:spcPts val="427"/>
              </a:spcAft>
              <a:buFont typeface="Arial"/>
              <a:buChar char="•"/>
              <a:defRPr/>
            </a:pPr>
            <a:r>
              <a:rPr lang="en-US" sz="2400" dirty="0" smtClean="0">
                <a:latin typeface="Arial" pitchFamily="34" charset="0"/>
                <a:cs typeface="Arial" pitchFamily="34" charset="0"/>
              </a:rPr>
              <a:t> algorithm development for coastal products. </a:t>
            </a:r>
          </a:p>
        </p:txBody>
      </p:sp>
      <p:sp>
        <p:nvSpPr>
          <p:cNvPr id="16" name="TextBox 15"/>
          <p:cNvSpPr txBox="1"/>
          <p:nvPr/>
        </p:nvSpPr>
        <p:spPr>
          <a:xfrm>
            <a:off x="169183" y="5715000"/>
            <a:ext cx="6942817" cy="3927227"/>
          </a:xfrm>
          <a:prstGeom prst="rect">
            <a:avLst/>
          </a:prstGeom>
          <a:noFill/>
        </p:spPr>
        <p:txBody>
          <a:bodyPr wrap="square" lIns="130046" tIns="65023" rIns="130046" bIns="65023" rtlCol="0">
            <a:spAutoFit/>
          </a:bodyPr>
          <a:lstStyle/>
          <a:p>
            <a:pPr>
              <a:buNone/>
            </a:pPr>
            <a:r>
              <a:rPr lang="en-US" sz="2400" b="1" dirty="0" smtClean="0">
                <a:solidFill>
                  <a:schemeClr val="accent1">
                    <a:lumMod val="75000"/>
                  </a:schemeClr>
                </a:solidFill>
                <a:latin typeface="Arial" pitchFamily="34" charset="0"/>
                <a:cs typeface="Arial" pitchFamily="34" charset="0"/>
              </a:rPr>
              <a:t>Measurements</a:t>
            </a:r>
          </a:p>
          <a:p>
            <a:pPr algn="l">
              <a:spcBef>
                <a:spcPts val="427"/>
              </a:spcBef>
              <a:buFont typeface="Arial"/>
              <a:buChar char="•"/>
            </a:pPr>
            <a:r>
              <a:rPr lang="en-US" sz="2400" dirty="0" smtClean="0">
                <a:latin typeface="Arial" pitchFamily="34" charset="0"/>
                <a:cs typeface="Arial" pitchFamily="34" charset="0"/>
              </a:rPr>
              <a:t> High </a:t>
            </a:r>
            <a:r>
              <a:rPr lang="en-US" sz="2400" dirty="0">
                <a:latin typeface="Arial" pitchFamily="34" charset="0"/>
                <a:cs typeface="Arial" pitchFamily="34" charset="0"/>
              </a:rPr>
              <a:t>resolution (spatial, temporal and spectral)</a:t>
            </a:r>
            <a:r>
              <a:rPr lang="en-US" sz="2400" dirty="0" smtClean="0">
                <a:latin typeface="Arial" pitchFamily="34" charset="0"/>
                <a:cs typeface="Arial" pitchFamily="34" charset="0"/>
              </a:rPr>
              <a:t> UV-Vis-NIR multi-/</a:t>
            </a:r>
            <a:r>
              <a:rPr lang="en-US" sz="2400" dirty="0" err="1" smtClean="0">
                <a:latin typeface="Arial" pitchFamily="34" charset="0"/>
                <a:cs typeface="Arial" pitchFamily="34" charset="0"/>
              </a:rPr>
              <a:t>hyperspectral</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AOPs</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IOPs</a:t>
            </a:r>
            <a:r>
              <a:rPr lang="en-US" sz="2400" dirty="0" smtClean="0">
                <a:latin typeface="Arial" pitchFamily="34" charset="0"/>
                <a:cs typeface="Arial" pitchFamily="34" charset="0"/>
              </a:rPr>
              <a:t>, POC/PN, DOC, SPM, nutrients, primary </a:t>
            </a:r>
            <a:r>
              <a:rPr lang="en-US" sz="2400" dirty="0">
                <a:latin typeface="Arial" pitchFamily="34" charset="0"/>
                <a:cs typeface="Arial" pitchFamily="34" charset="0"/>
              </a:rPr>
              <a:t>production,</a:t>
            </a:r>
            <a:r>
              <a:rPr lang="en-US" sz="2400" dirty="0" smtClean="0">
                <a:latin typeface="Arial" pitchFamily="34" charset="0"/>
                <a:cs typeface="Arial" pitchFamily="34" charset="0"/>
              </a:rPr>
              <a:t> CTD, aerosol </a:t>
            </a:r>
            <a:r>
              <a:rPr lang="en-US" sz="2400" dirty="0">
                <a:latin typeface="Arial" pitchFamily="34" charset="0"/>
                <a:cs typeface="Arial" pitchFamily="34" charset="0"/>
              </a:rPr>
              <a:t>spectral properties</a:t>
            </a:r>
            <a:r>
              <a:rPr lang="en-US" sz="2400" dirty="0" smtClean="0">
                <a:latin typeface="Arial" pitchFamily="34" charset="0"/>
                <a:cs typeface="Arial" pitchFamily="34" charset="0"/>
              </a:rPr>
              <a:t> &amp; </a:t>
            </a:r>
            <a:r>
              <a:rPr lang="en-US" sz="2400" dirty="0">
                <a:latin typeface="Arial" pitchFamily="34" charset="0"/>
                <a:cs typeface="Arial" pitchFamily="34" charset="0"/>
              </a:rPr>
              <a:t>composition,</a:t>
            </a:r>
            <a:r>
              <a:rPr lang="en-US" sz="2400" dirty="0" smtClean="0">
                <a:latin typeface="Arial" pitchFamily="34" charset="0"/>
                <a:cs typeface="Arial" pitchFamily="34" charset="0"/>
              </a:rPr>
              <a:t> column &amp; </a:t>
            </a:r>
            <a:r>
              <a:rPr lang="en-US" sz="2400" dirty="0">
                <a:latin typeface="Arial" pitchFamily="34" charset="0"/>
                <a:cs typeface="Arial" pitchFamily="34" charset="0"/>
              </a:rPr>
              <a:t>surface trace </a:t>
            </a:r>
            <a:r>
              <a:rPr lang="en-US" sz="2400" dirty="0" smtClean="0">
                <a:latin typeface="Arial" pitchFamily="34" charset="0"/>
                <a:cs typeface="Arial" pitchFamily="34" charset="0"/>
              </a:rPr>
              <a:t>gases </a:t>
            </a:r>
            <a:r>
              <a:rPr lang="en-US" sz="2400" dirty="0">
                <a:latin typeface="Arial" pitchFamily="34" charset="0"/>
                <a:cs typeface="Arial" pitchFamily="34" charset="0"/>
              </a:rPr>
              <a:t>(ozone, NO</a:t>
            </a:r>
            <a:r>
              <a:rPr lang="en-US" sz="2400" baseline="-25000" dirty="0">
                <a:latin typeface="Arial" pitchFamily="34" charset="0"/>
                <a:cs typeface="Arial" pitchFamily="34" charset="0"/>
              </a:rPr>
              <a:t>2</a:t>
            </a:r>
            <a:r>
              <a:rPr lang="en-US" sz="2400" dirty="0">
                <a:latin typeface="Arial" pitchFamily="34" charset="0"/>
                <a:cs typeface="Arial" pitchFamily="34" charset="0"/>
              </a:rPr>
              <a:t>), boundary layer height, </a:t>
            </a:r>
            <a:r>
              <a:rPr lang="en-US" sz="2400" dirty="0" smtClean="0">
                <a:latin typeface="Arial" pitchFamily="34" charset="0"/>
                <a:cs typeface="Arial" pitchFamily="34" charset="0"/>
              </a:rPr>
              <a:t>meteorological data. </a:t>
            </a:r>
          </a:p>
          <a:p>
            <a:pPr algn="l">
              <a:spcBef>
                <a:spcPts val="427"/>
              </a:spcBef>
              <a:buFont typeface="Arial"/>
              <a:buChar char="•"/>
            </a:pPr>
            <a:r>
              <a:rPr lang="en-US" sz="2400" dirty="0" smtClean="0">
                <a:latin typeface="Arial" pitchFamily="34" charset="0"/>
                <a:cs typeface="Arial" pitchFamily="34" charset="0"/>
              </a:rPr>
              <a:t> </a:t>
            </a:r>
            <a:r>
              <a:rPr lang="en-US" sz="2400" dirty="0">
                <a:latin typeface="Arial" pitchFamily="34" charset="0"/>
                <a:cs typeface="Arial" pitchFamily="34" charset="0"/>
              </a:rPr>
              <a:t>Measurements</a:t>
            </a:r>
            <a:r>
              <a:rPr lang="en-US" sz="2400" dirty="0" smtClean="0">
                <a:latin typeface="Arial" pitchFamily="34" charset="0"/>
                <a:cs typeface="Arial" pitchFamily="34" charset="0"/>
              </a:rPr>
              <a:t> coordinated with </a:t>
            </a:r>
            <a:r>
              <a:rPr lang="en-US" sz="2400" dirty="0">
                <a:latin typeface="Arial" pitchFamily="34" charset="0"/>
                <a:cs typeface="Arial" pitchFamily="34" charset="0"/>
              </a:rPr>
              <a:t>DISCOVER-AQ</a:t>
            </a:r>
            <a:r>
              <a:rPr lang="en-US" sz="2400" dirty="0" smtClean="0">
                <a:latin typeface="Arial" pitchFamily="34" charset="0"/>
                <a:cs typeface="Arial" pitchFamily="34" charset="0"/>
              </a:rPr>
              <a:t> aircraft </a:t>
            </a:r>
            <a:r>
              <a:rPr lang="en-US" sz="2400" dirty="0">
                <a:latin typeface="Arial" pitchFamily="34" charset="0"/>
                <a:cs typeface="Arial" pitchFamily="34" charset="0"/>
              </a:rPr>
              <a:t>flights </a:t>
            </a:r>
            <a:r>
              <a:rPr lang="en-US" sz="2400" dirty="0" smtClean="0">
                <a:latin typeface="Arial" pitchFamily="34" charset="0"/>
                <a:cs typeface="Arial" pitchFamily="34" charset="0"/>
              </a:rPr>
              <a:t>over </a:t>
            </a:r>
            <a:r>
              <a:rPr lang="en-US" sz="2400" dirty="0">
                <a:latin typeface="Arial" pitchFamily="34" charset="0"/>
                <a:cs typeface="Arial" pitchFamily="34" charset="0"/>
              </a:rPr>
              <a:t>Chesapeake Bay.</a:t>
            </a:r>
            <a:r>
              <a:rPr lang="en-US" sz="2400" dirty="0" smtClean="0">
                <a:latin typeface="Arial" pitchFamily="34" charset="0"/>
                <a:cs typeface="Arial" pitchFamily="34" charset="0"/>
              </a:rPr>
              <a:t> </a:t>
            </a:r>
          </a:p>
        </p:txBody>
      </p:sp>
      <p:pic>
        <p:nvPicPr>
          <p:cNvPr id="23" name="Picture 2"/>
          <p:cNvPicPr>
            <a:picLocks noChangeAspect="1" noChangeArrowheads="1"/>
          </p:cNvPicPr>
          <p:nvPr/>
        </p:nvPicPr>
        <p:blipFill>
          <a:blip r:embed="rId3" cstate="print"/>
          <a:srcRect/>
          <a:stretch>
            <a:fillRect/>
          </a:stretch>
        </p:blipFill>
        <p:spPr bwMode="auto">
          <a:xfrm>
            <a:off x="9626600" y="3429000"/>
            <a:ext cx="1981565" cy="1219911"/>
          </a:xfrm>
          <a:prstGeom prst="rect">
            <a:avLst/>
          </a:prstGeom>
          <a:noFill/>
          <a:ln w="57150">
            <a:solidFill>
              <a:schemeClr val="tx1"/>
            </a:solidFill>
            <a:miter lim="800000"/>
            <a:headEnd/>
            <a:tailEnd/>
          </a:ln>
        </p:spPr>
      </p:pic>
      <p:pic>
        <p:nvPicPr>
          <p:cNvPr id="25" name="Picture 2"/>
          <p:cNvPicPr>
            <a:picLocks noChangeAspect="1" noChangeArrowheads="1"/>
          </p:cNvPicPr>
          <p:nvPr/>
        </p:nvPicPr>
        <p:blipFill>
          <a:blip r:embed="rId4" cstate="print"/>
          <a:srcRect/>
          <a:stretch>
            <a:fillRect/>
          </a:stretch>
        </p:blipFill>
        <p:spPr bwMode="auto">
          <a:xfrm>
            <a:off x="7188200" y="4050128"/>
            <a:ext cx="2444166" cy="1512472"/>
          </a:xfrm>
          <a:prstGeom prst="rect">
            <a:avLst/>
          </a:prstGeom>
          <a:noFill/>
          <a:ln w="38100">
            <a:solidFill>
              <a:schemeClr val="tx1"/>
            </a:solidFill>
            <a:miter lim="800000"/>
            <a:headEnd/>
            <a:tailEnd/>
          </a:ln>
        </p:spPr>
      </p:pic>
      <p:sp>
        <p:nvSpPr>
          <p:cNvPr id="29" name="Content Placeholder 4"/>
          <p:cNvSpPr txBox="1">
            <a:spLocks/>
          </p:cNvSpPr>
          <p:nvPr/>
        </p:nvSpPr>
        <p:spPr>
          <a:xfrm>
            <a:off x="25400" y="1143000"/>
            <a:ext cx="7010400" cy="4724400"/>
          </a:xfrm>
          <a:prstGeom prst="rect">
            <a:avLst/>
          </a:prstGeom>
        </p:spPr>
        <p:txBody>
          <a:bodyPr vert="horz" lIns="91440" tIns="45720" rIns="91440" bIns="45720" rtlCol="0">
            <a:noAutofit/>
          </a:bodyPr>
          <a:lstStyle/>
          <a:p>
            <a:pPr marL="342900" marR="0" lvl="0" indent="-342900" defTabSz="457200" rtl="0" eaLnBrk="1" fontAlgn="auto" latinLnBrk="0" hangingPunct="1">
              <a:lnSpc>
                <a:spcPct val="100000"/>
              </a:lnSpc>
              <a:spcBef>
                <a:spcPct val="20000"/>
              </a:spcBef>
              <a:spcAft>
                <a:spcPts val="0"/>
              </a:spcAft>
              <a:buClrTx/>
              <a:buSzTx/>
              <a:tabLst/>
              <a:defRPr/>
            </a:pPr>
            <a:r>
              <a:rPr kumimoji="0" lang="en-US" sz="2400" b="1" i="0" u="none" strike="noStrike" kern="1200" cap="none" spc="0" normalizeH="0" baseline="0" noProof="0" dirty="0" smtClean="0">
                <a:ln>
                  <a:noFill/>
                </a:ln>
                <a:solidFill>
                  <a:schemeClr val="tx1"/>
                </a:solidFill>
                <a:effectLst/>
                <a:uLnTx/>
                <a:uFillTx/>
                <a:latin typeface="Arial"/>
                <a:ea typeface="+mn-ea"/>
                <a:cs typeface="+mn-cs"/>
              </a:rPr>
              <a:t>Summary of Activity</a:t>
            </a:r>
          </a:p>
          <a:p>
            <a:pPr marL="1346400" lvl="2" algn="l">
              <a:spcBef>
                <a:spcPts val="0"/>
              </a:spcBef>
              <a:defRPr/>
            </a:pPr>
            <a:r>
              <a:rPr lang="en-US" sz="2400" dirty="0" smtClean="0">
                <a:latin typeface="Arial"/>
              </a:rPr>
              <a:t>Goal was to obtain detailed atmospheric &amp; oceanographic observations for</a:t>
            </a:r>
          </a:p>
          <a:p>
            <a:pPr marL="0" lvl="2" algn="l">
              <a:spcBef>
                <a:spcPts val="0"/>
              </a:spcBef>
              <a:defRPr/>
            </a:pPr>
            <a:r>
              <a:rPr lang="en-US" sz="2400" dirty="0" smtClean="0">
                <a:latin typeface="Arial"/>
              </a:rPr>
              <a:t>characterizing short</a:t>
            </a:r>
            <a:r>
              <a:rPr lang="en-US" sz="2400" dirty="0">
                <a:latin typeface="Arial"/>
              </a:rPr>
              <a:t>-term dynamics and </a:t>
            </a:r>
            <a:r>
              <a:rPr lang="en-US" sz="2400" dirty="0" err="1">
                <a:latin typeface="Arial"/>
              </a:rPr>
              <a:t>spatio</a:t>
            </a:r>
            <a:r>
              <a:rPr lang="en-US" sz="2400" dirty="0">
                <a:latin typeface="Arial"/>
              </a:rPr>
              <a:t>-temporal variability in atmospheric and coastal ecosystem </a:t>
            </a:r>
            <a:r>
              <a:rPr lang="en-US" sz="2400" dirty="0" smtClean="0">
                <a:latin typeface="Arial"/>
              </a:rPr>
              <a:t>processes.</a:t>
            </a:r>
          </a:p>
          <a:p>
            <a:pPr marL="457200" indent="-457200" algn="l">
              <a:spcBef>
                <a:spcPct val="20000"/>
              </a:spcBef>
              <a:defRPr/>
            </a:pPr>
            <a:r>
              <a:rPr lang="en-US" sz="2200" dirty="0" smtClean="0">
                <a:latin typeface="Arial"/>
              </a:rPr>
              <a:t>1)  </a:t>
            </a:r>
            <a:r>
              <a:rPr lang="en-US" sz="2200" b="1" dirty="0" smtClean="0">
                <a:latin typeface="Arial"/>
              </a:rPr>
              <a:t>Transects</a:t>
            </a:r>
            <a:r>
              <a:rPr lang="en-US" sz="2200" dirty="0" smtClean="0">
                <a:latin typeface="Arial"/>
              </a:rPr>
              <a:t> – sampling along a gradient (north to south, river tributary to open waters of the bay, salt marsh creek to open waters of bay),</a:t>
            </a:r>
          </a:p>
          <a:p>
            <a:pPr marL="457200" indent="-457200" algn="l">
              <a:spcBef>
                <a:spcPct val="20000"/>
              </a:spcBef>
              <a:defRPr/>
            </a:pPr>
            <a:r>
              <a:rPr lang="en-US" sz="2200" dirty="0" smtClean="0">
                <a:latin typeface="Arial"/>
              </a:rPr>
              <a:t>2) </a:t>
            </a:r>
            <a:r>
              <a:rPr lang="en-US" sz="2200" b="1" dirty="0" smtClean="0">
                <a:latin typeface="Arial"/>
              </a:rPr>
              <a:t>Sampling a water mass</a:t>
            </a:r>
            <a:r>
              <a:rPr lang="en-US" sz="2200" dirty="0" smtClean="0">
                <a:latin typeface="Arial"/>
              </a:rPr>
              <a:t> throughout a day by following a surface drifter, and </a:t>
            </a:r>
          </a:p>
          <a:p>
            <a:pPr marL="457200" indent="-457200" algn="l">
              <a:spcBef>
                <a:spcPct val="20000"/>
              </a:spcBef>
              <a:defRPr/>
            </a:pPr>
            <a:r>
              <a:rPr lang="en-US" sz="2200" dirty="0" smtClean="0">
                <a:latin typeface="Arial"/>
              </a:rPr>
              <a:t>3) </a:t>
            </a:r>
            <a:r>
              <a:rPr lang="en-US" sz="2200" b="1" dirty="0" smtClean="0">
                <a:latin typeface="Arial"/>
              </a:rPr>
              <a:t>Sampling same location </a:t>
            </a:r>
            <a:r>
              <a:rPr lang="en-US" sz="2200" dirty="0" smtClean="0">
                <a:latin typeface="Arial"/>
              </a:rPr>
              <a:t>throughout a day</a:t>
            </a:r>
          </a:p>
          <a:p>
            <a:pPr marL="457200" indent="-457200" algn="l">
              <a:spcBef>
                <a:spcPct val="20000"/>
              </a:spcBef>
              <a:defRPr/>
            </a:pPr>
            <a:endParaRPr kumimoji="0" lang="en-US" sz="2400" b="0" i="0" u="none" strike="noStrike" kern="1200" cap="none" spc="0" normalizeH="0" baseline="0" noProof="0" dirty="0" smtClean="0">
              <a:ln>
                <a:noFill/>
              </a:ln>
              <a:solidFill>
                <a:schemeClr val="tx1"/>
              </a:solidFill>
              <a:effectLst/>
              <a:uLnTx/>
              <a:uFillTx/>
              <a:latin typeface="Arial"/>
              <a:ea typeface="+mn-ea"/>
              <a:cs typeface="+mn-cs"/>
            </a:endParaRPr>
          </a:p>
        </p:txBody>
      </p:sp>
      <p:sp>
        <p:nvSpPr>
          <p:cNvPr id="30" name="Rectangle 29"/>
          <p:cNvSpPr/>
          <p:nvPr/>
        </p:nvSpPr>
        <p:spPr>
          <a:xfrm>
            <a:off x="6959600" y="5572780"/>
            <a:ext cx="5943600" cy="523220"/>
          </a:xfrm>
          <a:prstGeom prst="rect">
            <a:avLst/>
          </a:prstGeom>
          <a:solidFill>
            <a:schemeClr val="bg1"/>
          </a:solidFill>
        </p:spPr>
        <p:txBody>
          <a:bodyPr wrap="square">
            <a:spAutoFit/>
          </a:bodyPr>
          <a:lstStyle/>
          <a:p>
            <a:r>
              <a:rPr lang="en-US" sz="2800" i="1" dirty="0" smtClean="0">
                <a:solidFill>
                  <a:srgbClr val="800000"/>
                </a:solidFill>
                <a:latin typeface="Arial" pitchFamily="34" charset="0"/>
                <a:cs typeface="Arial" pitchFamily="34" charset="0"/>
              </a:rPr>
              <a:t>http://geo-</a:t>
            </a:r>
            <a:r>
              <a:rPr lang="en-US" sz="2800" i="1" dirty="0" err="1" smtClean="0">
                <a:solidFill>
                  <a:srgbClr val="800000"/>
                </a:solidFill>
                <a:latin typeface="Arial" pitchFamily="34" charset="0"/>
                <a:cs typeface="Arial" pitchFamily="34" charset="0"/>
              </a:rPr>
              <a:t>cape.gsfc.nasa.gov</a:t>
            </a:r>
            <a:r>
              <a:rPr lang="en-US" sz="2800" i="1" dirty="0" smtClean="0">
                <a:solidFill>
                  <a:srgbClr val="800000"/>
                </a:solidFill>
                <a:latin typeface="Arial" pitchFamily="34" charset="0"/>
                <a:cs typeface="Arial" pitchFamily="34" charset="0"/>
              </a:rPr>
              <a:t>/</a:t>
            </a:r>
            <a:endParaRPr lang="en-US" sz="2800" i="1" dirty="0">
              <a:solidFill>
                <a:srgbClr val="800000"/>
              </a:solidFill>
            </a:endParaRPr>
          </a:p>
        </p:txBody>
      </p:sp>
      <p:pic>
        <p:nvPicPr>
          <p:cNvPr id="15" name="Picture 14" descr="Photo_2.JPG"/>
          <p:cNvPicPr>
            <a:picLocks noChangeAspect="1"/>
          </p:cNvPicPr>
          <p:nvPr/>
        </p:nvPicPr>
        <p:blipFill>
          <a:blip r:embed="rId5" cstate="print"/>
          <a:stretch>
            <a:fillRect/>
          </a:stretch>
        </p:blipFill>
        <p:spPr>
          <a:xfrm>
            <a:off x="10065788" y="1413902"/>
            <a:ext cx="2837412" cy="1938898"/>
          </a:xfrm>
          <a:prstGeom prst="rect">
            <a:avLst/>
          </a:prstGeom>
          <a:ln w="38100">
            <a:solidFill>
              <a:schemeClr val="tx1"/>
            </a:solidFill>
          </a:ln>
        </p:spPr>
      </p:pic>
      <p:pic>
        <p:nvPicPr>
          <p:cNvPr id="17" name="Picture 2"/>
          <p:cNvPicPr>
            <a:picLocks noChangeAspect="1" noChangeArrowheads="1"/>
          </p:cNvPicPr>
          <p:nvPr/>
        </p:nvPicPr>
        <p:blipFill>
          <a:blip r:embed="rId6" cstate="print"/>
          <a:srcRect/>
          <a:stretch>
            <a:fillRect/>
          </a:stretch>
        </p:blipFill>
        <p:spPr bwMode="auto">
          <a:xfrm>
            <a:off x="7035800" y="1266202"/>
            <a:ext cx="3048000" cy="2848598"/>
          </a:xfrm>
          <a:prstGeom prst="rect">
            <a:avLst/>
          </a:prstGeom>
          <a:noFill/>
          <a:ln w="38100">
            <a:solidFill>
              <a:schemeClr val="tx1"/>
            </a:solidFill>
            <a:miter lim="800000"/>
            <a:headEnd/>
            <a:tailEnd/>
          </a:ln>
        </p:spPr>
      </p:pic>
      <p:pic>
        <p:nvPicPr>
          <p:cNvPr id="26" name="Picture 25" descr="DSC_0031.JPG"/>
          <p:cNvPicPr>
            <a:picLocks noChangeAspect="1"/>
          </p:cNvPicPr>
          <p:nvPr/>
        </p:nvPicPr>
        <p:blipFill>
          <a:blip r:embed="rId7" cstate="print"/>
          <a:stretch>
            <a:fillRect/>
          </a:stretch>
        </p:blipFill>
        <p:spPr>
          <a:xfrm>
            <a:off x="11496048" y="3352800"/>
            <a:ext cx="1407152" cy="2102043"/>
          </a:xfrm>
          <a:prstGeom prst="rect">
            <a:avLst/>
          </a:prstGeom>
          <a:ln w="38100">
            <a:solidFill>
              <a:schemeClr val="tx1"/>
            </a:solidFill>
          </a:ln>
        </p:spPr>
      </p:pic>
      <p:grpSp>
        <p:nvGrpSpPr>
          <p:cNvPr id="20" name="Group 19"/>
          <p:cNvGrpSpPr/>
          <p:nvPr/>
        </p:nvGrpSpPr>
        <p:grpSpPr>
          <a:xfrm>
            <a:off x="-72101" y="1"/>
            <a:ext cx="13076901" cy="1142999"/>
            <a:chOff x="-72101" y="-9520"/>
            <a:chExt cx="13076901" cy="1587589"/>
          </a:xfrm>
        </p:grpSpPr>
        <p:sp>
          <p:nvSpPr>
            <p:cNvPr id="21" name="Rectangle 20"/>
            <p:cNvSpPr/>
            <p:nvPr/>
          </p:nvSpPr>
          <p:spPr>
            <a:xfrm>
              <a:off x="0" y="-9520"/>
              <a:ext cx="13004800" cy="1587589"/>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7" name="Picture 2" descr="GEO-CAPE Banner"/>
            <p:cNvPicPr>
              <a:picLocks noChangeAspect="1" noChangeArrowheads="1"/>
            </p:cNvPicPr>
            <p:nvPr/>
          </p:nvPicPr>
          <p:blipFill>
            <a:blip r:embed="rId8" cstate="print"/>
            <a:srcRect/>
            <a:stretch>
              <a:fillRect/>
            </a:stretch>
          </p:blipFill>
          <p:spPr bwMode="auto">
            <a:xfrm>
              <a:off x="8453120" y="-9520"/>
              <a:ext cx="4551680" cy="1587589"/>
            </a:xfrm>
            <a:prstGeom prst="rect">
              <a:avLst/>
            </a:prstGeom>
            <a:noFill/>
          </p:spPr>
        </p:pic>
        <p:sp>
          <p:nvSpPr>
            <p:cNvPr id="28" name="Rectangle 2"/>
            <p:cNvSpPr>
              <a:spLocks noChangeArrowheads="1"/>
            </p:cNvSpPr>
            <p:nvPr/>
          </p:nvSpPr>
          <p:spPr bwMode="auto">
            <a:xfrm>
              <a:off x="-72101" y="370820"/>
              <a:ext cx="8174701" cy="615553"/>
            </a:xfrm>
            <a:prstGeom prst="rect">
              <a:avLst/>
            </a:prstGeom>
            <a:noFill/>
            <a:ln w="9525">
              <a:noFill/>
              <a:miter lim="800000"/>
              <a:headEnd/>
              <a:tailEnd/>
            </a:ln>
          </p:spPr>
          <p:txBody>
            <a:bodyPr wrap="square" anchor="ctr">
              <a:spAutoFit/>
            </a:bodyPr>
            <a:lstStyle/>
            <a:p>
              <a:pPr algn="ctr"/>
              <a:endParaRPr lang="en-US" sz="3400" b="1" dirty="0">
                <a:solidFill>
                  <a:schemeClr val="bg1"/>
                </a:solidFill>
                <a:latin typeface="Arial Bold"/>
                <a:cs typeface="Arial Bold"/>
              </a:endParaRPr>
            </a:p>
          </p:txBody>
        </p:sp>
      </p:grpSp>
      <p:pic>
        <p:nvPicPr>
          <p:cNvPr id="18" name="Picture 17"/>
          <p:cNvPicPr>
            <a:picLocks noChangeArrowheads="1"/>
          </p:cNvPicPr>
          <p:nvPr/>
        </p:nvPicPr>
        <p:blipFill>
          <a:blip r:embed="rId9" cstate="print"/>
          <a:srcRect/>
          <a:stretch>
            <a:fillRect/>
          </a:stretch>
        </p:blipFill>
        <p:spPr bwMode="auto">
          <a:xfrm>
            <a:off x="-1" y="1"/>
            <a:ext cx="1320801" cy="1981199"/>
          </a:xfrm>
          <a:prstGeom prst="rect">
            <a:avLst/>
          </a:prstGeom>
          <a:noFill/>
          <a:ln w="9525">
            <a:noFill/>
            <a:miter lim="800000"/>
            <a:headEnd/>
            <a:tailEnd/>
          </a:ln>
        </p:spPr>
      </p:pic>
      <p:pic>
        <p:nvPicPr>
          <p:cNvPr id="22" name="Picture 4"/>
          <p:cNvPicPr>
            <a:picLocks noChangeAspect="1" noChangeArrowheads="1"/>
          </p:cNvPicPr>
          <p:nvPr/>
        </p:nvPicPr>
        <p:blipFill>
          <a:blip r:embed="rId10" cstate="print"/>
          <a:srcRect/>
          <a:stretch>
            <a:fillRect/>
          </a:stretch>
        </p:blipFill>
        <p:spPr bwMode="auto">
          <a:xfrm>
            <a:off x="61341" y="61340"/>
            <a:ext cx="312316" cy="697040"/>
          </a:xfrm>
          <a:prstGeom prst="rect">
            <a:avLst/>
          </a:prstGeom>
          <a:noFill/>
          <a:ln w="9525">
            <a:noFill/>
            <a:miter lim="800000"/>
            <a:headEnd/>
            <a:tailEnd/>
          </a:ln>
        </p:spPr>
      </p:pic>
      <p:sp>
        <p:nvSpPr>
          <p:cNvPr id="19" name="Rectangle 2"/>
          <p:cNvSpPr>
            <a:spLocks/>
          </p:cNvSpPr>
          <p:nvPr/>
        </p:nvSpPr>
        <p:spPr bwMode="auto">
          <a:xfrm>
            <a:off x="1168400" y="76200"/>
            <a:ext cx="7391400" cy="990600"/>
          </a:xfrm>
          <a:prstGeom prst="rect">
            <a:avLst/>
          </a:prstGeom>
          <a:noFill/>
          <a:ln w="9525" cap="flat">
            <a:noFill/>
            <a:miter lim="800000"/>
            <a:headEnd type="none" w="med" len="med"/>
            <a:tailEnd type="none" w="med" len="med"/>
          </a:ln>
        </p:spPr>
        <p:txBody>
          <a:bodyPr lIns="38100" tIns="38100" rIns="38100" bIns="38100" anchor="ctr">
            <a:prstTxWarp prst="textNoShape">
              <a:avLst/>
            </a:prstTxWarp>
          </a:bodyPr>
          <a:lstStyle/>
          <a:p>
            <a:r>
              <a:rPr lang="en-US" sz="3200" b="1" dirty="0" smtClean="0">
                <a:solidFill>
                  <a:schemeClr val="bg1"/>
                </a:solidFill>
                <a:latin typeface="Arial" pitchFamily="1" charset="0"/>
                <a:ea typeface="Arial" pitchFamily="1" charset="0"/>
                <a:cs typeface="Arial" pitchFamily="1" charset="0"/>
                <a:sym typeface="Arial" pitchFamily="1" charset="0"/>
              </a:rPr>
              <a:t>GEO-CAPE July 2011 field campaign  in Chesapeake Bay (CBODAQ)</a:t>
            </a:r>
            <a:endParaRPr lang="en-US" sz="3200" b="1" dirty="0">
              <a:solidFill>
                <a:schemeClr val="bg1"/>
              </a:solidFill>
              <a:latin typeface="Arial" pitchFamily="1" charset="0"/>
              <a:ea typeface="Arial" pitchFamily="1" charset="0"/>
              <a:cs typeface="Arial" pitchFamily="1" charset="0"/>
              <a:sym typeface="Arial" pitchFamily="1" charset="0"/>
            </a:endParaRPr>
          </a:p>
        </p:txBody>
      </p:sp>
      <p:sp>
        <p:nvSpPr>
          <p:cNvPr id="31" name="Subtitle 6"/>
          <p:cNvSpPr txBox="1">
            <a:spLocks/>
          </p:cNvSpPr>
          <p:nvPr/>
        </p:nvSpPr>
        <p:spPr>
          <a:xfrm>
            <a:off x="6426200" y="9296400"/>
            <a:ext cx="6410960" cy="457200"/>
          </a:xfrm>
          <a:prstGeom prst="rect">
            <a:avLst/>
          </a:prstGeom>
        </p:spPr>
        <p:txBody>
          <a:bodyPr vert="horz" lIns="130046" tIns="65023" rIns="130046" bIns="65023" rtlCol="0">
            <a:noAutofit/>
          </a:bodyPr>
          <a:lstStyle/>
          <a:p>
            <a:pPr defTabSz="650230" fontAlgn="auto">
              <a:spcBef>
                <a:spcPct val="20000"/>
              </a:spcBef>
              <a:spcAft>
                <a:spcPts val="0"/>
              </a:spcAft>
              <a:defRPr/>
            </a:pPr>
            <a:r>
              <a:rPr lang="en-US" sz="2000" dirty="0" err="1" smtClean="0">
                <a:solidFill>
                  <a:srgbClr val="0000CC"/>
                </a:solidFill>
                <a:latin typeface="Arial"/>
                <a:cs typeface="Arial"/>
              </a:rPr>
              <a:t>Mannino</a:t>
            </a:r>
            <a:r>
              <a:rPr lang="en-US" sz="2000" dirty="0" smtClean="0">
                <a:solidFill>
                  <a:srgbClr val="0000CC"/>
                </a:solidFill>
                <a:latin typeface="Arial"/>
                <a:cs typeface="Arial"/>
              </a:rPr>
              <a:t> &amp; </a:t>
            </a:r>
            <a:r>
              <a:rPr lang="en-US" sz="2000" dirty="0" err="1" smtClean="0">
                <a:solidFill>
                  <a:srgbClr val="0000CC"/>
                </a:solidFill>
                <a:latin typeface="Arial"/>
                <a:cs typeface="Arial"/>
              </a:rPr>
              <a:t>Tzortziou</a:t>
            </a:r>
            <a:r>
              <a:rPr lang="en-US" sz="2000" dirty="0" smtClean="0">
                <a:solidFill>
                  <a:srgbClr val="0000CC"/>
                </a:solidFill>
                <a:latin typeface="Arial"/>
                <a:cs typeface="Arial"/>
              </a:rPr>
              <a:t>, Chief Scientists</a:t>
            </a:r>
          </a:p>
        </p:txBody>
      </p:sp>
      <p:sp>
        <p:nvSpPr>
          <p:cNvPr id="32" name="Slide Number Placeholder 31"/>
          <p:cNvSpPr>
            <a:spLocks noGrp="1"/>
          </p:cNvSpPr>
          <p:nvPr>
            <p:ph type="sldNum" sz="quarter" idx="10"/>
          </p:nvPr>
        </p:nvSpPr>
        <p:spPr/>
        <p:txBody>
          <a:bodyPr/>
          <a:lstStyle/>
          <a:p>
            <a:fld id="{B5D4B465-D59E-F042-A47B-3944807DC9A3}" type="slidenum">
              <a:rPr lang="en-US" smtClean="0"/>
              <a:pPr/>
              <a:t>40</a:t>
            </a:fld>
            <a:endParaRPr lang="en-US"/>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921173" y="42260"/>
            <a:ext cx="11704320" cy="618126"/>
          </a:xfrm>
        </p:spPr>
        <p:txBody>
          <a:bodyPr>
            <a:normAutofit/>
          </a:bodyPr>
          <a:lstStyle/>
          <a:p>
            <a:r>
              <a:rPr lang="en-US" sz="2800" dirty="0" smtClean="0">
                <a:latin typeface="Arial"/>
                <a:cs typeface="Arial"/>
              </a:rPr>
              <a:t>UNH Participation in the GEO-CAPE Chesapeake Bay Campaign</a:t>
            </a:r>
            <a:endParaRPr lang="en-US" sz="2800" dirty="0">
              <a:latin typeface="Arial"/>
              <a:cs typeface="Arial"/>
            </a:endParaRPr>
          </a:p>
        </p:txBody>
      </p:sp>
      <p:sp>
        <p:nvSpPr>
          <p:cNvPr id="5" name="Content Placeholder 4"/>
          <p:cNvSpPr>
            <a:spLocks noGrp="1"/>
          </p:cNvSpPr>
          <p:nvPr>
            <p:ph sz="half" idx="1"/>
          </p:nvPr>
        </p:nvSpPr>
        <p:spPr>
          <a:xfrm>
            <a:off x="216747" y="5549386"/>
            <a:ext cx="6195342" cy="3698472"/>
          </a:xfrm>
        </p:spPr>
        <p:txBody>
          <a:bodyPr lIns="130046" tIns="65023" rIns="130046" bIns="65023">
            <a:normAutofit/>
          </a:bodyPr>
          <a:lstStyle/>
          <a:p>
            <a:pPr marL="0" indent="0">
              <a:lnSpc>
                <a:spcPct val="110000"/>
              </a:lnSpc>
              <a:buNone/>
            </a:pPr>
            <a:r>
              <a:rPr lang="en-US" b="1" dirty="0" smtClean="0">
                <a:latin typeface="Arial"/>
                <a:cs typeface="Arial"/>
              </a:rPr>
              <a:t>Data collection and processing:</a:t>
            </a:r>
          </a:p>
          <a:p>
            <a:pPr>
              <a:lnSpc>
                <a:spcPct val="110000"/>
              </a:lnSpc>
              <a:buFontTx/>
              <a:buChar char="-"/>
            </a:pPr>
            <a:r>
              <a:rPr lang="en-US" sz="2600" dirty="0" smtClean="0">
                <a:latin typeface="Arial"/>
                <a:cs typeface="Arial"/>
              </a:rPr>
              <a:t>Continuous surface determinations of, f-</a:t>
            </a:r>
            <a:r>
              <a:rPr lang="en-US" sz="2600" dirty="0" err="1" smtClean="0">
                <a:latin typeface="Arial"/>
                <a:cs typeface="Arial"/>
              </a:rPr>
              <a:t>chl</a:t>
            </a:r>
            <a:r>
              <a:rPr lang="en-US" sz="2600" dirty="0" smtClean="0">
                <a:latin typeface="Arial"/>
                <a:cs typeface="Arial"/>
              </a:rPr>
              <a:t>, f-</a:t>
            </a:r>
            <a:r>
              <a:rPr lang="en-US" sz="2600" dirty="0" err="1" smtClean="0">
                <a:latin typeface="Arial"/>
                <a:cs typeface="Arial"/>
              </a:rPr>
              <a:t>dom</a:t>
            </a:r>
            <a:r>
              <a:rPr lang="en-US" sz="2600" dirty="0" smtClean="0">
                <a:latin typeface="Arial"/>
                <a:cs typeface="Arial"/>
              </a:rPr>
              <a:t>, oxygen, pCO</a:t>
            </a:r>
            <a:r>
              <a:rPr lang="en-US" sz="2600" baseline="-25000" dirty="0" smtClean="0">
                <a:latin typeface="Arial"/>
                <a:cs typeface="Arial"/>
              </a:rPr>
              <a:t>2</a:t>
            </a:r>
            <a:r>
              <a:rPr lang="en-US" sz="2600" dirty="0" smtClean="0">
                <a:latin typeface="Arial"/>
                <a:cs typeface="Arial"/>
              </a:rPr>
              <a:t>, GPS, SST and salinity. See example (right).</a:t>
            </a:r>
          </a:p>
          <a:p>
            <a:pPr>
              <a:lnSpc>
                <a:spcPct val="110000"/>
              </a:lnSpc>
              <a:buFontTx/>
              <a:buChar char="-"/>
            </a:pPr>
            <a:r>
              <a:rPr lang="en-US" sz="2600" dirty="0" smtClean="0">
                <a:latin typeface="Arial"/>
                <a:cs typeface="Arial"/>
              </a:rPr>
              <a:t>150 discrete samples of pH, dissolved inorganic carbon and alkalinity</a:t>
            </a:r>
          </a:p>
          <a:p>
            <a:pPr>
              <a:lnSpc>
                <a:spcPct val="110000"/>
              </a:lnSpc>
              <a:buFontTx/>
              <a:buChar char="-"/>
            </a:pPr>
            <a:r>
              <a:rPr lang="en-US" sz="2600" dirty="0" smtClean="0">
                <a:latin typeface="Arial"/>
                <a:cs typeface="Arial"/>
              </a:rPr>
              <a:t>All data already archived to </a:t>
            </a:r>
            <a:r>
              <a:rPr lang="en-US" sz="2600" dirty="0" err="1" smtClean="0">
                <a:latin typeface="Arial"/>
                <a:cs typeface="Arial"/>
              </a:rPr>
              <a:t>SeaBASS</a:t>
            </a:r>
            <a:endParaRPr lang="en-US" sz="2600" dirty="0" smtClean="0">
              <a:latin typeface="Arial"/>
              <a:cs typeface="Arial"/>
            </a:endParaRPr>
          </a:p>
          <a:p>
            <a:pPr>
              <a:lnSpc>
                <a:spcPct val="110000"/>
              </a:lnSpc>
              <a:buFontTx/>
              <a:buChar char="-"/>
            </a:pPr>
            <a:endParaRPr lang="en-US" sz="4100" dirty="0">
              <a:latin typeface="Arial"/>
              <a:cs typeface="Arial"/>
            </a:endParaRPr>
          </a:p>
          <a:p>
            <a:pPr marL="0" indent="0">
              <a:buNone/>
            </a:pPr>
            <a:endParaRPr lang="en-US" dirty="0" smtClean="0">
              <a:latin typeface="Arial"/>
              <a:cs typeface="Arial"/>
            </a:endParaRPr>
          </a:p>
          <a:p>
            <a:pPr marL="0" indent="0">
              <a:buNone/>
            </a:pPr>
            <a:endParaRPr lang="en-US" dirty="0" smtClean="0">
              <a:latin typeface="Arial"/>
              <a:cs typeface="Arial"/>
            </a:endParaRPr>
          </a:p>
          <a:p>
            <a:endParaRPr lang="en-US" dirty="0" smtClean="0">
              <a:latin typeface="Arial"/>
              <a:cs typeface="Arial"/>
            </a:endParaRPr>
          </a:p>
          <a:p>
            <a:endParaRPr lang="en-US" dirty="0">
              <a:latin typeface="Arial"/>
              <a:cs typeface="Arial"/>
            </a:endParaRPr>
          </a:p>
        </p:txBody>
      </p:sp>
      <p:sp>
        <p:nvSpPr>
          <p:cNvPr id="7" name="Content Placeholder 4"/>
          <p:cNvSpPr txBox="1">
            <a:spLocks/>
          </p:cNvSpPr>
          <p:nvPr/>
        </p:nvSpPr>
        <p:spPr>
          <a:xfrm>
            <a:off x="343182" y="1295400"/>
            <a:ext cx="5333973" cy="3531533"/>
          </a:xfrm>
          <a:prstGeom prst="rect">
            <a:avLst/>
          </a:prstGeom>
        </p:spPr>
        <p:txBody>
          <a:bodyPr vert="horz" lIns="130046" tIns="65023" rIns="130046" bIns="65023" rtlCol="0">
            <a:noAutofit/>
          </a:bodyPr>
          <a:lstStyle/>
          <a:p>
            <a:pPr algn="l" defTabSz="650230" fontAlgn="auto">
              <a:spcBef>
                <a:spcPct val="20000"/>
              </a:spcBef>
              <a:spcAft>
                <a:spcPts val="0"/>
              </a:spcAft>
              <a:defRPr/>
            </a:pPr>
            <a:r>
              <a:rPr lang="en-US" sz="2800" b="1" dirty="0" smtClean="0">
                <a:solidFill>
                  <a:schemeClr val="tx1"/>
                </a:solidFill>
                <a:latin typeface="Arial"/>
                <a:cs typeface="Arial"/>
              </a:rPr>
              <a:t>Summary of Activity</a:t>
            </a:r>
          </a:p>
          <a:p>
            <a:pPr algn="l" defTabSz="650230" fontAlgn="auto">
              <a:spcBef>
                <a:spcPct val="20000"/>
              </a:spcBef>
              <a:spcAft>
                <a:spcPts val="0"/>
              </a:spcAft>
              <a:defRPr/>
            </a:pPr>
            <a:r>
              <a:rPr lang="en-US" sz="2800" dirty="0" smtClean="0">
                <a:latin typeface="Arial"/>
                <a:cs typeface="Arial"/>
              </a:rPr>
              <a:t>UNH data collection efforts:</a:t>
            </a:r>
          </a:p>
          <a:p>
            <a:pPr marL="487672" indent="-487672" algn="l" defTabSz="650230" fontAlgn="auto">
              <a:spcBef>
                <a:spcPct val="20000"/>
              </a:spcBef>
              <a:spcAft>
                <a:spcPts val="0"/>
              </a:spcAft>
              <a:buAutoNum type="arabicPeriod"/>
              <a:defRPr/>
            </a:pPr>
            <a:r>
              <a:rPr lang="en-US" sz="2800" dirty="0" smtClean="0">
                <a:latin typeface="Arial"/>
                <a:cs typeface="Arial"/>
              </a:rPr>
              <a:t>Continuous surface variables for general  cruise support</a:t>
            </a:r>
          </a:p>
          <a:p>
            <a:pPr marL="487672" indent="-487672" algn="l" defTabSz="650230" fontAlgn="auto">
              <a:spcBef>
                <a:spcPct val="20000"/>
              </a:spcBef>
              <a:spcAft>
                <a:spcPts val="0"/>
              </a:spcAft>
              <a:buAutoNum type="arabicPeriod"/>
              <a:defRPr/>
            </a:pPr>
            <a:r>
              <a:rPr lang="en-US" sz="2800" dirty="0" smtClean="0">
                <a:latin typeface="Arial"/>
                <a:cs typeface="Arial"/>
              </a:rPr>
              <a:t>Algorithm development aimed at pCO</a:t>
            </a:r>
            <a:r>
              <a:rPr lang="en-US" sz="2800" baseline="-25000" dirty="0" smtClean="0">
                <a:latin typeface="Arial"/>
                <a:cs typeface="Arial"/>
              </a:rPr>
              <a:t>2</a:t>
            </a:r>
            <a:r>
              <a:rPr lang="en-US" sz="2800" dirty="0" smtClean="0">
                <a:latin typeface="Arial"/>
                <a:cs typeface="Arial"/>
              </a:rPr>
              <a:t> and net community production estimates</a:t>
            </a:r>
          </a:p>
          <a:p>
            <a:pPr marL="487672" indent="-487672" algn="l" defTabSz="650230" fontAlgn="auto">
              <a:spcBef>
                <a:spcPct val="20000"/>
              </a:spcBef>
              <a:spcAft>
                <a:spcPts val="0"/>
              </a:spcAft>
              <a:buAutoNum type="arabicPeriod"/>
              <a:defRPr/>
            </a:pPr>
            <a:r>
              <a:rPr lang="en-US" sz="2800" dirty="0" smtClean="0">
                <a:latin typeface="Arial"/>
                <a:cs typeface="Arial"/>
              </a:rPr>
              <a:t>Lagrangian drifter studies</a:t>
            </a:r>
          </a:p>
        </p:txBody>
      </p:sp>
      <p:sp>
        <p:nvSpPr>
          <p:cNvPr id="8" name="Content Placeholder 4"/>
          <p:cNvSpPr txBox="1">
            <a:spLocks/>
          </p:cNvSpPr>
          <p:nvPr/>
        </p:nvSpPr>
        <p:spPr>
          <a:xfrm>
            <a:off x="6502400" y="6113598"/>
            <a:ext cx="6159218" cy="3098135"/>
          </a:xfrm>
          <a:prstGeom prst="rect">
            <a:avLst/>
          </a:prstGeom>
        </p:spPr>
        <p:txBody>
          <a:bodyPr vert="horz" lIns="130046" tIns="65023" rIns="130046" bIns="65023" rtlCol="0">
            <a:normAutofit/>
          </a:bodyPr>
          <a:lstStyle/>
          <a:p>
            <a:pPr algn="l" defTabSz="650230" fontAlgn="auto">
              <a:spcBef>
                <a:spcPct val="20000"/>
              </a:spcBef>
              <a:spcAft>
                <a:spcPts val="0"/>
              </a:spcAft>
              <a:defRPr/>
            </a:pPr>
            <a:r>
              <a:rPr lang="en-US" sz="2300" b="1" dirty="0" smtClean="0">
                <a:solidFill>
                  <a:schemeClr val="tx1"/>
                </a:solidFill>
                <a:latin typeface="Arial"/>
                <a:ea typeface="+mn-ea"/>
                <a:cs typeface="Arial"/>
              </a:rPr>
              <a:t>Impact &amp; recommendations</a:t>
            </a:r>
            <a:endParaRPr lang="en-US" sz="2300" b="1" dirty="0" smtClean="0">
              <a:latin typeface="Arial"/>
              <a:cs typeface="Arial"/>
            </a:endParaRPr>
          </a:p>
          <a:p>
            <a:pPr marL="406394" indent="-406394" algn="l" defTabSz="650230" fontAlgn="auto">
              <a:spcBef>
                <a:spcPct val="20000"/>
              </a:spcBef>
              <a:spcAft>
                <a:spcPts val="0"/>
              </a:spcAft>
              <a:buFontTx/>
              <a:buChar char="-"/>
              <a:defRPr/>
            </a:pPr>
            <a:r>
              <a:rPr lang="en-US" sz="2300" dirty="0" smtClean="0">
                <a:latin typeface="Arial"/>
                <a:cs typeface="Arial"/>
              </a:rPr>
              <a:t>Variability in surface measurements demonstrates the need for high temporal coverage in satellite data</a:t>
            </a:r>
          </a:p>
          <a:p>
            <a:pPr marL="406394" indent="-406394" algn="l" defTabSz="650230" fontAlgn="auto">
              <a:spcBef>
                <a:spcPct val="20000"/>
              </a:spcBef>
              <a:spcAft>
                <a:spcPts val="0"/>
              </a:spcAft>
              <a:buFontTx/>
              <a:buChar char="-"/>
              <a:defRPr/>
            </a:pPr>
            <a:r>
              <a:rPr lang="en-US" sz="2300" dirty="0" smtClean="0">
                <a:latin typeface="Arial"/>
                <a:cs typeface="Arial"/>
              </a:rPr>
              <a:t>Once analyzed, these and other Discovery AQ data will provide additional and valuable information on time and space scales of coastal process</a:t>
            </a:r>
          </a:p>
          <a:p>
            <a:pPr marL="406394" indent="-406394" algn="l" defTabSz="650230" fontAlgn="auto">
              <a:spcBef>
                <a:spcPct val="20000"/>
              </a:spcBef>
              <a:spcAft>
                <a:spcPts val="0"/>
              </a:spcAft>
              <a:buFontTx/>
              <a:buChar char="-"/>
              <a:defRPr/>
            </a:pPr>
            <a:endParaRPr lang="en-US" sz="2300" dirty="0" smtClean="0">
              <a:solidFill>
                <a:schemeClr val="tx1"/>
              </a:solidFill>
              <a:latin typeface="Arial"/>
              <a:ea typeface="+mn-ea"/>
              <a:cs typeface="Arial"/>
            </a:endParaRPr>
          </a:p>
          <a:p>
            <a:pPr algn="l" defTabSz="650230" fontAlgn="auto">
              <a:spcBef>
                <a:spcPct val="20000"/>
              </a:spcBef>
              <a:spcAft>
                <a:spcPts val="0"/>
              </a:spcAft>
              <a:defRPr/>
            </a:pPr>
            <a:endParaRPr lang="en-US" sz="2300" b="1" dirty="0">
              <a:latin typeface="Arial"/>
              <a:cs typeface="Arial"/>
            </a:endParaRPr>
          </a:p>
          <a:p>
            <a:pPr algn="l" defTabSz="650230" fontAlgn="auto">
              <a:spcBef>
                <a:spcPct val="20000"/>
              </a:spcBef>
              <a:spcAft>
                <a:spcPts val="0"/>
              </a:spcAft>
              <a:defRPr/>
            </a:pPr>
            <a:endParaRPr lang="en-US" sz="2300" b="1" dirty="0" smtClean="0">
              <a:solidFill>
                <a:schemeClr val="tx1"/>
              </a:solidFill>
              <a:latin typeface="Arial"/>
              <a:ea typeface="+mn-ea"/>
              <a:cs typeface="Arial"/>
            </a:endParaRPr>
          </a:p>
          <a:p>
            <a:pPr marL="487672" indent="-487672" algn="l" defTabSz="650230" fontAlgn="auto">
              <a:spcBef>
                <a:spcPct val="20000"/>
              </a:spcBef>
              <a:spcAft>
                <a:spcPts val="0"/>
              </a:spcAft>
              <a:buFont typeface="Arial"/>
              <a:buChar char="•"/>
              <a:defRPr/>
            </a:pPr>
            <a:endParaRPr lang="en-US" sz="4000" dirty="0" smtClean="0">
              <a:solidFill>
                <a:schemeClr val="tx1"/>
              </a:solidFill>
              <a:latin typeface="Arial"/>
              <a:ea typeface="+mn-ea"/>
              <a:cs typeface="Arial"/>
            </a:endParaRPr>
          </a:p>
        </p:txBody>
      </p:sp>
      <p:sp>
        <p:nvSpPr>
          <p:cNvPr id="11" name="Subtitle 6"/>
          <p:cNvSpPr txBox="1">
            <a:spLocks/>
          </p:cNvSpPr>
          <p:nvPr/>
        </p:nvSpPr>
        <p:spPr>
          <a:xfrm>
            <a:off x="1625600" y="624262"/>
            <a:ext cx="10058400" cy="671138"/>
          </a:xfrm>
          <a:prstGeom prst="rect">
            <a:avLst/>
          </a:prstGeom>
        </p:spPr>
        <p:txBody>
          <a:bodyPr vert="horz" lIns="130046" tIns="65023" rIns="130046" bIns="65023" rtlCol="0" anchor="t">
            <a:noAutofit/>
          </a:bodyPr>
          <a:lstStyle/>
          <a:p>
            <a:pPr defTabSz="650230" fontAlgn="auto">
              <a:spcBef>
                <a:spcPct val="20000"/>
              </a:spcBef>
              <a:spcAft>
                <a:spcPts val="0"/>
              </a:spcAft>
              <a:defRPr/>
            </a:pPr>
            <a:r>
              <a:rPr lang="en-US" sz="2400" dirty="0" smtClean="0">
                <a:solidFill>
                  <a:srgbClr val="0000FF"/>
                </a:solidFill>
                <a:latin typeface="Arial"/>
                <a:cs typeface="Arial"/>
              </a:rPr>
              <a:t>Joseph Salisbury, Marc </a:t>
            </a:r>
            <a:r>
              <a:rPr lang="en-US" sz="2400" dirty="0" err="1" smtClean="0">
                <a:solidFill>
                  <a:srgbClr val="0000FF"/>
                </a:solidFill>
                <a:latin typeface="Arial"/>
                <a:cs typeface="Arial"/>
              </a:rPr>
              <a:t>Emond</a:t>
            </a:r>
            <a:r>
              <a:rPr lang="en-US" sz="2400" noProof="0" dirty="0">
                <a:solidFill>
                  <a:srgbClr val="0000FF"/>
                </a:solidFill>
                <a:latin typeface="Arial"/>
                <a:cs typeface="Arial"/>
              </a:rPr>
              <a:t> </a:t>
            </a:r>
            <a:r>
              <a:rPr lang="en-US" sz="2400" noProof="0" dirty="0" smtClean="0">
                <a:solidFill>
                  <a:srgbClr val="0000FF"/>
                </a:solidFill>
                <a:latin typeface="Arial"/>
                <a:cs typeface="Arial"/>
              </a:rPr>
              <a:t>and </a:t>
            </a:r>
            <a:r>
              <a:rPr lang="en-US" sz="2400" dirty="0" smtClean="0">
                <a:solidFill>
                  <a:srgbClr val="0000FF"/>
                </a:solidFill>
                <a:latin typeface="Arial"/>
                <a:cs typeface="Arial"/>
              </a:rPr>
              <a:t>Ariel Degree, (UNH)</a:t>
            </a:r>
            <a:r>
              <a:rPr lang="en-US" sz="2400" dirty="0" smtClean="0">
                <a:solidFill>
                  <a:schemeClr val="tx1">
                    <a:tint val="75000"/>
                  </a:schemeClr>
                </a:solidFill>
                <a:latin typeface="Arial"/>
                <a:cs typeface="Arial"/>
              </a:rPr>
              <a:t>		</a:t>
            </a:r>
            <a:endParaRPr lang="en-US" sz="2400" dirty="0">
              <a:solidFill>
                <a:schemeClr val="tx1">
                  <a:tint val="75000"/>
                </a:schemeClr>
              </a:solidFill>
              <a:latin typeface="Arial"/>
              <a:cs typeface="Arial"/>
            </a:endParaRPr>
          </a:p>
        </p:txBody>
      </p:sp>
      <p:grpSp>
        <p:nvGrpSpPr>
          <p:cNvPr id="6" name="Group 9"/>
          <p:cNvGrpSpPr>
            <a:grpSpLocks noChangeAspect="1"/>
          </p:cNvGrpSpPr>
          <p:nvPr/>
        </p:nvGrpSpPr>
        <p:grpSpPr>
          <a:xfrm>
            <a:off x="6177279" y="1031994"/>
            <a:ext cx="6213406" cy="5652767"/>
            <a:chOff x="4318000" y="715421"/>
            <a:chExt cx="3987800" cy="3627979"/>
          </a:xfrm>
        </p:grpSpPr>
        <p:pic>
          <p:nvPicPr>
            <p:cNvPr id="2" name="Picture 1" descr="sal_f-cdm_7_17.pdf"/>
            <p:cNvPicPr>
              <a:picLocks noChangeAspect="1"/>
            </p:cNvPicPr>
            <p:nvPr/>
          </p:nvPicPr>
          <p:blipFill rotWithShape="1">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15011" t="12037" r="18605"/>
            <a:stretch/>
          </p:blipFill>
          <p:spPr>
            <a:xfrm>
              <a:off x="6587351" y="1046843"/>
              <a:ext cx="1718449" cy="3296557"/>
            </a:xfrm>
            <a:prstGeom prst="rect">
              <a:avLst/>
            </a:prstGeom>
          </p:spPr>
        </p:pic>
        <p:pic>
          <p:nvPicPr>
            <p:cNvPr id="3" name="Picture 2" descr="O2sat-fchl_7_17.pdf"/>
            <p:cNvPicPr>
              <a:picLocks noChangeAspect="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4318000" y="715421"/>
              <a:ext cx="2744557" cy="3551780"/>
            </a:xfrm>
            <a:prstGeom prst="rect">
              <a:avLst/>
            </a:prstGeom>
          </p:spPr>
        </p:pic>
      </p:grpSp>
      <p:sp>
        <p:nvSpPr>
          <p:cNvPr id="12" name="Footer Placeholder 8"/>
          <p:cNvSpPr txBox="1">
            <a:spLocks/>
          </p:cNvSpPr>
          <p:nvPr/>
        </p:nvSpPr>
        <p:spPr>
          <a:xfrm>
            <a:off x="4443307" y="8991600"/>
            <a:ext cx="4878493" cy="685800"/>
          </a:xfrm>
          <a:prstGeom prst="rect">
            <a:avLst/>
          </a:prstGeom>
        </p:spPr>
        <p:txBody>
          <a:bodyPr wrap="square" lIns="130046" tIns="65023" rIns="130046" bIns="65023" numCol="1"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a:noFill/>
                </a:ln>
                <a:solidFill>
                  <a:srgbClr val="898989"/>
                </a:solidFill>
                <a:effectLst/>
                <a:uLnTx/>
                <a:uFillTx/>
                <a:latin typeface="Arial"/>
                <a:ea typeface="ヒラギノ角ゴ ProN W3" pitchFamily="1" charset="-128"/>
                <a:cs typeface="Arial"/>
                <a:sym typeface="Gill Sans" pitchFamily="1" charset="0"/>
              </a:rPr>
              <a:t>NASA GEO-CAPE Coastal Ecosystem Dynamics FY11 Chesapeake Bay Cruise</a:t>
            </a:r>
            <a:endParaRPr kumimoji="0" lang="en-US" sz="1600" b="0" i="0" u="none" strike="noStrike" kern="1200" cap="none" spc="0" normalizeH="0" baseline="0" noProof="0" dirty="0">
              <a:ln>
                <a:noFill/>
              </a:ln>
              <a:solidFill>
                <a:srgbClr val="898989"/>
              </a:solidFill>
              <a:effectLst/>
              <a:uLnTx/>
              <a:uFillTx/>
              <a:latin typeface="Arial"/>
              <a:ea typeface="ヒラギノ角ゴ ProN W3" pitchFamily="1" charset="-128"/>
              <a:cs typeface="Arial"/>
              <a:sym typeface="Gill Sans" pitchFamily="1" charset="0"/>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650241" y="5078381"/>
            <a:ext cx="6253760" cy="3698472"/>
          </a:xfrm>
        </p:spPr>
        <p:txBody>
          <a:bodyPr lIns="130046" tIns="65023" rIns="130046" bIns="65023">
            <a:normAutofit/>
          </a:bodyPr>
          <a:lstStyle/>
          <a:p>
            <a:r>
              <a:rPr lang="en-US" dirty="0" smtClean="0">
                <a:latin typeface="Arial"/>
              </a:rPr>
              <a:t>Results to date</a:t>
            </a:r>
          </a:p>
          <a:p>
            <a:pPr>
              <a:buNone/>
            </a:pPr>
            <a:r>
              <a:rPr lang="en-US" sz="1800" dirty="0" smtClean="0">
                <a:latin typeface="Times New Roman"/>
                <a:cs typeface="Times New Roman"/>
              </a:rPr>
              <a:t>        All profile data have been processed using recommended calibration procedures and corrections applied except for the salinity correction for absorption measurements (CTD conductivity malfunctioned). Data have been merged and</a:t>
            </a:r>
          </a:p>
          <a:p>
            <a:pPr>
              <a:buNone/>
            </a:pPr>
            <a:r>
              <a:rPr lang="en-US" sz="1800" dirty="0" smtClean="0">
                <a:latin typeface="Times New Roman"/>
                <a:cs typeface="Times New Roman"/>
              </a:rPr>
              <a:t>        binned by depth. Data have been uploaded to </a:t>
            </a:r>
            <a:r>
              <a:rPr lang="en-US" sz="1800" dirty="0" err="1" smtClean="0">
                <a:latin typeface="Times New Roman"/>
                <a:cs typeface="Times New Roman"/>
              </a:rPr>
              <a:t>SeaBASS</a:t>
            </a:r>
            <a:r>
              <a:rPr lang="en-US" sz="1800" dirty="0" smtClean="0">
                <a:latin typeface="Times New Roman"/>
                <a:cs typeface="Times New Roman"/>
              </a:rPr>
              <a:t> and distributed to CBODAQ Chief Scientist (</a:t>
            </a:r>
            <a:r>
              <a:rPr lang="en-US" sz="1800" dirty="0" err="1" smtClean="0">
                <a:latin typeface="Times New Roman"/>
                <a:cs typeface="Times New Roman"/>
              </a:rPr>
              <a:t>Mannino</a:t>
            </a:r>
            <a:r>
              <a:rPr lang="en-US" sz="1800" dirty="0" smtClean="0">
                <a:latin typeface="Times New Roman"/>
                <a:cs typeface="Times New Roman"/>
              </a:rPr>
              <a:t>),   </a:t>
            </a:r>
            <a:endParaRPr lang="en-US" sz="1800" dirty="0">
              <a:latin typeface="Arial"/>
            </a:endParaRPr>
          </a:p>
        </p:txBody>
      </p:sp>
      <p:sp>
        <p:nvSpPr>
          <p:cNvPr id="7" name="Content Placeholder 4"/>
          <p:cNvSpPr txBox="1">
            <a:spLocks/>
          </p:cNvSpPr>
          <p:nvPr/>
        </p:nvSpPr>
        <p:spPr>
          <a:xfrm>
            <a:off x="726238" y="1866450"/>
            <a:ext cx="11487573" cy="3531533"/>
          </a:xfrm>
          <a:prstGeom prst="rect">
            <a:avLst/>
          </a:prstGeom>
        </p:spPr>
        <p:txBody>
          <a:bodyPr vert="horz" wrap="square" lIns="130046" tIns="65023" rIns="130046" bIns="65023" rtlCol="0">
            <a:normAutofit/>
          </a:bodyPr>
          <a:lstStyle/>
          <a:p>
            <a:pPr marL="487672" indent="-487672">
              <a:spcBef>
                <a:spcPct val="20000"/>
              </a:spcBef>
              <a:buFont typeface="Arial"/>
              <a:buChar char="•"/>
              <a:defRPr/>
            </a:pPr>
            <a:r>
              <a:rPr lang="en-US" sz="2800" dirty="0" smtClean="0">
                <a:solidFill>
                  <a:schemeClr val="tx1"/>
                </a:solidFill>
                <a:latin typeface="Arial"/>
                <a:ea typeface="+mn-ea"/>
                <a:cs typeface="+mn-cs"/>
              </a:rPr>
              <a:t>Summary of Activity</a:t>
            </a:r>
          </a:p>
          <a:p>
            <a:pPr marL="487672" indent="-487672">
              <a:spcBef>
                <a:spcPct val="20000"/>
              </a:spcBef>
              <a:defRPr/>
            </a:pPr>
            <a:r>
              <a:rPr lang="en-US" sz="1800" dirty="0" smtClean="0">
                <a:latin typeface="Times New Roman"/>
                <a:cs typeface="Times New Roman"/>
              </a:rPr>
              <a:t>         In-water bio-optical measurements were made to determine </a:t>
            </a:r>
            <a:r>
              <a:rPr lang="en-US" sz="1800" dirty="0" err="1" smtClean="0">
                <a:latin typeface="Times New Roman"/>
                <a:cs typeface="Times New Roman"/>
              </a:rPr>
              <a:t>IOPs</a:t>
            </a:r>
            <a:r>
              <a:rPr lang="en-US" sz="1800" dirty="0" smtClean="0">
                <a:latin typeface="Times New Roman"/>
                <a:cs typeface="Times New Roman"/>
              </a:rPr>
              <a:t> during the GEO-CAPE Chesapeake Bay field campaign conducted 11-20 July 2011. Measurements were made using a profiling package consisting of a stainless steel cage containing an ac-9 absorption and attenuation meter (WET Labs, Inc), an ac-</a:t>
            </a:r>
            <a:r>
              <a:rPr lang="en-US" sz="1800" dirty="0" err="1" smtClean="0">
                <a:latin typeface="Times New Roman"/>
                <a:cs typeface="Times New Roman"/>
              </a:rPr>
              <a:t>s</a:t>
            </a:r>
            <a:r>
              <a:rPr lang="en-US" sz="1800" dirty="0" smtClean="0">
                <a:latin typeface="Times New Roman"/>
                <a:cs typeface="Times New Roman"/>
              </a:rPr>
              <a:t> in-situ spectrophotometer (WET Labs, Inc.), an ECO VSF3 three angle (100, 125, 150 </a:t>
            </a:r>
            <a:r>
              <a:rPr lang="en-US" sz="1800" baseline="30000" dirty="0" err="1" smtClean="0">
                <a:latin typeface="Times New Roman"/>
                <a:cs typeface="Times New Roman"/>
              </a:rPr>
              <a:t>o</a:t>
            </a:r>
            <a:r>
              <a:rPr lang="en-US" sz="1800" dirty="0" smtClean="0">
                <a:latin typeface="Times New Roman"/>
                <a:cs typeface="Times New Roman"/>
              </a:rPr>
              <a:t>), three wavelength (470, 532, 650 nm) backscattering sensor (WET Labs, Inc.), a BBFL2 ECO Triplet sensor with a CDOM </a:t>
            </a:r>
            <a:r>
              <a:rPr lang="en-US" sz="1800" dirty="0" err="1" smtClean="0">
                <a:latin typeface="Times New Roman"/>
                <a:cs typeface="Times New Roman"/>
              </a:rPr>
              <a:t>fluorometer</a:t>
            </a:r>
            <a:r>
              <a:rPr lang="en-US" sz="1800" dirty="0" smtClean="0">
                <a:latin typeface="Times New Roman"/>
                <a:cs typeface="Times New Roman"/>
              </a:rPr>
              <a:t>, chlorophyll a </a:t>
            </a:r>
            <a:r>
              <a:rPr lang="en-US" sz="1800" dirty="0" err="1" smtClean="0">
                <a:latin typeface="Times New Roman"/>
                <a:cs typeface="Times New Roman"/>
              </a:rPr>
              <a:t>fluorometer</a:t>
            </a:r>
            <a:r>
              <a:rPr lang="en-US" sz="1800" dirty="0" smtClean="0">
                <a:latin typeface="Times New Roman"/>
                <a:cs typeface="Times New Roman"/>
              </a:rPr>
              <a:t> and 700 nm backscattering meter (WET Labs, Inc.), and a SBE-49 CTD (Sea-Bird Electronics, Inc.). Sixty one stations were occupied during the CBODAQ cruises on 11-20 July 2011 that yielded 61 IOP profiles and 305 individual instrument files.</a:t>
            </a:r>
            <a:endParaRPr lang="en-US" sz="1800" dirty="0" smtClean="0">
              <a:solidFill>
                <a:schemeClr val="tx1"/>
              </a:solidFill>
              <a:latin typeface="Times New Roman"/>
              <a:ea typeface="+mn-ea"/>
              <a:cs typeface="Times New Roman"/>
            </a:endParaRPr>
          </a:p>
          <a:p>
            <a:pPr marL="487672" indent="-487672" algn="l" defTabSz="650230" fontAlgn="auto">
              <a:spcBef>
                <a:spcPct val="20000"/>
              </a:spcBef>
              <a:spcAft>
                <a:spcPts val="0"/>
              </a:spcAft>
              <a:buFont typeface="Arial"/>
              <a:buChar char="•"/>
              <a:defRPr/>
            </a:pPr>
            <a:endParaRPr lang="en-US" sz="4000" dirty="0" smtClean="0">
              <a:solidFill>
                <a:schemeClr val="tx1"/>
              </a:solidFill>
              <a:latin typeface="Arial"/>
              <a:ea typeface="+mn-ea"/>
              <a:cs typeface="+mn-cs"/>
            </a:endParaRPr>
          </a:p>
        </p:txBody>
      </p:sp>
      <p:sp>
        <p:nvSpPr>
          <p:cNvPr id="8" name="Content Placeholder 4"/>
          <p:cNvSpPr txBox="1">
            <a:spLocks/>
          </p:cNvSpPr>
          <p:nvPr/>
        </p:nvSpPr>
        <p:spPr>
          <a:xfrm>
            <a:off x="6904000" y="5078381"/>
            <a:ext cx="5743787" cy="3698472"/>
          </a:xfrm>
          <a:prstGeom prst="rect">
            <a:avLst/>
          </a:prstGeom>
        </p:spPr>
        <p:txBody>
          <a:bodyPr vert="horz" lIns="130046" tIns="65023" rIns="130046" bIns="65023" rtlCol="0">
            <a:normAutofit/>
          </a:bodyPr>
          <a:lstStyle/>
          <a:p>
            <a:pPr marL="487672" indent="-487672">
              <a:spcBef>
                <a:spcPct val="20000"/>
              </a:spcBef>
              <a:buFont typeface="Arial"/>
              <a:buChar char="•"/>
              <a:defRPr/>
            </a:pPr>
            <a:r>
              <a:rPr lang="en-US" sz="2800" dirty="0" smtClean="0">
                <a:solidFill>
                  <a:schemeClr val="tx1"/>
                </a:solidFill>
                <a:latin typeface="Arial"/>
                <a:ea typeface="+mn-ea"/>
                <a:cs typeface="+mn-cs"/>
              </a:rPr>
              <a:t>Impact &amp; recommendations for GEO-CAPE requirements</a:t>
            </a:r>
          </a:p>
          <a:p>
            <a:pPr marL="487672" indent="-487672">
              <a:spcBef>
                <a:spcPct val="20000"/>
              </a:spcBef>
              <a:defRPr/>
            </a:pPr>
            <a:r>
              <a:rPr lang="en-US" sz="2600" dirty="0" smtClean="0">
                <a:latin typeface="Times New Roman"/>
                <a:cs typeface="Times New Roman"/>
              </a:rPr>
              <a:t>      </a:t>
            </a:r>
            <a:r>
              <a:rPr lang="en-US" sz="1800" dirty="0" smtClean="0">
                <a:latin typeface="Times New Roman"/>
                <a:cs typeface="Times New Roman"/>
              </a:rPr>
              <a:t>Additional analysis and synthesis of these data. Further analysis can improve </a:t>
            </a:r>
            <a:r>
              <a:rPr lang="en-US" sz="1800" dirty="0" err="1" smtClean="0">
                <a:latin typeface="Times New Roman"/>
                <a:cs typeface="Times New Roman"/>
              </a:rPr>
              <a:t>ag(λ</a:t>
            </a:r>
            <a:r>
              <a:rPr lang="en-US" sz="1800" dirty="0" smtClean="0">
                <a:latin typeface="Times New Roman"/>
                <a:cs typeface="Times New Roman"/>
              </a:rPr>
              <a:t>) profiles thus leading to better scattering corrections for those stations. Lastly, an analysis of these data in the context of all data collected during the field campaign should lead to better processing and an integrated synthesis of these data to help describe the dynamic bio-optical environment of the Chesapeake Bay. </a:t>
            </a:r>
            <a:endParaRPr lang="en-US" sz="1800" dirty="0" smtClean="0">
              <a:solidFill>
                <a:schemeClr val="tx1"/>
              </a:solidFill>
              <a:latin typeface="Times New Roman"/>
              <a:ea typeface="+mn-ea"/>
              <a:cs typeface="Times New Roman"/>
            </a:endParaRPr>
          </a:p>
          <a:p>
            <a:pPr marL="487672" indent="-487672" algn="l" defTabSz="650230" fontAlgn="auto">
              <a:spcBef>
                <a:spcPct val="20000"/>
              </a:spcBef>
              <a:spcAft>
                <a:spcPts val="0"/>
              </a:spcAft>
              <a:defRPr/>
            </a:pPr>
            <a:endParaRPr lang="en-US" sz="2600" dirty="0" smtClean="0">
              <a:solidFill>
                <a:schemeClr val="tx1"/>
              </a:solidFill>
              <a:latin typeface="Times New Roman"/>
              <a:ea typeface="+mn-ea"/>
              <a:cs typeface="Times New Roman"/>
            </a:endParaRPr>
          </a:p>
        </p:txBody>
      </p:sp>
      <p:sp>
        <p:nvSpPr>
          <p:cNvPr id="11" name="Subtitle 6"/>
          <p:cNvSpPr txBox="1">
            <a:spLocks/>
          </p:cNvSpPr>
          <p:nvPr/>
        </p:nvSpPr>
        <p:spPr>
          <a:xfrm>
            <a:off x="1842347" y="1021631"/>
            <a:ext cx="9103360" cy="629773"/>
          </a:xfrm>
          <a:prstGeom prst="rect">
            <a:avLst/>
          </a:prstGeom>
        </p:spPr>
        <p:txBody>
          <a:bodyPr vert="horz" lIns="130046" tIns="65023" rIns="130046" bIns="65023" rtlCol="0">
            <a:normAutofit/>
          </a:bodyPr>
          <a:lstStyle/>
          <a:p>
            <a:pPr defTabSz="650230" fontAlgn="auto">
              <a:spcBef>
                <a:spcPct val="20000"/>
              </a:spcBef>
              <a:spcAft>
                <a:spcPts val="0"/>
              </a:spcAft>
              <a:defRPr/>
            </a:pPr>
            <a:r>
              <a:rPr lang="en-US" sz="2800" dirty="0" smtClean="0">
                <a:solidFill>
                  <a:srgbClr val="0000FF"/>
                </a:solidFill>
                <a:latin typeface="Arial"/>
                <a:ea typeface="+mn-ea"/>
                <a:cs typeface="Arial"/>
              </a:rPr>
              <a:t>Richard L. Miller	East Carolina University</a:t>
            </a:r>
            <a:endParaRPr lang="en-US" sz="2800" dirty="0">
              <a:solidFill>
                <a:srgbClr val="0000FF"/>
              </a:solidFill>
              <a:latin typeface="Arial"/>
              <a:ea typeface="+mn-ea"/>
              <a:cs typeface="Arial"/>
            </a:endParaRPr>
          </a:p>
        </p:txBody>
      </p:sp>
      <p:sp>
        <p:nvSpPr>
          <p:cNvPr id="10" name="Title 3"/>
          <p:cNvSpPr>
            <a:spLocks noGrp="1"/>
          </p:cNvSpPr>
          <p:nvPr>
            <p:ph type="title"/>
          </p:nvPr>
        </p:nvSpPr>
        <p:spPr>
          <a:xfrm>
            <a:off x="650240" y="132571"/>
            <a:ext cx="11704320" cy="889060"/>
          </a:xfrm>
        </p:spPr>
        <p:txBody>
          <a:bodyPr>
            <a:normAutofit/>
          </a:bodyPr>
          <a:lstStyle/>
          <a:p>
            <a:r>
              <a:rPr lang="en-US" sz="4600" dirty="0" smtClean="0">
                <a:latin typeface="Arial"/>
                <a:cs typeface="Arial"/>
              </a:rPr>
              <a:t>Profiles of Inherent Optical Properties </a:t>
            </a:r>
            <a:endParaRPr lang="en-US" sz="4600" dirty="0">
              <a:latin typeface="Arial"/>
              <a:cs typeface="Arial"/>
            </a:endParaRPr>
          </a:p>
        </p:txBody>
      </p:sp>
      <p:sp>
        <p:nvSpPr>
          <p:cNvPr id="9" name="Footer Placeholder 8"/>
          <p:cNvSpPr txBox="1">
            <a:spLocks/>
          </p:cNvSpPr>
          <p:nvPr/>
        </p:nvSpPr>
        <p:spPr>
          <a:xfrm>
            <a:off x="4443307" y="9067800"/>
            <a:ext cx="4878493" cy="685800"/>
          </a:xfrm>
          <a:prstGeom prst="rect">
            <a:avLst/>
          </a:prstGeom>
        </p:spPr>
        <p:txBody>
          <a:bodyPr wrap="square" lIns="130046" tIns="65023" rIns="130046" bIns="65023" numCol="1"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a:noFill/>
                </a:ln>
                <a:solidFill>
                  <a:srgbClr val="898989"/>
                </a:solidFill>
                <a:effectLst/>
                <a:uLnTx/>
                <a:uFillTx/>
                <a:latin typeface="Arial"/>
                <a:ea typeface="ヒラギノ角ゴ ProN W3" pitchFamily="1" charset="-128"/>
                <a:cs typeface="Arial"/>
                <a:sym typeface="Gill Sans" pitchFamily="1" charset="0"/>
              </a:rPr>
              <a:t>NASA GEO-CAPE Coastal Ecosystem Dynamics FY11 Chesapeake Bay Cruise</a:t>
            </a:r>
            <a:endParaRPr kumimoji="0" lang="en-US" sz="1600" b="0" i="0" u="none" strike="noStrike" kern="1200" cap="none" spc="0" normalizeH="0" baseline="0" noProof="0" dirty="0">
              <a:ln>
                <a:noFill/>
              </a:ln>
              <a:solidFill>
                <a:srgbClr val="898989"/>
              </a:solidFill>
              <a:effectLst/>
              <a:uLnTx/>
              <a:uFillTx/>
              <a:latin typeface="Arial"/>
              <a:ea typeface="ヒラギノ角ゴ ProN W3" pitchFamily="1" charset="-128"/>
              <a:cs typeface="Arial"/>
              <a:sym typeface="Gill Sans" pitchFamily="1" charset="0"/>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650240" y="132571"/>
            <a:ext cx="11704320" cy="889060"/>
          </a:xfrm>
        </p:spPr>
        <p:txBody>
          <a:bodyPr>
            <a:normAutofit/>
          </a:bodyPr>
          <a:lstStyle/>
          <a:p>
            <a:r>
              <a:rPr lang="en-US" sz="4600" i="1" dirty="0"/>
              <a:t>GEO-CAPE: Primary Productivity</a:t>
            </a:r>
            <a:endParaRPr lang="en-US" sz="4600" dirty="0">
              <a:latin typeface="Arial"/>
            </a:endParaRPr>
          </a:p>
        </p:txBody>
      </p:sp>
      <p:sp>
        <p:nvSpPr>
          <p:cNvPr id="5" name="Content Placeholder 4"/>
          <p:cNvSpPr>
            <a:spLocks noGrp="1"/>
          </p:cNvSpPr>
          <p:nvPr>
            <p:ph sz="half" idx="1"/>
          </p:nvPr>
        </p:nvSpPr>
        <p:spPr>
          <a:xfrm>
            <a:off x="650240" y="5730008"/>
            <a:ext cx="5743787" cy="3698472"/>
          </a:xfrm>
        </p:spPr>
        <p:txBody>
          <a:bodyPr lIns="130046" tIns="65023" rIns="130046" bIns="65023">
            <a:normAutofit/>
          </a:bodyPr>
          <a:lstStyle/>
          <a:p>
            <a:pPr marL="0" indent="0">
              <a:buNone/>
            </a:pPr>
            <a:r>
              <a:rPr lang="en-US" b="1" dirty="0" smtClean="0">
                <a:latin typeface="Arial"/>
              </a:rPr>
              <a:t>Results to date</a:t>
            </a:r>
          </a:p>
          <a:p>
            <a:r>
              <a:rPr lang="en-US" dirty="0" smtClean="0">
                <a:latin typeface="Arial"/>
              </a:rPr>
              <a:t>NH</a:t>
            </a:r>
            <a:r>
              <a:rPr lang="en-US" baseline="-25000" dirty="0" smtClean="0">
                <a:latin typeface="Arial"/>
              </a:rPr>
              <a:t>4</a:t>
            </a:r>
            <a:r>
              <a:rPr lang="en-US" baseline="30000" dirty="0" smtClean="0">
                <a:latin typeface="Arial"/>
              </a:rPr>
              <a:t>+</a:t>
            </a:r>
            <a:r>
              <a:rPr lang="en-US" dirty="0" smtClean="0">
                <a:latin typeface="Arial"/>
              </a:rPr>
              <a:t> concentrations have been determined</a:t>
            </a:r>
          </a:p>
          <a:p>
            <a:r>
              <a:rPr lang="en-US" dirty="0" smtClean="0">
                <a:latin typeface="Arial"/>
              </a:rPr>
              <a:t>Most of the primary productivity samples have been run</a:t>
            </a:r>
          </a:p>
          <a:p>
            <a:r>
              <a:rPr lang="en-US" dirty="0" smtClean="0">
                <a:latin typeface="Arial"/>
              </a:rPr>
              <a:t>Other samples are still being analyzed</a:t>
            </a:r>
          </a:p>
          <a:p>
            <a:endParaRPr lang="en-US" dirty="0">
              <a:latin typeface="Arial"/>
            </a:endParaRPr>
          </a:p>
        </p:txBody>
      </p:sp>
      <p:sp>
        <p:nvSpPr>
          <p:cNvPr id="7" name="Content Placeholder 4"/>
          <p:cNvSpPr txBox="1">
            <a:spLocks/>
          </p:cNvSpPr>
          <p:nvPr/>
        </p:nvSpPr>
        <p:spPr>
          <a:xfrm>
            <a:off x="866986" y="1866450"/>
            <a:ext cx="5743787" cy="3531533"/>
          </a:xfrm>
          <a:prstGeom prst="rect">
            <a:avLst/>
          </a:prstGeom>
        </p:spPr>
        <p:txBody>
          <a:bodyPr vert="horz" lIns="130046" tIns="65023" rIns="130046" bIns="65023" rtlCol="0">
            <a:normAutofit fontScale="70000" lnSpcReduction="20000"/>
          </a:bodyPr>
          <a:lstStyle/>
          <a:p>
            <a:pPr algn="l" defTabSz="650230" fontAlgn="auto">
              <a:spcBef>
                <a:spcPct val="20000"/>
              </a:spcBef>
              <a:spcAft>
                <a:spcPts val="0"/>
              </a:spcAft>
              <a:defRPr/>
            </a:pPr>
            <a:r>
              <a:rPr lang="en-US" sz="4000" b="1" dirty="0" smtClean="0">
                <a:solidFill>
                  <a:schemeClr val="tx1"/>
                </a:solidFill>
                <a:latin typeface="Arial"/>
                <a:ea typeface="+mn-ea"/>
                <a:cs typeface="+mn-cs"/>
              </a:rPr>
              <a:t>Summary of Activity</a:t>
            </a:r>
          </a:p>
          <a:p>
            <a:pPr marL="487672" indent="-487672" algn="l" defTabSz="650230" fontAlgn="auto">
              <a:spcBef>
                <a:spcPct val="20000"/>
              </a:spcBef>
              <a:spcAft>
                <a:spcPts val="0"/>
              </a:spcAft>
              <a:buFont typeface="Arial"/>
              <a:buChar char="•"/>
              <a:defRPr/>
            </a:pPr>
            <a:r>
              <a:rPr lang="en-US" dirty="0" smtClean="0">
                <a:latin typeface="Arial"/>
              </a:rPr>
              <a:t>We measured primary productivity</a:t>
            </a:r>
          </a:p>
          <a:p>
            <a:pPr marL="487672" indent="-487672" algn="l" defTabSz="650230" fontAlgn="auto">
              <a:spcBef>
                <a:spcPct val="20000"/>
              </a:spcBef>
              <a:spcAft>
                <a:spcPts val="0"/>
              </a:spcAft>
              <a:buFont typeface="Arial"/>
              <a:buChar char="•"/>
              <a:defRPr/>
            </a:pPr>
            <a:r>
              <a:rPr lang="en-US" dirty="0" smtClean="0">
                <a:latin typeface="Arial"/>
              </a:rPr>
              <a:t>Nutrient concentrations</a:t>
            </a:r>
          </a:p>
          <a:p>
            <a:pPr marL="487672" indent="-487672" algn="l" defTabSz="650230" fontAlgn="auto">
              <a:spcBef>
                <a:spcPct val="20000"/>
              </a:spcBef>
              <a:spcAft>
                <a:spcPts val="0"/>
              </a:spcAft>
              <a:buFont typeface="Arial"/>
              <a:buChar char="•"/>
              <a:defRPr/>
            </a:pPr>
            <a:r>
              <a:rPr lang="en-US" dirty="0" smtClean="0">
                <a:latin typeface="Arial"/>
              </a:rPr>
              <a:t>Particulate N and C concentrations</a:t>
            </a:r>
          </a:p>
          <a:p>
            <a:pPr marL="487672" indent="-487672" algn="l" defTabSz="650230" fontAlgn="auto">
              <a:spcBef>
                <a:spcPct val="20000"/>
              </a:spcBef>
              <a:spcAft>
                <a:spcPts val="0"/>
              </a:spcAft>
              <a:buFont typeface="Arial"/>
              <a:buChar char="•"/>
              <a:defRPr/>
            </a:pPr>
            <a:r>
              <a:rPr lang="en-US" dirty="0" smtClean="0">
                <a:latin typeface="Arial"/>
              </a:rPr>
              <a:t>At 54 stations and usually at 3 depths per station </a:t>
            </a:r>
            <a:endParaRPr lang="en-US" dirty="0" smtClean="0">
              <a:solidFill>
                <a:schemeClr val="tx1"/>
              </a:solidFill>
              <a:latin typeface="Arial"/>
            </a:endParaRPr>
          </a:p>
        </p:txBody>
      </p:sp>
      <p:sp>
        <p:nvSpPr>
          <p:cNvPr id="8" name="Content Placeholder 4"/>
          <p:cNvSpPr txBox="1">
            <a:spLocks/>
          </p:cNvSpPr>
          <p:nvPr/>
        </p:nvSpPr>
        <p:spPr>
          <a:xfrm>
            <a:off x="6610773" y="5730008"/>
            <a:ext cx="5743787" cy="3698472"/>
          </a:xfrm>
          <a:prstGeom prst="rect">
            <a:avLst/>
          </a:prstGeom>
        </p:spPr>
        <p:txBody>
          <a:bodyPr vert="horz" lIns="130046" tIns="65023" rIns="130046" bIns="65023" rtlCol="0">
            <a:normAutofit/>
          </a:bodyPr>
          <a:lstStyle/>
          <a:p>
            <a:pPr marL="487672" indent="-487672" algn="l" defTabSz="650230" fontAlgn="auto">
              <a:spcBef>
                <a:spcPct val="20000"/>
              </a:spcBef>
              <a:spcAft>
                <a:spcPts val="0"/>
              </a:spcAft>
              <a:defRPr/>
            </a:pPr>
            <a:r>
              <a:rPr lang="en-US" sz="2800" b="1" dirty="0" smtClean="0">
                <a:solidFill>
                  <a:schemeClr val="tx1"/>
                </a:solidFill>
                <a:latin typeface="Arial"/>
                <a:ea typeface="+mn-ea"/>
                <a:cs typeface="+mn-cs"/>
              </a:rPr>
              <a:t>Impact &amp; recommendations for GEO-CAPE requirements</a:t>
            </a:r>
          </a:p>
          <a:p>
            <a:pPr marL="487672" indent="-487672" algn="l" defTabSz="650230" fontAlgn="auto">
              <a:spcBef>
                <a:spcPct val="20000"/>
              </a:spcBef>
              <a:spcAft>
                <a:spcPts val="0"/>
              </a:spcAft>
              <a:buFont typeface="Arial"/>
              <a:buChar char="•"/>
              <a:defRPr/>
            </a:pPr>
            <a:r>
              <a:rPr lang="en-US" sz="2800" dirty="0" smtClean="0">
                <a:latin typeface="Arial"/>
              </a:rPr>
              <a:t>Work in progress</a:t>
            </a:r>
            <a:endParaRPr lang="en-US" sz="2800" dirty="0" smtClean="0">
              <a:solidFill>
                <a:schemeClr val="tx1"/>
              </a:solidFill>
              <a:latin typeface="Arial"/>
              <a:ea typeface="+mn-ea"/>
              <a:cs typeface="+mn-cs"/>
            </a:endParaRPr>
          </a:p>
          <a:p>
            <a:pPr marL="487672" indent="-487672" algn="l" defTabSz="650230" fontAlgn="auto">
              <a:spcBef>
                <a:spcPct val="20000"/>
              </a:spcBef>
              <a:spcAft>
                <a:spcPts val="0"/>
              </a:spcAft>
              <a:buFont typeface="Arial"/>
              <a:buChar char="•"/>
              <a:defRPr/>
            </a:pPr>
            <a:endParaRPr lang="en-US" sz="4000" dirty="0" smtClean="0">
              <a:solidFill>
                <a:schemeClr val="tx1"/>
              </a:solidFill>
              <a:latin typeface="Arial"/>
              <a:ea typeface="+mn-ea"/>
              <a:cs typeface="+mn-cs"/>
            </a:endParaRPr>
          </a:p>
        </p:txBody>
      </p:sp>
      <p:sp>
        <p:nvSpPr>
          <p:cNvPr id="11" name="Subtitle 6"/>
          <p:cNvSpPr txBox="1">
            <a:spLocks/>
          </p:cNvSpPr>
          <p:nvPr/>
        </p:nvSpPr>
        <p:spPr>
          <a:xfrm>
            <a:off x="1842347" y="1021631"/>
            <a:ext cx="9103360" cy="629773"/>
          </a:xfrm>
          <a:prstGeom prst="rect">
            <a:avLst/>
          </a:prstGeom>
        </p:spPr>
        <p:txBody>
          <a:bodyPr vert="horz" lIns="130046" tIns="65023" rIns="130046" bIns="65023" rtlCol="0">
            <a:normAutofit/>
          </a:bodyPr>
          <a:lstStyle/>
          <a:p>
            <a:pPr defTabSz="650230" fontAlgn="auto">
              <a:spcBef>
                <a:spcPct val="20000"/>
              </a:spcBef>
              <a:spcAft>
                <a:spcPts val="0"/>
              </a:spcAft>
              <a:defRPr/>
            </a:pPr>
            <a:r>
              <a:rPr lang="en-US" sz="2800" dirty="0" smtClean="0">
                <a:solidFill>
                  <a:srgbClr val="0000FF"/>
                </a:solidFill>
                <a:latin typeface="Arial"/>
                <a:ea typeface="+mn-ea"/>
                <a:cs typeface="Arial"/>
              </a:rPr>
              <a:t>Margaret </a:t>
            </a:r>
            <a:r>
              <a:rPr lang="en-US" sz="2800" dirty="0" smtClean="0">
                <a:solidFill>
                  <a:srgbClr val="0000FF"/>
                </a:solidFill>
                <a:latin typeface="Arial"/>
                <a:cs typeface="Arial"/>
              </a:rPr>
              <a:t>Mulholland -</a:t>
            </a:r>
            <a:r>
              <a:rPr lang="en-US" sz="2800" dirty="0" smtClean="0">
                <a:solidFill>
                  <a:srgbClr val="0000FF"/>
                </a:solidFill>
                <a:latin typeface="Arial"/>
                <a:ea typeface="+mn-ea"/>
                <a:cs typeface="Arial"/>
              </a:rPr>
              <a:t> Old Dominion University</a:t>
            </a:r>
            <a:endParaRPr lang="en-US" sz="2800" dirty="0">
              <a:solidFill>
                <a:srgbClr val="0000FF"/>
              </a:solidFill>
              <a:latin typeface="Arial"/>
              <a:ea typeface="+mn-ea"/>
              <a:cs typeface="Arial"/>
            </a:endParaRPr>
          </a:p>
        </p:txBody>
      </p:sp>
      <p:sp>
        <p:nvSpPr>
          <p:cNvPr id="10" name="Footer Placeholder 8"/>
          <p:cNvSpPr txBox="1">
            <a:spLocks/>
          </p:cNvSpPr>
          <p:nvPr/>
        </p:nvSpPr>
        <p:spPr>
          <a:xfrm>
            <a:off x="4443307" y="9144000"/>
            <a:ext cx="4878493" cy="685800"/>
          </a:xfrm>
          <a:prstGeom prst="rect">
            <a:avLst/>
          </a:prstGeom>
        </p:spPr>
        <p:txBody>
          <a:bodyPr wrap="square" lIns="130046" tIns="65023" rIns="130046" bIns="65023" numCol="1"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a:noFill/>
                </a:ln>
                <a:solidFill>
                  <a:srgbClr val="898989"/>
                </a:solidFill>
                <a:effectLst/>
                <a:uLnTx/>
                <a:uFillTx/>
                <a:latin typeface="Arial"/>
                <a:ea typeface="ヒラギノ角ゴ ProN W3" pitchFamily="1" charset="-128"/>
                <a:cs typeface="Arial"/>
                <a:sym typeface="Gill Sans" pitchFamily="1" charset="0"/>
              </a:rPr>
              <a:t>NASA GEO-CAPE Coastal Ecosystem Dynamics FY11 Chesapeake Bay Cruise</a:t>
            </a:r>
            <a:endParaRPr kumimoji="0" lang="en-US" sz="1600" b="0" i="0" u="none" strike="noStrike" kern="1200" cap="none" spc="0" normalizeH="0" baseline="0" noProof="0" dirty="0">
              <a:ln>
                <a:noFill/>
              </a:ln>
              <a:solidFill>
                <a:srgbClr val="898989"/>
              </a:solidFill>
              <a:effectLst/>
              <a:uLnTx/>
              <a:uFillTx/>
              <a:latin typeface="Arial"/>
              <a:ea typeface="ヒラギノ角ゴ ProN W3" pitchFamily="1" charset="-128"/>
              <a:cs typeface="Arial"/>
              <a:sym typeface="Gill Sans" pitchFamily="1" charset="0"/>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stretch>
            <a:fillRect/>
          </a:stretch>
        </p:blipFill>
        <p:spPr>
          <a:xfrm>
            <a:off x="9269843" y="1973811"/>
            <a:ext cx="3529375" cy="3755255"/>
          </a:xfrm>
          <a:prstGeom prst="rect">
            <a:avLst/>
          </a:prstGeom>
        </p:spPr>
      </p:pic>
      <p:pic>
        <p:nvPicPr>
          <p:cNvPr id="16" name="Picture 15"/>
          <p:cNvPicPr>
            <a:picLocks noChangeAspect="1"/>
          </p:cNvPicPr>
          <p:nvPr/>
        </p:nvPicPr>
        <p:blipFill>
          <a:blip r:embed="rId3"/>
          <a:stretch>
            <a:fillRect/>
          </a:stretch>
        </p:blipFill>
        <p:spPr>
          <a:xfrm>
            <a:off x="9339226" y="5729067"/>
            <a:ext cx="3606539" cy="2140225"/>
          </a:xfrm>
          <a:prstGeom prst="rect">
            <a:avLst/>
          </a:prstGeom>
        </p:spPr>
      </p:pic>
      <p:sp>
        <p:nvSpPr>
          <p:cNvPr id="4" name="Title 3"/>
          <p:cNvSpPr>
            <a:spLocks noGrp="1"/>
          </p:cNvSpPr>
          <p:nvPr>
            <p:ph type="title"/>
          </p:nvPr>
        </p:nvSpPr>
        <p:spPr>
          <a:xfrm>
            <a:off x="74029" y="43730"/>
            <a:ext cx="12767912" cy="889060"/>
          </a:xfrm>
        </p:spPr>
        <p:txBody>
          <a:bodyPr>
            <a:noAutofit/>
          </a:bodyPr>
          <a:lstStyle/>
          <a:p>
            <a:r>
              <a:rPr lang="en-US" sz="2800" b="1" dirty="0" smtClean="0">
                <a:latin typeface="Arial"/>
                <a:cs typeface="Arial"/>
              </a:rPr>
              <a:t>GEO-CAPE Chesapeake Bay Oceanographic campaign with DISCOVER AQ (CBODAQ) July 2011 – CDOM &amp; Organic Carbon Variability</a:t>
            </a:r>
            <a:endParaRPr lang="en-US" sz="2800" b="1" dirty="0">
              <a:latin typeface="Arial"/>
              <a:cs typeface="Arial"/>
            </a:endParaRPr>
          </a:p>
        </p:txBody>
      </p:sp>
      <p:sp>
        <p:nvSpPr>
          <p:cNvPr id="5" name="Content Placeholder 4"/>
          <p:cNvSpPr>
            <a:spLocks noGrp="1"/>
          </p:cNvSpPr>
          <p:nvPr>
            <p:ph sz="half" idx="1"/>
          </p:nvPr>
        </p:nvSpPr>
        <p:spPr>
          <a:xfrm>
            <a:off x="74406" y="5029201"/>
            <a:ext cx="6199394" cy="4495800"/>
          </a:xfrm>
        </p:spPr>
        <p:txBody>
          <a:bodyPr lIns="130046" tIns="65023" rIns="130046" bIns="65023">
            <a:normAutofit/>
          </a:bodyPr>
          <a:lstStyle/>
          <a:p>
            <a:pPr>
              <a:buNone/>
            </a:pPr>
            <a:r>
              <a:rPr lang="en-US" sz="2600" b="1" dirty="0" smtClean="0">
                <a:latin typeface="Arial"/>
              </a:rPr>
              <a:t>Measurements</a:t>
            </a:r>
          </a:p>
          <a:p>
            <a:r>
              <a:rPr lang="en-US" sz="2595" dirty="0" smtClean="0">
                <a:latin typeface="Arial"/>
              </a:rPr>
              <a:t>Collected seawater samples for analysis of DOC, POC, CDOM absorption (</a:t>
            </a:r>
            <a:r>
              <a:rPr lang="en-US" sz="2595" dirty="0" err="1" smtClean="0">
                <a:latin typeface="Arial"/>
              </a:rPr>
              <a:t>a</a:t>
            </a:r>
            <a:r>
              <a:rPr lang="en-US" sz="2595" baseline="-25000" dirty="0" err="1" smtClean="0">
                <a:latin typeface="Arial"/>
              </a:rPr>
              <a:t>CDOM</a:t>
            </a:r>
            <a:r>
              <a:rPr lang="en-US" sz="2595" dirty="0" smtClean="0">
                <a:latin typeface="Arial"/>
              </a:rPr>
              <a:t>; also USF), suspended particulate matter, &amp; phytoplankton HPLC pigments</a:t>
            </a:r>
          </a:p>
          <a:p>
            <a:r>
              <a:rPr lang="en-US" sz="2595" dirty="0" smtClean="0">
                <a:latin typeface="Arial"/>
              </a:rPr>
              <a:t>Sample analysis is complete</a:t>
            </a:r>
          </a:p>
        </p:txBody>
      </p:sp>
      <p:sp>
        <p:nvSpPr>
          <p:cNvPr id="7" name="Content Placeholder 4"/>
          <p:cNvSpPr txBox="1">
            <a:spLocks/>
          </p:cNvSpPr>
          <p:nvPr/>
        </p:nvSpPr>
        <p:spPr>
          <a:xfrm>
            <a:off x="133978" y="1690229"/>
            <a:ext cx="6217904" cy="4833321"/>
          </a:xfrm>
          <a:prstGeom prst="rect">
            <a:avLst/>
          </a:prstGeom>
        </p:spPr>
        <p:txBody>
          <a:bodyPr vert="horz" lIns="130046" tIns="65023" rIns="130046" bIns="65023" rtlCol="0">
            <a:normAutofit/>
          </a:bodyPr>
          <a:lstStyle/>
          <a:p>
            <a:pPr marL="487672" indent="-487672" algn="l" defTabSz="650230" fontAlgn="auto">
              <a:spcBef>
                <a:spcPct val="20000"/>
              </a:spcBef>
              <a:spcAft>
                <a:spcPts val="0"/>
              </a:spcAft>
              <a:defRPr/>
            </a:pPr>
            <a:r>
              <a:rPr lang="en-US" sz="3700" b="1" dirty="0" smtClean="0">
                <a:solidFill>
                  <a:schemeClr val="tx1"/>
                </a:solidFill>
                <a:latin typeface="Arial"/>
                <a:ea typeface="+mn-ea"/>
                <a:cs typeface="+mn-cs"/>
              </a:rPr>
              <a:t>Summary of Field Activity</a:t>
            </a:r>
          </a:p>
          <a:p>
            <a:pPr marL="487672" indent="-487672" algn="l">
              <a:spcBef>
                <a:spcPct val="20000"/>
              </a:spcBef>
              <a:defRPr/>
            </a:pPr>
            <a:r>
              <a:rPr lang="en-US" sz="2400" dirty="0" smtClean="0">
                <a:latin typeface="Arial"/>
              </a:rPr>
              <a:t>Goal was to obtain detailed atmospheric &amp; oceanographic observations for characterizing short-term dynamics and </a:t>
            </a:r>
            <a:r>
              <a:rPr lang="en-US" sz="2400" dirty="0" err="1" smtClean="0">
                <a:latin typeface="Arial"/>
              </a:rPr>
              <a:t>spatio</a:t>
            </a:r>
            <a:r>
              <a:rPr lang="en-US" sz="2400" dirty="0" smtClean="0">
                <a:latin typeface="Arial"/>
              </a:rPr>
              <a:t>-temporal variability in atmospheric and coastal ecosystem processes</a:t>
            </a:r>
          </a:p>
          <a:p>
            <a:pPr marL="650230" indent="-650230" algn="l">
              <a:spcBef>
                <a:spcPct val="20000"/>
              </a:spcBef>
              <a:defRPr/>
            </a:pPr>
            <a:endParaRPr lang="en-US" sz="3300" dirty="0" smtClean="0">
              <a:solidFill>
                <a:schemeClr val="tx1"/>
              </a:solidFill>
              <a:latin typeface="Arial"/>
              <a:ea typeface="+mn-ea"/>
              <a:cs typeface="+mn-cs"/>
            </a:endParaRPr>
          </a:p>
        </p:txBody>
      </p:sp>
      <p:sp>
        <p:nvSpPr>
          <p:cNvPr id="8" name="Content Placeholder 4"/>
          <p:cNvSpPr txBox="1">
            <a:spLocks/>
          </p:cNvSpPr>
          <p:nvPr/>
        </p:nvSpPr>
        <p:spPr>
          <a:xfrm>
            <a:off x="6807200" y="8024075"/>
            <a:ext cx="5711511" cy="1102269"/>
          </a:xfrm>
          <a:prstGeom prst="rect">
            <a:avLst/>
          </a:prstGeom>
        </p:spPr>
        <p:txBody>
          <a:bodyPr vert="horz" lIns="130046" tIns="65023" rIns="130046" bIns="65023" rtlCol="0">
            <a:normAutofit fontScale="92500" lnSpcReduction="20000"/>
          </a:bodyPr>
          <a:lstStyle/>
          <a:p>
            <a:pPr marL="487672" indent="-487672" algn="l" defTabSz="650230" fontAlgn="auto">
              <a:spcBef>
                <a:spcPct val="20000"/>
              </a:spcBef>
              <a:spcAft>
                <a:spcPts val="0"/>
              </a:spcAft>
              <a:defRPr/>
            </a:pPr>
            <a:r>
              <a:rPr lang="en-US" sz="3429" b="1" dirty="0" smtClean="0">
                <a:solidFill>
                  <a:schemeClr val="tx1"/>
                </a:solidFill>
                <a:latin typeface="Arial"/>
                <a:ea typeface="+mn-ea"/>
                <a:cs typeface="+mn-cs"/>
              </a:rPr>
              <a:t>Impact &amp; recommendations</a:t>
            </a:r>
          </a:p>
          <a:p>
            <a:pPr marL="487672" indent="-487672" algn="l" defTabSz="650230" fontAlgn="auto">
              <a:spcBef>
                <a:spcPct val="20000"/>
              </a:spcBef>
              <a:spcAft>
                <a:spcPts val="0"/>
              </a:spcAft>
              <a:buFont typeface="Arial"/>
              <a:buChar char="•"/>
              <a:defRPr/>
            </a:pPr>
            <a:r>
              <a:rPr lang="en-US" sz="3429" dirty="0" smtClean="0">
                <a:latin typeface="Arial"/>
              </a:rPr>
              <a:t>Work is still in progress </a:t>
            </a:r>
          </a:p>
          <a:p>
            <a:pPr marL="487672" indent="-487672" algn="l" defTabSz="650230" fontAlgn="auto">
              <a:spcBef>
                <a:spcPct val="20000"/>
              </a:spcBef>
              <a:spcAft>
                <a:spcPts val="0"/>
              </a:spcAft>
              <a:defRPr/>
            </a:pPr>
            <a:endParaRPr lang="en-US" sz="2800" dirty="0" smtClean="0">
              <a:solidFill>
                <a:schemeClr val="tx1"/>
              </a:solidFill>
              <a:latin typeface="Arial"/>
              <a:ea typeface="+mn-ea"/>
              <a:cs typeface="+mn-cs"/>
            </a:endParaRPr>
          </a:p>
          <a:p>
            <a:pPr marL="487672" indent="-487672" algn="l" defTabSz="650230" fontAlgn="auto">
              <a:spcBef>
                <a:spcPct val="20000"/>
              </a:spcBef>
              <a:spcAft>
                <a:spcPts val="0"/>
              </a:spcAft>
              <a:buFont typeface="Arial"/>
              <a:buChar char="•"/>
              <a:defRPr/>
            </a:pPr>
            <a:endParaRPr lang="en-US" sz="4000" dirty="0" smtClean="0">
              <a:solidFill>
                <a:schemeClr val="tx1"/>
              </a:solidFill>
              <a:latin typeface="Arial"/>
              <a:ea typeface="+mn-ea"/>
              <a:cs typeface="+mn-cs"/>
            </a:endParaRPr>
          </a:p>
        </p:txBody>
      </p:sp>
      <p:sp>
        <p:nvSpPr>
          <p:cNvPr id="11" name="Subtitle 6"/>
          <p:cNvSpPr txBox="1">
            <a:spLocks/>
          </p:cNvSpPr>
          <p:nvPr/>
        </p:nvSpPr>
        <p:spPr>
          <a:xfrm>
            <a:off x="1842347" y="888865"/>
            <a:ext cx="9103360" cy="629773"/>
          </a:xfrm>
          <a:prstGeom prst="rect">
            <a:avLst/>
          </a:prstGeom>
        </p:spPr>
        <p:txBody>
          <a:bodyPr vert="horz" lIns="130046" tIns="65023" rIns="130046" bIns="65023" rtlCol="0">
            <a:normAutofit fontScale="62500" lnSpcReduction="20000"/>
          </a:bodyPr>
          <a:lstStyle/>
          <a:p>
            <a:pPr defTabSz="650230" fontAlgn="auto">
              <a:spcBef>
                <a:spcPct val="20000"/>
              </a:spcBef>
              <a:spcAft>
                <a:spcPts val="0"/>
              </a:spcAft>
              <a:defRPr/>
            </a:pPr>
            <a:r>
              <a:rPr lang="en-US" dirty="0" smtClean="0">
                <a:solidFill>
                  <a:srgbClr val="0000FF"/>
                </a:solidFill>
                <a:latin typeface="Arial"/>
                <a:ea typeface="+mn-ea"/>
                <a:cs typeface="Arial"/>
              </a:rPr>
              <a:t>Antonio </a:t>
            </a:r>
            <a:r>
              <a:rPr lang="en-US" dirty="0" err="1" smtClean="0">
                <a:solidFill>
                  <a:srgbClr val="0000FF"/>
                </a:solidFill>
                <a:latin typeface="Arial"/>
                <a:ea typeface="+mn-ea"/>
                <a:cs typeface="Arial"/>
              </a:rPr>
              <a:t>Mannino</a:t>
            </a:r>
            <a:r>
              <a:rPr lang="en-US" noProof="0" dirty="0" smtClean="0">
                <a:solidFill>
                  <a:srgbClr val="0000FF"/>
                </a:solidFill>
                <a:latin typeface="Arial"/>
                <a:cs typeface="Arial"/>
              </a:rPr>
              <a:t>, </a:t>
            </a:r>
            <a:r>
              <a:rPr lang="en-US" dirty="0" smtClean="0">
                <a:solidFill>
                  <a:srgbClr val="0000FF"/>
                </a:solidFill>
                <a:latin typeface="Arial"/>
                <a:ea typeface="+mn-ea"/>
                <a:cs typeface="Arial"/>
              </a:rPr>
              <a:t>Mike Novak &amp; Dirk </a:t>
            </a:r>
            <a:r>
              <a:rPr lang="en-US" dirty="0" err="1" smtClean="0">
                <a:solidFill>
                  <a:srgbClr val="0000FF"/>
                </a:solidFill>
                <a:latin typeface="Arial"/>
                <a:ea typeface="+mn-ea"/>
                <a:cs typeface="Arial"/>
              </a:rPr>
              <a:t>Aurin</a:t>
            </a:r>
            <a:r>
              <a:rPr lang="en-US" dirty="0" smtClean="0">
                <a:solidFill>
                  <a:srgbClr val="0000FF"/>
                </a:solidFill>
                <a:latin typeface="Arial"/>
                <a:ea typeface="+mn-ea"/>
                <a:cs typeface="Arial"/>
              </a:rPr>
              <a:t> – NASA GSFC</a:t>
            </a:r>
            <a:endParaRPr lang="en-US" dirty="0">
              <a:solidFill>
                <a:srgbClr val="0000FF"/>
              </a:solidFill>
              <a:latin typeface="Arial"/>
              <a:ea typeface="+mn-ea"/>
              <a:cs typeface="Arial"/>
            </a:endParaRPr>
          </a:p>
        </p:txBody>
      </p:sp>
      <p:pic>
        <p:nvPicPr>
          <p:cNvPr id="12" name="Picture 11"/>
          <p:cNvPicPr>
            <a:picLocks noChangeAspect="1"/>
          </p:cNvPicPr>
          <p:nvPr/>
        </p:nvPicPr>
        <p:blipFill>
          <a:blip r:embed="rId4"/>
          <a:stretch>
            <a:fillRect/>
          </a:stretch>
        </p:blipFill>
        <p:spPr>
          <a:xfrm>
            <a:off x="6123366" y="1973811"/>
            <a:ext cx="3587011" cy="3730111"/>
          </a:xfrm>
          <a:prstGeom prst="rect">
            <a:avLst/>
          </a:prstGeom>
        </p:spPr>
      </p:pic>
      <p:pic>
        <p:nvPicPr>
          <p:cNvPr id="14" name="Picture 13"/>
          <p:cNvPicPr>
            <a:picLocks noChangeAspect="1"/>
          </p:cNvPicPr>
          <p:nvPr/>
        </p:nvPicPr>
        <p:blipFill>
          <a:blip r:embed="rId5"/>
          <a:stretch>
            <a:fillRect/>
          </a:stretch>
        </p:blipFill>
        <p:spPr>
          <a:xfrm>
            <a:off x="5947153" y="5535711"/>
            <a:ext cx="3700446" cy="2310979"/>
          </a:xfrm>
          <a:prstGeom prst="rect">
            <a:avLst/>
          </a:prstGeom>
        </p:spPr>
      </p:pic>
      <p:sp>
        <p:nvSpPr>
          <p:cNvPr id="17" name="TextBox 16"/>
          <p:cNvSpPr txBox="1"/>
          <p:nvPr/>
        </p:nvSpPr>
        <p:spPr>
          <a:xfrm>
            <a:off x="9698419" y="1521954"/>
            <a:ext cx="2725411" cy="562203"/>
          </a:xfrm>
          <a:prstGeom prst="rect">
            <a:avLst/>
          </a:prstGeom>
          <a:noFill/>
        </p:spPr>
        <p:txBody>
          <a:bodyPr wrap="none" lIns="130046" tIns="65023" rIns="130046" bIns="65023" rtlCol="0">
            <a:spAutoFit/>
          </a:bodyPr>
          <a:lstStyle/>
          <a:p>
            <a:r>
              <a:rPr lang="en-US" sz="2800" dirty="0" smtClean="0"/>
              <a:t>a</a:t>
            </a:r>
            <a:r>
              <a:rPr lang="en-US" sz="2800" baseline="-25000" dirty="0" smtClean="0"/>
              <a:t>CDOM</a:t>
            </a:r>
            <a:r>
              <a:rPr lang="en-US" sz="2800" dirty="0" smtClean="0"/>
              <a:t>(412) (m</a:t>
            </a:r>
            <a:r>
              <a:rPr lang="en-US" sz="2800" baseline="30000" dirty="0" smtClean="0"/>
              <a:t>-1</a:t>
            </a:r>
            <a:r>
              <a:rPr lang="en-US" sz="2800" dirty="0" smtClean="0"/>
              <a:t>)</a:t>
            </a:r>
            <a:endParaRPr lang="en-US" sz="2800" dirty="0"/>
          </a:p>
        </p:txBody>
      </p:sp>
      <p:sp>
        <p:nvSpPr>
          <p:cNvPr id="18" name="TextBox 17"/>
          <p:cNvSpPr txBox="1"/>
          <p:nvPr/>
        </p:nvSpPr>
        <p:spPr>
          <a:xfrm>
            <a:off x="6855809" y="1527427"/>
            <a:ext cx="1873550" cy="562203"/>
          </a:xfrm>
          <a:prstGeom prst="rect">
            <a:avLst/>
          </a:prstGeom>
          <a:noFill/>
        </p:spPr>
        <p:txBody>
          <a:bodyPr wrap="none" lIns="130046" tIns="65023" rIns="130046" bIns="65023" rtlCol="0">
            <a:spAutoFit/>
          </a:bodyPr>
          <a:lstStyle/>
          <a:p>
            <a:r>
              <a:rPr lang="en-US" sz="2800" dirty="0" smtClean="0"/>
              <a:t>DOC (</a:t>
            </a:r>
            <a:r>
              <a:rPr lang="en-US" sz="2800" dirty="0" err="1" smtClean="0"/>
              <a:t>uM</a:t>
            </a:r>
            <a:r>
              <a:rPr lang="en-US" sz="2800" dirty="0" smtClean="0"/>
              <a:t>)</a:t>
            </a:r>
            <a:endParaRPr lang="en-US" sz="2800" dirty="0"/>
          </a:p>
        </p:txBody>
      </p:sp>
      <p:sp>
        <p:nvSpPr>
          <p:cNvPr id="19" name="Footer Placeholder 8"/>
          <p:cNvSpPr txBox="1">
            <a:spLocks/>
          </p:cNvSpPr>
          <p:nvPr/>
        </p:nvSpPr>
        <p:spPr>
          <a:xfrm>
            <a:off x="4443307" y="9144000"/>
            <a:ext cx="4878493" cy="685800"/>
          </a:xfrm>
          <a:prstGeom prst="rect">
            <a:avLst/>
          </a:prstGeom>
        </p:spPr>
        <p:txBody>
          <a:bodyPr wrap="square" lIns="130046" tIns="65023" rIns="130046" bIns="65023" numCol="1"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a:noFill/>
                </a:ln>
                <a:solidFill>
                  <a:srgbClr val="898989"/>
                </a:solidFill>
                <a:effectLst/>
                <a:uLnTx/>
                <a:uFillTx/>
                <a:latin typeface="Arial"/>
                <a:ea typeface="ヒラギノ角ゴ ProN W3" pitchFamily="1" charset="-128"/>
                <a:cs typeface="Arial"/>
                <a:sym typeface="Gill Sans" pitchFamily="1" charset="0"/>
              </a:rPr>
              <a:t>NASA GEO-CAPE Coastal Ecosystem Dynamics FY11 Chesapeake Bay Cruise</a:t>
            </a:r>
            <a:endParaRPr kumimoji="0" lang="en-US" sz="1600" b="0" i="0" u="none" strike="noStrike" kern="1200" cap="none" spc="0" normalizeH="0" baseline="0" noProof="0" dirty="0">
              <a:ln>
                <a:noFill/>
              </a:ln>
              <a:solidFill>
                <a:srgbClr val="898989"/>
              </a:solidFill>
              <a:effectLst/>
              <a:uLnTx/>
              <a:uFillTx/>
              <a:latin typeface="Arial"/>
              <a:ea typeface="ヒラギノ角ゴ ProN W3" pitchFamily="1" charset="-128"/>
              <a:cs typeface="Arial"/>
              <a:sym typeface="Gill Sans" pitchFamily="1" charset="0"/>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50" name="Title 3"/>
          <p:cNvSpPr>
            <a:spLocks noGrp="1"/>
          </p:cNvSpPr>
          <p:nvPr>
            <p:ph type="title"/>
          </p:nvPr>
        </p:nvSpPr>
        <p:spPr>
          <a:xfrm>
            <a:off x="650240" y="133210"/>
            <a:ext cx="11704320" cy="887306"/>
          </a:xfrm>
        </p:spPr>
        <p:txBody>
          <a:bodyPr/>
          <a:lstStyle/>
          <a:p>
            <a:pPr eaLnBrk="1" hangingPunct="1"/>
            <a:r>
              <a:rPr lang="en-US" sz="2800" dirty="0">
                <a:latin typeface="Arial"/>
                <a:cs typeface="Arial"/>
              </a:rPr>
              <a:t>Bio-optical and taxonomy measurements in the upper Chesapeake Bay to assist GEO-CAPE mission</a:t>
            </a:r>
          </a:p>
        </p:txBody>
      </p:sp>
      <p:sp>
        <p:nvSpPr>
          <p:cNvPr id="2051" name="Content Placeholder 4"/>
          <p:cNvSpPr>
            <a:spLocks noGrp="1"/>
          </p:cNvSpPr>
          <p:nvPr>
            <p:ph sz="half" idx="1"/>
          </p:nvPr>
        </p:nvSpPr>
        <p:spPr>
          <a:xfrm>
            <a:off x="650240" y="4419600"/>
            <a:ext cx="5960533" cy="4724400"/>
          </a:xfrm>
        </p:spPr>
        <p:txBody>
          <a:bodyPr lIns="130046" tIns="65023" rIns="130046" bIns="65023"/>
          <a:lstStyle/>
          <a:p>
            <a:pPr eaLnBrk="1" hangingPunct="1"/>
            <a:r>
              <a:rPr lang="en-US" dirty="0">
                <a:latin typeface="Arial"/>
                <a:cs typeface="Arial"/>
              </a:rPr>
              <a:t>Results to date</a:t>
            </a:r>
          </a:p>
          <a:p>
            <a:pPr lvl="1" eaLnBrk="1" hangingPunct="1"/>
            <a:r>
              <a:rPr lang="en-US" sz="2300" dirty="0">
                <a:latin typeface="Arial"/>
                <a:cs typeface="Arial"/>
              </a:rPr>
              <a:t>100% </a:t>
            </a:r>
            <a:r>
              <a:rPr lang="en-US" sz="2300" dirty="0" err="1">
                <a:latin typeface="Arial"/>
                <a:cs typeface="Arial"/>
              </a:rPr>
              <a:t>R</a:t>
            </a:r>
            <a:r>
              <a:rPr lang="en-US" sz="2300" baseline="-25000" dirty="0" err="1">
                <a:latin typeface="Arial"/>
                <a:cs typeface="Arial"/>
              </a:rPr>
              <a:t>rs</a:t>
            </a:r>
            <a:r>
              <a:rPr lang="en-US" sz="2300" dirty="0">
                <a:latin typeface="Arial"/>
                <a:cs typeface="Arial"/>
              </a:rPr>
              <a:t> data processed and data has been submitted</a:t>
            </a:r>
          </a:p>
          <a:p>
            <a:pPr lvl="1" eaLnBrk="1" hangingPunct="1"/>
            <a:r>
              <a:rPr lang="en-US" sz="2300" dirty="0">
                <a:latin typeface="Arial"/>
                <a:cs typeface="Arial"/>
              </a:rPr>
              <a:t>100% of </a:t>
            </a:r>
            <a:r>
              <a:rPr lang="en-US" sz="2300" dirty="0" err="1">
                <a:latin typeface="Arial"/>
                <a:cs typeface="Arial"/>
              </a:rPr>
              <a:t>ap/ad/Chl</a:t>
            </a:r>
            <a:r>
              <a:rPr lang="en-US" sz="2300" dirty="0">
                <a:latin typeface="Arial"/>
                <a:cs typeface="Arial"/>
              </a:rPr>
              <a:t>-a samples processed and submitted</a:t>
            </a:r>
          </a:p>
          <a:p>
            <a:pPr lvl="1" eaLnBrk="1" hangingPunct="1"/>
            <a:r>
              <a:rPr lang="en-US" sz="2300" dirty="0">
                <a:latin typeface="Arial"/>
                <a:cs typeface="Arial"/>
              </a:rPr>
              <a:t>100% CDOM abs samples processed and submitted</a:t>
            </a:r>
          </a:p>
          <a:p>
            <a:pPr lvl="1" eaLnBrk="1" hangingPunct="1"/>
            <a:r>
              <a:rPr lang="en-US" sz="2300" dirty="0">
                <a:latin typeface="Arial"/>
                <a:cs typeface="Arial"/>
              </a:rPr>
              <a:t>80% of taxonomic samples  processed and submitted</a:t>
            </a:r>
          </a:p>
          <a:p>
            <a:pPr lvl="1" eaLnBrk="1" hangingPunct="1"/>
            <a:r>
              <a:rPr lang="en-US" sz="2300" dirty="0" err="1">
                <a:latin typeface="Arial"/>
                <a:cs typeface="Arial"/>
              </a:rPr>
              <a:t>SeaWiFS</a:t>
            </a:r>
            <a:r>
              <a:rPr lang="en-US" sz="2300" dirty="0">
                <a:latin typeface="Arial"/>
                <a:cs typeface="Arial"/>
              </a:rPr>
              <a:t> and MODIS time-series processed, some analyzed</a:t>
            </a:r>
          </a:p>
          <a:p>
            <a:pPr eaLnBrk="1" hangingPunct="1"/>
            <a:endParaRPr lang="en-US" dirty="0">
              <a:latin typeface="Arial"/>
              <a:cs typeface="Arial"/>
            </a:endParaRPr>
          </a:p>
        </p:txBody>
      </p:sp>
      <p:sp>
        <p:nvSpPr>
          <p:cNvPr id="2052" name="Content Placeholder 4"/>
          <p:cNvSpPr txBox="1">
            <a:spLocks/>
          </p:cNvSpPr>
          <p:nvPr/>
        </p:nvSpPr>
        <p:spPr bwMode="auto">
          <a:xfrm>
            <a:off x="447041" y="1676400"/>
            <a:ext cx="12368107" cy="3023164"/>
          </a:xfrm>
          <a:prstGeom prst="rect">
            <a:avLst/>
          </a:prstGeom>
          <a:noFill/>
          <a:ln w="9525">
            <a:noFill/>
            <a:miter lim="800000"/>
            <a:headEnd/>
            <a:tailEnd/>
          </a:ln>
        </p:spPr>
        <p:txBody>
          <a:bodyPr lIns="130046" tIns="65023" rIns="130046" bIns="65023">
            <a:prstTxWarp prst="textNoShape">
              <a:avLst/>
            </a:prstTxWarp>
          </a:bodyPr>
          <a:lstStyle/>
          <a:p>
            <a:pPr marL="487672" indent="-487672" algn="l">
              <a:spcBef>
                <a:spcPct val="20000"/>
              </a:spcBef>
              <a:buFont typeface="Arial" pitchFamily="1" charset="0"/>
              <a:buChar char="•"/>
            </a:pPr>
            <a:r>
              <a:rPr lang="en-US" sz="2800" dirty="0">
                <a:latin typeface="Arial"/>
                <a:cs typeface="Arial"/>
              </a:rPr>
              <a:t>Summary of Activity:</a:t>
            </a:r>
          </a:p>
          <a:p>
            <a:pPr marL="1137902" lvl="1" indent="-487672" algn="l">
              <a:spcBef>
                <a:spcPct val="20000"/>
              </a:spcBef>
              <a:buFont typeface="Arial" pitchFamily="1" charset="0"/>
              <a:buChar char="•"/>
            </a:pPr>
            <a:r>
              <a:rPr lang="en-US" sz="2300" dirty="0">
                <a:latin typeface="Arial"/>
                <a:cs typeface="Arial"/>
              </a:rPr>
              <a:t>Collected the following data/samples during July 11-20</a:t>
            </a:r>
            <a:r>
              <a:rPr lang="en-US" sz="2300" baseline="30000" dirty="0">
                <a:latin typeface="Arial"/>
                <a:cs typeface="Arial"/>
              </a:rPr>
              <a:t>th</a:t>
            </a:r>
            <a:r>
              <a:rPr lang="en-US" sz="2300" dirty="0">
                <a:latin typeface="Arial"/>
                <a:cs typeface="Arial"/>
              </a:rPr>
              <a:t> CBODAQ field experiment:</a:t>
            </a:r>
          </a:p>
          <a:p>
            <a:pPr marL="1788132" lvl="2" indent="-487672" algn="l">
              <a:spcBef>
                <a:spcPct val="20000"/>
              </a:spcBef>
              <a:buFont typeface="Arial" pitchFamily="1" charset="0"/>
              <a:buChar char="•"/>
            </a:pPr>
            <a:r>
              <a:rPr lang="en-US" sz="2300" dirty="0">
                <a:latin typeface="Arial"/>
                <a:cs typeface="Arial"/>
              </a:rPr>
              <a:t>Remote sensing reflectance spectra (</a:t>
            </a:r>
            <a:r>
              <a:rPr lang="en-US" sz="2300" dirty="0" err="1">
                <a:latin typeface="Arial"/>
                <a:cs typeface="Arial"/>
              </a:rPr>
              <a:t>R</a:t>
            </a:r>
            <a:r>
              <a:rPr lang="en-US" sz="2300" baseline="-25000" dirty="0" err="1">
                <a:latin typeface="Arial"/>
                <a:cs typeface="Arial"/>
              </a:rPr>
              <a:t>rs</a:t>
            </a:r>
            <a:r>
              <a:rPr lang="en-US" sz="2300" dirty="0" err="1">
                <a:latin typeface="Arial"/>
                <a:cs typeface="Arial"/>
              </a:rPr>
              <a:t>(l</a:t>
            </a:r>
            <a:r>
              <a:rPr lang="en-US" sz="2300" dirty="0">
                <a:latin typeface="Arial"/>
                <a:cs typeface="Arial"/>
              </a:rPr>
              <a:t>)) (</a:t>
            </a:r>
            <a:r>
              <a:rPr lang="en-US" sz="2300" dirty="0" err="1">
                <a:latin typeface="Arial"/>
                <a:cs typeface="Arial"/>
              </a:rPr>
              <a:t>n</a:t>
            </a:r>
            <a:r>
              <a:rPr lang="en-US" sz="2300" dirty="0">
                <a:latin typeface="Arial"/>
                <a:cs typeface="Arial"/>
              </a:rPr>
              <a:t>=52)</a:t>
            </a:r>
          </a:p>
          <a:p>
            <a:pPr marL="1788132" lvl="2" indent="-487672" algn="l">
              <a:spcBef>
                <a:spcPct val="20000"/>
              </a:spcBef>
              <a:buFont typeface="Arial" pitchFamily="1" charset="0"/>
              <a:buChar char="•"/>
            </a:pPr>
            <a:r>
              <a:rPr lang="en-US" sz="2300" dirty="0">
                <a:latin typeface="Arial"/>
                <a:cs typeface="Arial"/>
              </a:rPr>
              <a:t>particulate &amp; </a:t>
            </a:r>
            <a:r>
              <a:rPr lang="en-US" sz="2300" dirty="0" err="1">
                <a:latin typeface="Arial"/>
                <a:cs typeface="Arial"/>
              </a:rPr>
              <a:t>detrital</a:t>
            </a:r>
            <a:r>
              <a:rPr lang="en-US" sz="2300" dirty="0">
                <a:latin typeface="Arial"/>
                <a:cs typeface="Arial"/>
              </a:rPr>
              <a:t> abs spectra + </a:t>
            </a:r>
            <a:r>
              <a:rPr lang="en-US" sz="2300" dirty="0" err="1">
                <a:latin typeface="Arial"/>
                <a:cs typeface="Arial"/>
              </a:rPr>
              <a:t>fluorometric</a:t>
            </a:r>
            <a:r>
              <a:rPr lang="en-US" sz="2300" dirty="0">
                <a:latin typeface="Arial"/>
                <a:cs typeface="Arial"/>
              </a:rPr>
              <a:t> </a:t>
            </a:r>
            <a:r>
              <a:rPr lang="en-US" sz="2300" dirty="0" err="1">
                <a:latin typeface="Arial"/>
                <a:cs typeface="Arial"/>
              </a:rPr>
              <a:t>Chl</a:t>
            </a:r>
            <a:r>
              <a:rPr lang="en-US" sz="2300" dirty="0">
                <a:latin typeface="Arial"/>
                <a:cs typeface="Arial"/>
              </a:rPr>
              <a:t>-a (</a:t>
            </a:r>
            <a:r>
              <a:rPr lang="en-US" sz="2300" dirty="0" err="1">
                <a:latin typeface="Arial"/>
                <a:cs typeface="Arial"/>
              </a:rPr>
              <a:t>n</a:t>
            </a:r>
            <a:r>
              <a:rPr lang="en-US" sz="2300" dirty="0">
                <a:latin typeface="Arial"/>
                <a:cs typeface="Arial"/>
              </a:rPr>
              <a:t>=184)</a:t>
            </a:r>
          </a:p>
          <a:p>
            <a:pPr marL="1788132" lvl="2" indent="-487672" algn="l">
              <a:spcBef>
                <a:spcPct val="20000"/>
              </a:spcBef>
              <a:buFont typeface="Arial" pitchFamily="1" charset="0"/>
              <a:buChar char="•"/>
            </a:pPr>
            <a:r>
              <a:rPr lang="en-US" sz="2300" dirty="0">
                <a:latin typeface="Arial"/>
                <a:cs typeface="Arial"/>
              </a:rPr>
              <a:t>CDOM abs spectra (</a:t>
            </a:r>
            <a:r>
              <a:rPr lang="en-US" sz="2300" dirty="0" err="1">
                <a:latin typeface="Arial"/>
                <a:cs typeface="Arial"/>
              </a:rPr>
              <a:t>n</a:t>
            </a:r>
            <a:r>
              <a:rPr lang="en-US" sz="2300" dirty="0">
                <a:latin typeface="Arial"/>
                <a:cs typeface="Arial"/>
              </a:rPr>
              <a:t>=105)</a:t>
            </a:r>
          </a:p>
          <a:p>
            <a:pPr marL="1788132" lvl="2" indent="-487672" algn="l">
              <a:spcBef>
                <a:spcPct val="20000"/>
              </a:spcBef>
              <a:buFont typeface="Arial" pitchFamily="1" charset="0"/>
              <a:buChar char="•"/>
            </a:pPr>
            <a:r>
              <a:rPr lang="en-US" sz="2300" dirty="0">
                <a:latin typeface="Arial"/>
                <a:cs typeface="Arial"/>
              </a:rPr>
              <a:t>phytoplankton taxonomy (</a:t>
            </a:r>
            <a:r>
              <a:rPr lang="en-US" sz="2300" dirty="0" err="1">
                <a:latin typeface="Arial"/>
                <a:cs typeface="Arial"/>
              </a:rPr>
              <a:t>n</a:t>
            </a:r>
            <a:r>
              <a:rPr lang="en-US" sz="2300" dirty="0">
                <a:latin typeface="Arial"/>
                <a:cs typeface="Arial"/>
              </a:rPr>
              <a:t>=128)</a:t>
            </a:r>
          </a:p>
          <a:p>
            <a:pPr marL="487672" indent="-487672" algn="l"/>
            <a:endParaRPr lang="en-US" sz="1700" dirty="0">
              <a:latin typeface="Arial"/>
              <a:cs typeface="Arial"/>
            </a:endParaRPr>
          </a:p>
        </p:txBody>
      </p:sp>
      <p:sp>
        <p:nvSpPr>
          <p:cNvPr id="2053" name="Content Placeholder 4"/>
          <p:cNvSpPr txBox="1">
            <a:spLocks/>
          </p:cNvSpPr>
          <p:nvPr/>
        </p:nvSpPr>
        <p:spPr bwMode="auto">
          <a:xfrm>
            <a:off x="6854613" y="5052907"/>
            <a:ext cx="5743787" cy="3535680"/>
          </a:xfrm>
          <a:prstGeom prst="rect">
            <a:avLst/>
          </a:prstGeom>
          <a:noFill/>
          <a:ln w="9525">
            <a:noFill/>
            <a:miter lim="800000"/>
            <a:headEnd/>
            <a:tailEnd/>
          </a:ln>
        </p:spPr>
        <p:txBody>
          <a:bodyPr lIns="130046" tIns="65023" rIns="130046" bIns="65023">
            <a:prstTxWarp prst="textNoShape">
              <a:avLst/>
            </a:prstTxWarp>
          </a:bodyPr>
          <a:lstStyle/>
          <a:p>
            <a:pPr marL="487672" indent="-487672">
              <a:spcBef>
                <a:spcPct val="20000"/>
              </a:spcBef>
              <a:buFont typeface="Arial" pitchFamily="1" charset="0"/>
              <a:buChar char="•"/>
            </a:pPr>
            <a:r>
              <a:rPr lang="en-US" sz="2800" dirty="0" smtClean="0">
                <a:latin typeface="Arial"/>
                <a:cs typeface="Arial"/>
              </a:rPr>
              <a:t>Impact &amp; </a:t>
            </a:r>
            <a:r>
              <a:rPr lang="en-US" sz="2800" dirty="0">
                <a:latin typeface="Arial"/>
                <a:cs typeface="Arial"/>
              </a:rPr>
              <a:t>recommendations for GEO-CAPE requirements</a:t>
            </a:r>
          </a:p>
          <a:p>
            <a:pPr marL="487672" indent="-487672" algn="l">
              <a:spcBef>
                <a:spcPct val="20000"/>
              </a:spcBef>
            </a:pPr>
            <a:r>
              <a:rPr lang="en-US" sz="2800" dirty="0">
                <a:latin typeface="Arial"/>
                <a:cs typeface="Arial"/>
              </a:rPr>
              <a:t>	- </a:t>
            </a:r>
            <a:r>
              <a:rPr lang="en-US" sz="2300" dirty="0">
                <a:latin typeface="Arial"/>
                <a:cs typeface="Arial"/>
              </a:rPr>
              <a:t>Data are being synthesized in group activities in order to determine the optimal spatial/temporal resolutions of GEO-CAPE</a:t>
            </a:r>
            <a:r>
              <a:rPr lang="en-US" sz="2800" dirty="0">
                <a:latin typeface="Arial"/>
                <a:cs typeface="Arial"/>
              </a:rPr>
              <a:t> </a:t>
            </a:r>
          </a:p>
        </p:txBody>
      </p:sp>
      <p:sp>
        <p:nvSpPr>
          <p:cNvPr id="2055" name="Subtitle 6"/>
          <p:cNvSpPr txBox="1">
            <a:spLocks/>
          </p:cNvSpPr>
          <p:nvPr/>
        </p:nvSpPr>
        <p:spPr bwMode="auto">
          <a:xfrm>
            <a:off x="1842347" y="1020516"/>
            <a:ext cx="10044854" cy="629921"/>
          </a:xfrm>
          <a:prstGeom prst="rect">
            <a:avLst/>
          </a:prstGeom>
          <a:noFill/>
          <a:ln w="9525">
            <a:noFill/>
            <a:miter lim="800000"/>
            <a:headEnd/>
            <a:tailEnd/>
          </a:ln>
        </p:spPr>
        <p:txBody>
          <a:bodyPr lIns="130046" tIns="65023" rIns="130046" bIns="65023">
            <a:prstTxWarp prst="textNoShape">
              <a:avLst/>
            </a:prstTxWarp>
          </a:bodyPr>
          <a:lstStyle/>
          <a:p>
            <a:pPr algn="ctr">
              <a:spcBef>
                <a:spcPct val="20000"/>
              </a:spcBef>
              <a:buFont typeface="Arial" pitchFamily="1" charset="0"/>
              <a:buNone/>
            </a:pPr>
            <a:r>
              <a:rPr lang="en-US" sz="2800" dirty="0" err="1" smtClean="0">
                <a:solidFill>
                  <a:srgbClr val="0000CC"/>
                </a:solidFill>
                <a:latin typeface="Arial"/>
                <a:ea typeface="Arial" pitchFamily="1" charset="0"/>
                <a:cs typeface="Arial"/>
              </a:rPr>
              <a:t>Chuanmin</a:t>
            </a:r>
            <a:r>
              <a:rPr lang="en-US" sz="2800" dirty="0" smtClean="0">
                <a:solidFill>
                  <a:srgbClr val="0000CC"/>
                </a:solidFill>
                <a:latin typeface="Arial"/>
                <a:ea typeface="Arial" pitchFamily="1" charset="0"/>
                <a:cs typeface="Arial"/>
              </a:rPr>
              <a:t> </a:t>
            </a:r>
            <a:r>
              <a:rPr lang="en-US" sz="2800" dirty="0" err="1" smtClean="0">
                <a:solidFill>
                  <a:srgbClr val="0000CC"/>
                </a:solidFill>
                <a:latin typeface="Arial"/>
                <a:ea typeface="Arial" pitchFamily="1" charset="0"/>
                <a:cs typeface="Arial"/>
              </a:rPr>
              <a:t>Hu</a:t>
            </a:r>
            <a:r>
              <a:rPr lang="en-US" sz="2800" dirty="0" smtClean="0">
                <a:solidFill>
                  <a:srgbClr val="0000CC"/>
                </a:solidFill>
                <a:latin typeface="Arial"/>
                <a:ea typeface="Arial" pitchFamily="1" charset="0"/>
                <a:cs typeface="Arial"/>
              </a:rPr>
              <a:t> - University </a:t>
            </a:r>
            <a:r>
              <a:rPr lang="en-US" sz="2800" dirty="0">
                <a:solidFill>
                  <a:srgbClr val="0000CC"/>
                </a:solidFill>
                <a:latin typeface="Arial"/>
                <a:ea typeface="Arial" pitchFamily="1" charset="0"/>
                <a:cs typeface="Arial"/>
              </a:rPr>
              <a:t>of South Florida</a:t>
            </a:r>
          </a:p>
        </p:txBody>
      </p:sp>
      <p:sp>
        <p:nvSpPr>
          <p:cNvPr id="8" name="Footer Placeholder 8"/>
          <p:cNvSpPr txBox="1">
            <a:spLocks/>
          </p:cNvSpPr>
          <p:nvPr/>
        </p:nvSpPr>
        <p:spPr>
          <a:xfrm>
            <a:off x="4443307" y="9144000"/>
            <a:ext cx="4878493" cy="685800"/>
          </a:xfrm>
          <a:prstGeom prst="rect">
            <a:avLst/>
          </a:prstGeom>
        </p:spPr>
        <p:txBody>
          <a:bodyPr wrap="square" lIns="130046" tIns="65023" rIns="130046" bIns="65023" numCol="1"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a:noFill/>
                </a:ln>
                <a:solidFill>
                  <a:srgbClr val="898989"/>
                </a:solidFill>
                <a:effectLst/>
                <a:uLnTx/>
                <a:uFillTx/>
                <a:latin typeface="Arial"/>
                <a:ea typeface="ヒラギノ角ゴ ProN W3" pitchFamily="1" charset="-128"/>
                <a:cs typeface="Arial"/>
                <a:sym typeface="Gill Sans" pitchFamily="1" charset="0"/>
              </a:rPr>
              <a:t>NASA GEO-CAPE Coastal Ecosystem Dynamics FY11 Chesapeake Bay Cruise</a:t>
            </a:r>
            <a:endParaRPr kumimoji="0" lang="en-US" sz="1600" b="0" i="0" u="none" strike="noStrike" kern="1200" cap="none" spc="0" normalizeH="0" baseline="0" noProof="0" dirty="0">
              <a:ln>
                <a:noFill/>
              </a:ln>
              <a:solidFill>
                <a:srgbClr val="898989"/>
              </a:solidFill>
              <a:effectLst/>
              <a:uLnTx/>
              <a:uFillTx/>
              <a:latin typeface="Arial"/>
              <a:ea typeface="ヒラギノ角ゴ ProN W3" pitchFamily="1" charset="-128"/>
              <a:cs typeface="Arial"/>
              <a:sym typeface="Gill Sans" pitchFamily="1" charset="0"/>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B5D4B465-D59E-F042-A47B-3944807DC9A3}" type="slidenum">
              <a:rPr lang="en-US" smtClean="0"/>
              <a:pPr/>
              <a:t>46</a:t>
            </a:fld>
            <a:endParaRPr lang="en-US"/>
          </a:p>
        </p:txBody>
      </p:sp>
      <p:pic>
        <p:nvPicPr>
          <p:cNvPr id="6" name="Picture 5"/>
          <p:cNvPicPr>
            <a:picLocks noChangeAspect="1"/>
          </p:cNvPicPr>
          <p:nvPr/>
        </p:nvPicPr>
        <p:blipFill>
          <a:blip r:embed="rId2"/>
          <a:stretch>
            <a:fillRect/>
          </a:stretch>
        </p:blipFill>
        <p:spPr>
          <a:xfrm>
            <a:off x="-12541250" y="-9404350"/>
            <a:ext cx="4800534" cy="3600000"/>
          </a:xfrm>
          <a:prstGeom prst="rect">
            <a:avLst/>
          </a:prstGeom>
        </p:spPr>
      </p:pic>
      <p:pic>
        <p:nvPicPr>
          <p:cNvPr id="8" name="Picture 7"/>
          <p:cNvPicPr>
            <a:picLocks noChangeAspect="1"/>
          </p:cNvPicPr>
          <p:nvPr/>
        </p:nvPicPr>
        <p:blipFill>
          <a:blip r:embed="rId2"/>
          <a:stretch>
            <a:fillRect/>
          </a:stretch>
        </p:blipFill>
        <p:spPr>
          <a:xfrm>
            <a:off x="142523" y="165100"/>
            <a:ext cx="12684477" cy="9512300"/>
          </a:xfrm>
          <a:prstGeom prst="rect">
            <a:avLst/>
          </a:prstGeom>
        </p:spPr>
      </p:pic>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650240" y="132571"/>
            <a:ext cx="11704320" cy="889060"/>
          </a:xfrm>
        </p:spPr>
        <p:txBody>
          <a:bodyPr>
            <a:normAutofit fontScale="90000"/>
          </a:bodyPr>
          <a:lstStyle/>
          <a:p>
            <a:r>
              <a:rPr lang="en-US" sz="4600" dirty="0" smtClean="0">
                <a:latin typeface="Arial"/>
              </a:rPr>
              <a:t>Aerosols &amp; Gases during Chesapeake Bay</a:t>
            </a:r>
            <a:br>
              <a:rPr lang="en-US" sz="4600" dirty="0" smtClean="0">
                <a:latin typeface="Arial"/>
              </a:rPr>
            </a:br>
            <a:r>
              <a:rPr lang="en-US" sz="4600" dirty="0" smtClean="0">
                <a:latin typeface="Arial"/>
              </a:rPr>
              <a:t>DISCOVER-AQ Cruise</a:t>
            </a:r>
            <a:endParaRPr lang="en-US" sz="4600" dirty="0">
              <a:latin typeface="Arial"/>
            </a:endParaRPr>
          </a:p>
        </p:txBody>
      </p:sp>
      <p:sp>
        <p:nvSpPr>
          <p:cNvPr id="5" name="Content Placeholder 4"/>
          <p:cNvSpPr>
            <a:spLocks noGrp="1"/>
          </p:cNvSpPr>
          <p:nvPr>
            <p:ph sz="half" idx="1"/>
          </p:nvPr>
        </p:nvSpPr>
        <p:spPr>
          <a:xfrm>
            <a:off x="650240" y="5397982"/>
            <a:ext cx="5743787" cy="3698472"/>
          </a:xfrm>
        </p:spPr>
        <p:txBody>
          <a:bodyPr lIns="130046" tIns="65023" rIns="130046" bIns="65023">
            <a:normAutofit/>
          </a:bodyPr>
          <a:lstStyle/>
          <a:p>
            <a:pPr>
              <a:buNone/>
            </a:pPr>
            <a:r>
              <a:rPr lang="en-US" sz="2600" b="1" dirty="0" smtClean="0">
                <a:latin typeface="Arial"/>
              </a:rPr>
              <a:t>Results to date</a:t>
            </a:r>
          </a:p>
          <a:p>
            <a:r>
              <a:rPr lang="en-US" sz="2600" dirty="0" smtClean="0">
                <a:latin typeface="Arial"/>
              </a:rPr>
              <a:t>Completed laboratory analysis of samples</a:t>
            </a:r>
          </a:p>
          <a:p>
            <a:pPr lvl="1"/>
            <a:r>
              <a:rPr lang="en-US" sz="2600" dirty="0" smtClean="0">
                <a:latin typeface="Arial"/>
              </a:rPr>
              <a:t>CH</a:t>
            </a:r>
            <a:r>
              <a:rPr lang="en-US" sz="2600" baseline="-25000" dirty="0" smtClean="0">
                <a:latin typeface="Arial"/>
              </a:rPr>
              <a:t>4</a:t>
            </a:r>
            <a:endParaRPr lang="en-US" sz="2600" dirty="0" smtClean="0">
              <a:latin typeface="Arial"/>
            </a:endParaRPr>
          </a:p>
          <a:p>
            <a:pPr lvl="1"/>
            <a:r>
              <a:rPr lang="en-US" sz="2600" dirty="0" smtClean="0">
                <a:latin typeface="Arial"/>
              </a:rPr>
              <a:t>EC/OC</a:t>
            </a:r>
          </a:p>
          <a:p>
            <a:pPr lvl="1"/>
            <a:r>
              <a:rPr lang="en-US" sz="2600" dirty="0" smtClean="0">
                <a:latin typeface="Arial"/>
              </a:rPr>
              <a:t>WSOC</a:t>
            </a:r>
          </a:p>
          <a:p>
            <a:pPr lvl="1"/>
            <a:r>
              <a:rPr lang="en-US" sz="2600" dirty="0" smtClean="0">
                <a:latin typeface="Arial"/>
              </a:rPr>
              <a:t>Inorganic Ions</a:t>
            </a:r>
          </a:p>
          <a:p>
            <a:endParaRPr lang="en-US" dirty="0">
              <a:latin typeface="Arial"/>
            </a:endParaRPr>
          </a:p>
        </p:txBody>
      </p:sp>
      <p:sp>
        <p:nvSpPr>
          <p:cNvPr id="6" name="Content Placeholder 5"/>
          <p:cNvSpPr>
            <a:spLocks noGrp="1"/>
          </p:cNvSpPr>
          <p:nvPr>
            <p:ph sz="half" idx="2"/>
          </p:nvPr>
        </p:nvSpPr>
        <p:spPr>
          <a:xfrm>
            <a:off x="6610773" y="1866451"/>
            <a:ext cx="5743787" cy="3531531"/>
          </a:xfrm>
        </p:spPr>
        <p:txBody>
          <a:bodyPr lIns="130046" tIns="65023" rIns="130046" bIns="65023">
            <a:normAutofit/>
          </a:bodyPr>
          <a:lstStyle/>
          <a:p>
            <a:r>
              <a:rPr lang="en-US" sz="2600" dirty="0" smtClean="0">
                <a:latin typeface="Arial"/>
              </a:rPr>
              <a:t>Data available via </a:t>
            </a:r>
            <a:r>
              <a:rPr lang="en-US" sz="2600" dirty="0" err="1" smtClean="0">
                <a:latin typeface="Arial"/>
              </a:rPr>
              <a:t>SeaBASS</a:t>
            </a:r>
            <a:endParaRPr lang="en-US" sz="2600" dirty="0" smtClean="0">
              <a:latin typeface="Arial"/>
            </a:endParaRPr>
          </a:p>
          <a:p>
            <a:r>
              <a:rPr lang="en-US" sz="2600" dirty="0" smtClean="0">
                <a:latin typeface="Arial"/>
              </a:rPr>
              <a:t>Preliminary results indicate MBL during this period was quite clean, leading to relatively low aerosol and CH</a:t>
            </a:r>
            <a:r>
              <a:rPr lang="en-US" sz="2600" baseline="-25000" dirty="0" smtClean="0">
                <a:latin typeface="Arial"/>
              </a:rPr>
              <a:t>4</a:t>
            </a:r>
            <a:r>
              <a:rPr lang="en-US" sz="2600" dirty="0" smtClean="0">
                <a:latin typeface="Arial"/>
              </a:rPr>
              <a:t> concentrations</a:t>
            </a:r>
          </a:p>
          <a:p>
            <a:r>
              <a:rPr lang="en-US" sz="2600" dirty="0" smtClean="0">
                <a:latin typeface="Arial"/>
              </a:rPr>
              <a:t>Further analysis and publication of data pending available funds</a:t>
            </a:r>
            <a:endParaRPr lang="en-US" sz="2600" dirty="0">
              <a:latin typeface="Arial"/>
            </a:endParaRPr>
          </a:p>
        </p:txBody>
      </p:sp>
      <p:sp>
        <p:nvSpPr>
          <p:cNvPr id="7" name="Content Placeholder 4"/>
          <p:cNvSpPr txBox="1">
            <a:spLocks/>
          </p:cNvSpPr>
          <p:nvPr/>
        </p:nvSpPr>
        <p:spPr>
          <a:xfrm>
            <a:off x="866986" y="1866450"/>
            <a:ext cx="5743787" cy="3531533"/>
          </a:xfrm>
          <a:prstGeom prst="rect">
            <a:avLst/>
          </a:prstGeom>
        </p:spPr>
        <p:txBody>
          <a:bodyPr vert="horz" lIns="130046" tIns="65023" rIns="130046" bIns="65023" rtlCol="0">
            <a:normAutofit fontScale="85000" lnSpcReduction="20000"/>
          </a:bodyPr>
          <a:lstStyle/>
          <a:p>
            <a:pPr marL="487672" indent="-487672" algn="l" defTabSz="650230" fontAlgn="auto">
              <a:spcBef>
                <a:spcPct val="20000"/>
              </a:spcBef>
              <a:spcAft>
                <a:spcPts val="0"/>
              </a:spcAft>
              <a:defRPr/>
            </a:pPr>
            <a:r>
              <a:rPr lang="en-US" sz="2800" b="1" dirty="0" smtClean="0">
                <a:solidFill>
                  <a:schemeClr val="tx1"/>
                </a:solidFill>
                <a:latin typeface="Arial"/>
                <a:ea typeface="+mn-ea"/>
                <a:cs typeface="+mn-cs"/>
              </a:rPr>
              <a:t>Summary of Activity</a:t>
            </a:r>
          </a:p>
          <a:p>
            <a:pPr marL="487672" indent="-487672" algn="l" defTabSz="650230" fontAlgn="auto">
              <a:spcBef>
                <a:spcPct val="20000"/>
              </a:spcBef>
              <a:spcAft>
                <a:spcPts val="0"/>
              </a:spcAft>
              <a:buFont typeface="Arial"/>
              <a:buChar char="•"/>
              <a:defRPr/>
            </a:pPr>
            <a:r>
              <a:rPr lang="en-US" sz="2800" dirty="0" smtClean="0">
                <a:latin typeface="Arial"/>
              </a:rPr>
              <a:t>Collected 3 sets of 4 filter samples per cruise </a:t>
            </a:r>
          </a:p>
          <a:p>
            <a:pPr marL="1137902" lvl="1" indent="-487672" algn="l">
              <a:spcBef>
                <a:spcPct val="20000"/>
              </a:spcBef>
              <a:buFont typeface="Arial"/>
              <a:buChar char="•"/>
              <a:defRPr/>
            </a:pPr>
            <a:r>
              <a:rPr lang="en-US" sz="2800" dirty="0" smtClean="0">
                <a:latin typeface="Arial"/>
              </a:rPr>
              <a:t>submicron &amp; bulk aerosols</a:t>
            </a:r>
          </a:p>
          <a:p>
            <a:pPr marL="1137902" lvl="1" indent="-487672" algn="l">
              <a:spcBef>
                <a:spcPct val="20000"/>
              </a:spcBef>
              <a:buFont typeface="Arial"/>
              <a:buChar char="•"/>
              <a:defRPr/>
            </a:pPr>
            <a:r>
              <a:rPr lang="en-US" sz="2800" dirty="0" smtClean="0">
                <a:latin typeface="Arial"/>
              </a:rPr>
              <a:t>Quartz &amp; Teflon filters for organic and inorganic chemical analysis</a:t>
            </a:r>
          </a:p>
          <a:p>
            <a:pPr marL="487672" indent="-487672" algn="l">
              <a:spcBef>
                <a:spcPct val="20000"/>
              </a:spcBef>
              <a:buFont typeface="Arial"/>
              <a:buChar char="•"/>
              <a:defRPr/>
            </a:pPr>
            <a:r>
              <a:rPr lang="en-US" sz="2800" dirty="0" smtClean="0">
                <a:solidFill>
                  <a:schemeClr val="tx1"/>
                </a:solidFill>
                <a:latin typeface="Arial"/>
                <a:ea typeface="+mn-ea"/>
                <a:cs typeface="+mn-cs"/>
              </a:rPr>
              <a:t>Collected paired trace gas</a:t>
            </a:r>
            <a:r>
              <a:rPr lang="en-US" sz="2800" dirty="0" smtClean="0">
                <a:latin typeface="Arial"/>
              </a:rPr>
              <a:t> (CH</a:t>
            </a:r>
            <a:r>
              <a:rPr lang="en-US" sz="2800" baseline="-25000" dirty="0" smtClean="0">
                <a:latin typeface="Arial"/>
              </a:rPr>
              <a:t>4</a:t>
            </a:r>
            <a:r>
              <a:rPr lang="en-US" sz="2800" dirty="0" smtClean="0">
                <a:latin typeface="Arial"/>
              </a:rPr>
              <a:t>)samples from </a:t>
            </a:r>
            <a:r>
              <a:rPr lang="en-US" sz="2800" dirty="0" smtClean="0">
                <a:solidFill>
                  <a:schemeClr val="tx1"/>
                </a:solidFill>
                <a:latin typeface="Arial"/>
                <a:ea typeface="+mn-ea"/>
                <a:cs typeface="+mn-cs"/>
              </a:rPr>
              <a:t>MBL and surface seawater</a:t>
            </a:r>
          </a:p>
          <a:p>
            <a:pPr marL="487672" indent="-487672" algn="l" defTabSz="650230" fontAlgn="auto">
              <a:spcBef>
                <a:spcPct val="20000"/>
              </a:spcBef>
              <a:spcAft>
                <a:spcPts val="0"/>
              </a:spcAft>
              <a:buFont typeface="Arial"/>
              <a:buChar char="•"/>
              <a:defRPr/>
            </a:pPr>
            <a:endParaRPr lang="en-US" sz="4000" dirty="0" smtClean="0">
              <a:solidFill>
                <a:schemeClr val="tx1"/>
              </a:solidFill>
              <a:latin typeface="Arial"/>
              <a:ea typeface="+mn-ea"/>
              <a:cs typeface="+mn-cs"/>
            </a:endParaRPr>
          </a:p>
        </p:txBody>
      </p:sp>
      <p:sp>
        <p:nvSpPr>
          <p:cNvPr id="8" name="Content Placeholder 4"/>
          <p:cNvSpPr txBox="1">
            <a:spLocks/>
          </p:cNvSpPr>
          <p:nvPr/>
        </p:nvSpPr>
        <p:spPr>
          <a:xfrm>
            <a:off x="6610773" y="5397982"/>
            <a:ext cx="5743787" cy="3698472"/>
          </a:xfrm>
          <a:prstGeom prst="rect">
            <a:avLst/>
          </a:prstGeom>
        </p:spPr>
        <p:txBody>
          <a:bodyPr vert="horz" lIns="130046" tIns="65023" rIns="130046" bIns="65023" rtlCol="0">
            <a:normAutofit fontScale="62500" lnSpcReduction="20000"/>
          </a:bodyPr>
          <a:lstStyle/>
          <a:p>
            <a:pPr marL="487672" indent="-487672" algn="l" defTabSz="650230" fontAlgn="auto">
              <a:spcBef>
                <a:spcPct val="20000"/>
              </a:spcBef>
              <a:spcAft>
                <a:spcPts val="0"/>
              </a:spcAft>
              <a:defRPr/>
            </a:pPr>
            <a:r>
              <a:rPr lang="en-US" sz="4100" b="1" dirty="0" smtClean="0">
                <a:solidFill>
                  <a:schemeClr val="tx1"/>
                </a:solidFill>
                <a:latin typeface="Arial"/>
                <a:ea typeface="+mn-ea"/>
                <a:cs typeface="+mn-cs"/>
              </a:rPr>
              <a:t>Impact &amp; recommendations for GEO-CAPE requirements</a:t>
            </a:r>
          </a:p>
          <a:p>
            <a:pPr marL="487672" indent="-487672" algn="l" defTabSz="650230" fontAlgn="auto">
              <a:spcBef>
                <a:spcPct val="20000"/>
              </a:spcBef>
              <a:spcAft>
                <a:spcPts val="0"/>
              </a:spcAft>
              <a:buFont typeface="Arial"/>
              <a:buChar char="•"/>
              <a:defRPr/>
            </a:pPr>
            <a:r>
              <a:rPr lang="en-US" sz="4000" dirty="0" smtClean="0">
                <a:latin typeface="Arial"/>
              </a:rPr>
              <a:t>Trace gas samples collected hourly</a:t>
            </a:r>
          </a:p>
          <a:p>
            <a:pPr marL="487672" indent="-487672" algn="l" defTabSz="650230" fontAlgn="auto">
              <a:spcBef>
                <a:spcPct val="20000"/>
              </a:spcBef>
              <a:spcAft>
                <a:spcPts val="0"/>
              </a:spcAft>
              <a:buFont typeface="Arial"/>
              <a:buChar char="•"/>
              <a:defRPr/>
            </a:pPr>
            <a:r>
              <a:rPr lang="en-US" sz="4000" dirty="0" smtClean="0">
                <a:solidFill>
                  <a:schemeClr val="tx1"/>
                </a:solidFill>
                <a:latin typeface="Arial"/>
                <a:ea typeface="+mn-ea"/>
                <a:cs typeface="+mn-cs"/>
              </a:rPr>
              <a:t>Filter sets collected over ~3 hr intervals</a:t>
            </a:r>
          </a:p>
          <a:p>
            <a:pPr marL="487672" indent="-487672" algn="l" defTabSz="650230" fontAlgn="auto">
              <a:spcBef>
                <a:spcPct val="20000"/>
              </a:spcBef>
              <a:spcAft>
                <a:spcPts val="0"/>
              </a:spcAft>
              <a:buFont typeface="Arial"/>
              <a:buChar char="•"/>
              <a:defRPr/>
            </a:pPr>
            <a:r>
              <a:rPr lang="en-US" sz="4000" dirty="0" smtClean="0">
                <a:latin typeface="Arial"/>
              </a:rPr>
              <a:t>Expect results to provide insight on diurnal variability &amp; relationships between seawater and aircraft observations</a:t>
            </a:r>
            <a:endParaRPr lang="en-US" sz="4000" dirty="0" smtClean="0">
              <a:solidFill>
                <a:schemeClr val="tx1"/>
              </a:solidFill>
              <a:latin typeface="Arial"/>
              <a:ea typeface="+mn-ea"/>
              <a:cs typeface="+mn-cs"/>
            </a:endParaRPr>
          </a:p>
        </p:txBody>
      </p:sp>
      <p:sp>
        <p:nvSpPr>
          <p:cNvPr id="11" name="Subtitle 6"/>
          <p:cNvSpPr txBox="1">
            <a:spLocks/>
          </p:cNvSpPr>
          <p:nvPr/>
        </p:nvSpPr>
        <p:spPr>
          <a:xfrm>
            <a:off x="1842347" y="1236677"/>
            <a:ext cx="9103360" cy="629773"/>
          </a:xfrm>
          <a:prstGeom prst="rect">
            <a:avLst/>
          </a:prstGeom>
        </p:spPr>
        <p:txBody>
          <a:bodyPr vert="horz" lIns="130046" tIns="65023" rIns="130046" bIns="65023" rtlCol="0">
            <a:normAutofit/>
          </a:bodyPr>
          <a:lstStyle/>
          <a:p>
            <a:pPr defTabSz="650230" fontAlgn="auto">
              <a:spcBef>
                <a:spcPct val="20000"/>
              </a:spcBef>
              <a:spcAft>
                <a:spcPts val="0"/>
              </a:spcAft>
              <a:defRPr/>
            </a:pPr>
            <a:r>
              <a:rPr lang="en-US" sz="2800" dirty="0" smtClean="0">
                <a:solidFill>
                  <a:srgbClr val="0000FF"/>
                </a:solidFill>
                <a:latin typeface="Arial"/>
                <a:ea typeface="+mn-ea"/>
                <a:cs typeface="Arial"/>
              </a:rPr>
              <a:t>Carolyn Jordan	</a:t>
            </a:r>
            <a:r>
              <a:rPr lang="en-US" sz="2800" dirty="0" smtClean="0">
                <a:solidFill>
                  <a:srgbClr val="0000FF"/>
                </a:solidFill>
                <a:latin typeface="Arial"/>
                <a:cs typeface="Arial"/>
              </a:rPr>
              <a:t>-</a:t>
            </a:r>
            <a:r>
              <a:rPr lang="en-US" sz="2800" dirty="0" smtClean="0">
                <a:solidFill>
                  <a:srgbClr val="0000FF"/>
                </a:solidFill>
                <a:latin typeface="Arial"/>
                <a:ea typeface="+mn-ea"/>
                <a:cs typeface="Arial"/>
              </a:rPr>
              <a:t> UNH</a:t>
            </a:r>
            <a:endParaRPr lang="en-US" sz="2800" dirty="0">
              <a:solidFill>
                <a:srgbClr val="0000FF"/>
              </a:solidFill>
              <a:latin typeface="Arial"/>
              <a:ea typeface="+mn-ea"/>
              <a:cs typeface="Arial"/>
            </a:endParaRPr>
          </a:p>
        </p:txBody>
      </p:sp>
      <p:sp>
        <p:nvSpPr>
          <p:cNvPr id="10" name="Footer Placeholder 8"/>
          <p:cNvSpPr txBox="1">
            <a:spLocks/>
          </p:cNvSpPr>
          <p:nvPr/>
        </p:nvSpPr>
        <p:spPr>
          <a:xfrm>
            <a:off x="4443307" y="9144000"/>
            <a:ext cx="4878493" cy="685800"/>
          </a:xfrm>
          <a:prstGeom prst="rect">
            <a:avLst/>
          </a:prstGeom>
        </p:spPr>
        <p:txBody>
          <a:bodyPr wrap="square" lIns="130046" tIns="65023" rIns="130046" bIns="65023" numCol="1"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a:noFill/>
                </a:ln>
                <a:solidFill>
                  <a:srgbClr val="898989"/>
                </a:solidFill>
                <a:effectLst/>
                <a:uLnTx/>
                <a:uFillTx/>
                <a:latin typeface="Arial"/>
                <a:ea typeface="ヒラギノ角ゴ ProN W3" pitchFamily="1" charset="-128"/>
                <a:cs typeface="Arial"/>
                <a:sym typeface="Gill Sans" pitchFamily="1" charset="0"/>
              </a:rPr>
              <a:t>NASA GEO-CAPE Coastal Ecosystem Dynamics FY11 Chesapeake Bay Cruise</a:t>
            </a:r>
            <a:endParaRPr kumimoji="0" lang="en-US" sz="1600" b="0" i="0" u="none" strike="noStrike" kern="1200" cap="none" spc="0" normalizeH="0" baseline="0" noProof="0" dirty="0">
              <a:ln>
                <a:noFill/>
              </a:ln>
              <a:solidFill>
                <a:srgbClr val="898989"/>
              </a:solidFill>
              <a:effectLst/>
              <a:uLnTx/>
              <a:uFillTx/>
              <a:latin typeface="Arial"/>
              <a:ea typeface="ヒラギノ角ゴ ProN W3" pitchFamily="1" charset="-128"/>
              <a:cs typeface="Arial"/>
              <a:sym typeface="Gill Sans" pitchFamily="1" charset="0"/>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Slide Number Placeholder 3"/>
          <p:cNvSpPr>
            <a:spLocks noGrp="1"/>
          </p:cNvSpPr>
          <p:nvPr>
            <p:ph type="sldNum" sz="quarter" idx="10"/>
          </p:nvPr>
        </p:nvSpPr>
        <p:spPr/>
        <p:txBody>
          <a:bodyPr/>
          <a:lstStyle/>
          <a:p>
            <a:fld id="{C7469742-276D-BC4B-AEB4-54AF1784D592}" type="slidenum">
              <a:rPr lang="en-US"/>
              <a:pPr/>
              <a:t>48</a:t>
            </a:fld>
            <a:endParaRPr lang="en-US"/>
          </a:p>
        </p:txBody>
      </p:sp>
      <p:pic>
        <p:nvPicPr>
          <p:cNvPr id="4" name="Picture 1"/>
          <p:cNvPicPr>
            <a:picLocks noChangeArrowheads="1"/>
          </p:cNvPicPr>
          <p:nvPr/>
        </p:nvPicPr>
        <p:blipFill>
          <a:blip r:embed="rId2"/>
          <a:srcRect/>
          <a:stretch>
            <a:fillRect/>
          </a:stretch>
        </p:blipFill>
        <p:spPr bwMode="auto">
          <a:xfrm>
            <a:off x="1181100" y="762000"/>
            <a:ext cx="10579100" cy="304800"/>
          </a:xfrm>
          <a:prstGeom prst="rect">
            <a:avLst/>
          </a:prstGeom>
          <a:noFill/>
          <a:ln w="12700" cap="flat">
            <a:noFill/>
            <a:miter lim="800000"/>
            <a:headEnd/>
            <a:tailEnd/>
          </a:ln>
        </p:spPr>
      </p:pic>
      <p:sp>
        <p:nvSpPr>
          <p:cNvPr id="5" name="Title 4"/>
          <p:cNvSpPr>
            <a:spLocks noGrp="1"/>
          </p:cNvSpPr>
          <p:nvPr>
            <p:ph type="title"/>
          </p:nvPr>
        </p:nvSpPr>
        <p:spPr>
          <a:xfrm>
            <a:off x="647700" y="0"/>
            <a:ext cx="11709400" cy="914400"/>
          </a:xfrm>
        </p:spPr>
        <p:txBody>
          <a:bodyPr anchor="ctr"/>
          <a:lstStyle/>
          <a:p>
            <a:r>
              <a:rPr lang="en-US" sz="4800" b="1" kern="1200" baseline="0" dirty="0" smtClean="0">
                <a:solidFill>
                  <a:srgbClr val="002D99"/>
                </a:solidFill>
                <a:latin typeface="Arial"/>
                <a:ea typeface="Arial"/>
              </a:rPr>
              <a:t>Future</a:t>
            </a:r>
            <a:r>
              <a:rPr lang="en-US" sz="4800" b="1" kern="1200" dirty="0" smtClean="0">
                <a:solidFill>
                  <a:srgbClr val="002D99"/>
                </a:solidFill>
                <a:latin typeface="Arial"/>
                <a:ea typeface="Arial"/>
              </a:rPr>
              <a:t> Plans</a:t>
            </a:r>
            <a:endParaRPr lang="en-US" sz="4800" dirty="0"/>
          </a:p>
        </p:txBody>
      </p:sp>
      <p:sp>
        <p:nvSpPr>
          <p:cNvPr id="6" name="Rectangle 1"/>
          <p:cNvSpPr txBox="1">
            <a:spLocks noChangeArrowheads="1"/>
          </p:cNvSpPr>
          <p:nvPr/>
        </p:nvSpPr>
        <p:spPr bwMode="auto">
          <a:xfrm>
            <a:off x="330200" y="1219200"/>
            <a:ext cx="12420600" cy="8382000"/>
          </a:xfrm>
          <a:prstGeom prst="rect">
            <a:avLst/>
          </a:prstGeom>
          <a:noFill/>
          <a:ln w="12700">
            <a:noFill/>
            <a:miter lim="800000"/>
            <a:headEnd/>
            <a:tailEnd/>
          </a:ln>
          <a:effectLst/>
        </p:spPr>
        <p:txBody>
          <a:bodyPr vert="horz" wrap="square" lIns="50800" tIns="50800" rIns="50800" bIns="50800" numCol="1" anchor="t" anchorCtr="0" compatLnSpc="1">
            <a:prstTxWarp prst="textNoShape">
              <a:avLst/>
            </a:prstTxWarp>
          </a:bodyPr>
          <a:lstStyle/>
          <a:p>
            <a:pPr marL="889000" lvl="0" indent="-571500" algn="l">
              <a:spcBef>
                <a:spcPts val="1200"/>
              </a:spcBef>
              <a:buSzPct val="171000"/>
              <a:buFont typeface="Arial"/>
              <a:buChar char="•"/>
            </a:pPr>
            <a:r>
              <a:rPr lang="en-US" sz="3000" kern="0" dirty="0" smtClean="0">
                <a:solidFill>
                  <a:schemeClr val="tx1"/>
                </a:solidFill>
                <a:latin typeface="Arial" pitchFamily="1" charset="0"/>
                <a:ea typeface="Arial" pitchFamily="1" charset="0"/>
                <a:cs typeface="Arial" pitchFamily="1" charset="0"/>
                <a:sym typeface="Arial" pitchFamily="1" charset="0"/>
              </a:rPr>
              <a:t>Continue </a:t>
            </a:r>
            <a:r>
              <a:rPr lang="en-US" sz="3000" kern="0" dirty="0">
                <a:solidFill>
                  <a:schemeClr val="tx1"/>
                </a:solidFill>
                <a:latin typeface="Arial" pitchFamily="1" charset="0"/>
                <a:ea typeface="Arial" pitchFamily="1" charset="0"/>
                <a:cs typeface="Arial" pitchFamily="1" charset="0"/>
                <a:sym typeface="Arial" pitchFamily="1" charset="0"/>
              </a:rPr>
              <a:t>refinement of</a:t>
            </a:r>
            <a:r>
              <a:rPr lang="en-US" sz="3000" kern="0" dirty="0" smtClean="0">
                <a:solidFill>
                  <a:schemeClr val="tx1"/>
                </a:solidFill>
                <a:latin typeface="Arial" pitchFamily="1" charset="0"/>
                <a:ea typeface="Arial" pitchFamily="1" charset="0"/>
                <a:cs typeface="Arial" pitchFamily="1" charset="0"/>
                <a:sym typeface="Arial" pitchFamily="1" charset="0"/>
              </a:rPr>
              <a:t> sensor requirements with consideration to optimizing science and technology readiness while minimizing cost</a:t>
            </a:r>
          </a:p>
          <a:p>
            <a:pPr marL="889000" lvl="0" indent="-571500" algn="l">
              <a:spcBef>
                <a:spcPts val="1200"/>
              </a:spcBef>
              <a:buSzPct val="171000"/>
              <a:buFont typeface="Arial"/>
              <a:buChar char="•"/>
            </a:pPr>
            <a:r>
              <a:rPr lang="en-US" sz="3000" kern="0" dirty="0">
                <a:solidFill>
                  <a:schemeClr val="tx1"/>
                </a:solidFill>
                <a:latin typeface="Arial" pitchFamily="1" charset="0"/>
                <a:ea typeface="Arial" pitchFamily="1" charset="0"/>
                <a:cs typeface="Arial" pitchFamily="1" charset="0"/>
                <a:sym typeface="Arial" pitchFamily="1" charset="0"/>
              </a:rPr>
              <a:t>P</a:t>
            </a:r>
            <a:r>
              <a:rPr lang="en-US" sz="3000" kern="0" dirty="0" smtClean="0">
                <a:solidFill>
                  <a:schemeClr val="tx1"/>
                </a:solidFill>
                <a:latin typeface="Arial" pitchFamily="1" charset="0"/>
                <a:ea typeface="Arial" pitchFamily="1" charset="0"/>
                <a:cs typeface="Arial" pitchFamily="1" charset="0"/>
                <a:sym typeface="Arial" pitchFamily="1" charset="0"/>
              </a:rPr>
              <a:t>ublish </a:t>
            </a:r>
            <a:r>
              <a:rPr lang="en-US" sz="3000" kern="0" dirty="0">
                <a:solidFill>
                  <a:schemeClr val="tx1"/>
                </a:solidFill>
                <a:latin typeface="Arial" pitchFamily="1" charset="0"/>
                <a:ea typeface="Arial" pitchFamily="1" charset="0"/>
                <a:cs typeface="Arial" pitchFamily="1" charset="0"/>
                <a:sym typeface="Arial" pitchFamily="1" charset="0"/>
              </a:rPr>
              <a:t>white </a:t>
            </a:r>
            <a:r>
              <a:rPr lang="en-US" sz="3000" kern="0" dirty="0" smtClean="0">
                <a:solidFill>
                  <a:schemeClr val="tx1"/>
                </a:solidFill>
                <a:latin typeface="Arial" pitchFamily="1" charset="0"/>
                <a:ea typeface="Arial" pitchFamily="1" charset="0"/>
                <a:cs typeface="Arial" pitchFamily="1" charset="0"/>
                <a:sym typeface="Arial" pitchFamily="1" charset="0"/>
              </a:rPr>
              <a:t>paper as NASA TM describing and justifying science &amp; requirements (mid-2012); </a:t>
            </a:r>
            <a:r>
              <a:rPr lang="en-US" sz="3000" i="1" kern="0" dirty="0" smtClean="0">
                <a:solidFill>
                  <a:schemeClr val="tx1"/>
                </a:solidFill>
                <a:latin typeface="Arial" pitchFamily="1" charset="0"/>
                <a:ea typeface="Arial" pitchFamily="1" charset="0"/>
                <a:cs typeface="Arial" pitchFamily="1" charset="0"/>
                <a:sym typeface="Arial" pitchFamily="1" charset="0"/>
              </a:rPr>
              <a:t>Oceanography</a:t>
            </a:r>
            <a:r>
              <a:rPr lang="en-US" sz="3000" kern="0" dirty="0" smtClean="0">
                <a:solidFill>
                  <a:schemeClr val="tx1"/>
                </a:solidFill>
                <a:latin typeface="Arial" pitchFamily="1" charset="0"/>
                <a:ea typeface="Arial" pitchFamily="1" charset="0"/>
                <a:cs typeface="Arial" pitchFamily="1" charset="0"/>
                <a:sym typeface="Arial" pitchFamily="1" charset="0"/>
              </a:rPr>
              <a:t> article to follow</a:t>
            </a:r>
          </a:p>
          <a:p>
            <a:pPr marL="889000" lvl="0" indent="-571500" algn="l">
              <a:spcBef>
                <a:spcPts val="1200"/>
              </a:spcBef>
              <a:buSzPct val="171000"/>
              <a:buFont typeface="Arial"/>
              <a:buChar char="•"/>
            </a:pPr>
            <a:r>
              <a:rPr lang="en-US" sz="3000" kern="0" dirty="0" smtClean="0">
                <a:solidFill>
                  <a:schemeClr val="tx1"/>
                </a:solidFill>
                <a:latin typeface="Arial" pitchFamily="1" charset="0"/>
                <a:ea typeface="Arial" pitchFamily="1" charset="0"/>
                <a:cs typeface="Arial" pitchFamily="1" charset="0"/>
                <a:sym typeface="Arial" pitchFamily="1" charset="0"/>
              </a:rPr>
              <a:t>Fall 2012 or Spring 2013 community workshop</a:t>
            </a:r>
          </a:p>
          <a:p>
            <a:pPr marL="889000" indent="-571500" algn="l">
              <a:spcBef>
                <a:spcPts val="1200"/>
              </a:spcBef>
              <a:buSzPct val="171000"/>
              <a:buFont typeface="Arial"/>
              <a:buChar char="•"/>
            </a:pPr>
            <a:r>
              <a:rPr lang="en-US" sz="3000" kern="0" dirty="0" smtClean="0">
                <a:solidFill>
                  <a:schemeClr val="tx1"/>
                </a:solidFill>
                <a:latin typeface="Arial" pitchFamily="1" charset="0"/>
                <a:ea typeface="Arial" pitchFamily="1" charset="0"/>
                <a:cs typeface="Arial" pitchFamily="1" charset="0"/>
                <a:sym typeface="Arial" pitchFamily="1" charset="0"/>
              </a:rPr>
              <a:t>Continue instrument, pointing line-of-sight &amp; mission design studies (GOCI experience very useful)</a:t>
            </a:r>
          </a:p>
          <a:p>
            <a:pPr marL="889000" lvl="0" indent="-571500" algn="l">
              <a:spcBef>
                <a:spcPts val="1200"/>
              </a:spcBef>
              <a:buSzPct val="171000"/>
              <a:buFont typeface="Arial"/>
              <a:buChar char="•"/>
            </a:pPr>
            <a:r>
              <a:rPr lang="en-US" sz="3000" kern="0" dirty="0" smtClean="0">
                <a:solidFill>
                  <a:schemeClr val="tx1"/>
                </a:solidFill>
                <a:latin typeface="Arial" pitchFamily="1" charset="0"/>
                <a:ea typeface="Arial" pitchFamily="1" charset="0"/>
                <a:cs typeface="Arial" pitchFamily="1" charset="0"/>
                <a:sym typeface="Arial" pitchFamily="1" charset="0"/>
              </a:rPr>
              <a:t>Contribute to international geostationary ocean color missions &amp; build international cooperation for geostationary and low-earth-orbit constellation</a:t>
            </a:r>
          </a:p>
          <a:p>
            <a:pPr marL="1346200" lvl="1" indent="-571500" algn="l">
              <a:spcBef>
                <a:spcPts val="1200"/>
              </a:spcBef>
              <a:buSzPct val="171000"/>
              <a:buFont typeface="Arial"/>
              <a:buChar char="•"/>
            </a:pPr>
            <a:r>
              <a:rPr lang="en-US" sz="3000" kern="0" dirty="0" smtClean="0">
                <a:solidFill>
                  <a:schemeClr val="tx1"/>
                </a:solidFill>
                <a:latin typeface="Arial" pitchFamily="1" charset="0"/>
                <a:ea typeface="Arial" pitchFamily="1" charset="0"/>
                <a:cs typeface="Arial" pitchFamily="1" charset="0"/>
                <a:sym typeface="Arial" pitchFamily="1" charset="0"/>
              </a:rPr>
              <a:t>KOSC/KORDI, ESA, ISRO, JAXA, nations of North &amp; South America, etc.</a:t>
            </a:r>
          </a:p>
          <a:p>
            <a:pPr marL="1346200" lvl="1" indent="-571500" algn="l">
              <a:spcBef>
                <a:spcPts val="1200"/>
              </a:spcBef>
              <a:buSzPct val="171000"/>
              <a:buFont typeface="Arial"/>
              <a:buChar char="•"/>
            </a:pPr>
            <a:r>
              <a:rPr lang="en-US" sz="3000" kern="0" dirty="0" smtClean="0">
                <a:solidFill>
                  <a:schemeClr val="tx1"/>
                </a:solidFill>
                <a:latin typeface="Arial" pitchFamily="1" charset="0"/>
                <a:ea typeface="Arial" pitchFamily="1" charset="0"/>
                <a:cs typeface="Arial" pitchFamily="1" charset="0"/>
                <a:sym typeface="Arial" pitchFamily="1" charset="0"/>
              </a:rPr>
              <a:t>Collaboration with GOCI and GOCI-2 Teams</a:t>
            </a:r>
          </a:p>
          <a:p>
            <a:pPr marL="1346200" lvl="1" indent="-571500" algn="l">
              <a:spcBef>
                <a:spcPts val="1200"/>
              </a:spcBef>
              <a:buSzPct val="171000"/>
            </a:pPr>
            <a:endParaRPr lang="en-US" sz="3000" kern="0" dirty="0" smtClean="0">
              <a:solidFill>
                <a:schemeClr val="tx1"/>
              </a:solidFill>
              <a:latin typeface="Arial" pitchFamily="1" charset="0"/>
              <a:ea typeface="Arial" pitchFamily="1" charset="0"/>
              <a:cs typeface="Arial" pitchFamily="1" charset="0"/>
              <a:sym typeface="Arial" pitchFamily="1" charset="0"/>
            </a:endParaRPr>
          </a:p>
          <a:p>
            <a:pPr marL="1346200" lvl="1" indent="-571500" algn="l">
              <a:spcBef>
                <a:spcPts val="1200"/>
              </a:spcBef>
              <a:buSzPct val="171000"/>
            </a:pPr>
            <a:endParaRPr lang="en-US" sz="3000" kern="0" dirty="0" smtClean="0">
              <a:solidFill>
                <a:schemeClr val="tx1"/>
              </a:solidFill>
              <a:latin typeface="Arial" pitchFamily="1" charset="0"/>
              <a:ea typeface="Arial" pitchFamily="1" charset="0"/>
              <a:cs typeface="Arial" pitchFamily="1" charset="0"/>
              <a:sym typeface="Arial" pitchFamily="1" charset="0"/>
            </a:endParaRPr>
          </a:p>
          <a:p>
            <a:pPr marL="1346200" lvl="1" indent="-571500" algn="l">
              <a:spcBef>
                <a:spcPts val="1200"/>
              </a:spcBef>
              <a:buSzPct val="171000"/>
            </a:pPr>
            <a:endParaRPr lang="en-US" sz="3000" kern="0" dirty="0" smtClean="0">
              <a:solidFill>
                <a:schemeClr val="tx1"/>
              </a:solidFill>
              <a:latin typeface="Arial" pitchFamily="1" charset="0"/>
              <a:ea typeface="Arial" pitchFamily="1" charset="0"/>
              <a:cs typeface="Arial" pitchFamily="1" charset="0"/>
              <a:sym typeface="Arial" pitchFamily="1" charset="0"/>
            </a:endParaRPr>
          </a:p>
          <a:p>
            <a:pPr marL="889000" indent="-571500" algn="l">
              <a:spcBef>
                <a:spcPts val="1200"/>
              </a:spcBef>
              <a:buSzPct val="171000"/>
              <a:buFont typeface="Arial"/>
              <a:buChar char="•"/>
            </a:pPr>
            <a:endParaRPr lang="en-US" sz="3000" kern="0" dirty="0" smtClean="0">
              <a:solidFill>
                <a:schemeClr val="tx1"/>
              </a:solidFill>
              <a:latin typeface="Arial" pitchFamily="1" charset="0"/>
              <a:ea typeface="Arial" pitchFamily="1" charset="0"/>
              <a:cs typeface="Arial" pitchFamily="1" charset="0"/>
              <a:sym typeface="Arial" pitchFamily="1" charset="0"/>
            </a:endParaRPr>
          </a:p>
        </p:txBody>
      </p:sp>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Slide Number Placeholder 3"/>
          <p:cNvSpPr>
            <a:spLocks noGrp="1"/>
          </p:cNvSpPr>
          <p:nvPr>
            <p:ph type="sldNum" sz="quarter" idx="10"/>
          </p:nvPr>
        </p:nvSpPr>
        <p:spPr/>
        <p:txBody>
          <a:bodyPr/>
          <a:lstStyle/>
          <a:p>
            <a:fld id="{C7469742-276D-BC4B-AEB4-54AF1784D592}" type="slidenum">
              <a:rPr lang="en-US"/>
              <a:pPr/>
              <a:t>49</a:t>
            </a:fld>
            <a:endParaRPr lang="en-US"/>
          </a:p>
        </p:txBody>
      </p:sp>
      <p:pic>
        <p:nvPicPr>
          <p:cNvPr id="4" name="Picture 1"/>
          <p:cNvPicPr>
            <a:picLocks noChangeArrowheads="1"/>
          </p:cNvPicPr>
          <p:nvPr/>
        </p:nvPicPr>
        <p:blipFill>
          <a:blip r:embed="rId2"/>
          <a:srcRect/>
          <a:stretch>
            <a:fillRect/>
          </a:stretch>
        </p:blipFill>
        <p:spPr bwMode="auto">
          <a:xfrm>
            <a:off x="1181100" y="762000"/>
            <a:ext cx="10579100" cy="304800"/>
          </a:xfrm>
          <a:prstGeom prst="rect">
            <a:avLst/>
          </a:prstGeom>
          <a:noFill/>
          <a:ln w="12700" cap="flat">
            <a:noFill/>
            <a:miter lim="800000"/>
            <a:headEnd/>
            <a:tailEnd/>
          </a:ln>
        </p:spPr>
      </p:pic>
      <p:sp>
        <p:nvSpPr>
          <p:cNvPr id="5" name="Title 4"/>
          <p:cNvSpPr>
            <a:spLocks noGrp="1"/>
          </p:cNvSpPr>
          <p:nvPr>
            <p:ph type="title"/>
          </p:nvPr>
        </p:nvSpPr>
        <p:spPr>
          <a:xfrm>
            <a:off x="647700" y="0"/>
            <a:ext cx="11709400" cy="914400"/>
          </a:xfrm>
        </p:spPr>
        <p:txBody>
          <a:bodyPr anchor="ctr"/>
          <a:lstStyle/>
          <a:p>
            <a:r>
              <a:rPr lang="en-US" sz="4800" b="1" kern="1200" baseline="0" dirty="0" smtClean="0">
                <a:solidFill>
                  <a:srgbClr val="002D99"/>
                </a:solidFill>
                <a:latin typeface="Arial"/>
                <a:ea typeface="Arial"/>
              </a:rPr>
              <a:t>Future</a:t>
            </a:r>
            <a:r>
              <a:rPr lang="en-US" sz="4800" b="1" kern="1200" dirty="0" smtClean="0">
                <a:solidFill>
                  <a:srgbClr val="002D99"/>
                </a:solidFill>
                <a:latin typeface="Arial"/>
                <a:ea typeface="Arial"/>
              </a:rPr>
              <a:t> Plans</a:t>
            </a:r>
            <a:endParaRPr lang="en-US" sz="4800" dirty="0"/>
          </a:p>
        </p:txBody>
      </p:sp>
      <p:sp>
        <p:nvSpPr>
          <p:cNvPr id="6" name="Rectangle 1"/>
          <p:cNvSpPr txBox="1">
            <a:spLocks noChangeArrowheads="1"/>
          </p:cNvSpPr>
          <p:nvPr/>
        </p:nvSpPr>
        <p:spPr bwMode="auto">
          <a:xfrm>
            <a:off x="635000" y="1219200"/>
            <a:ext cx="11811000" cy="7696200"/>
          </a:xfrm>
          <a:prstGeom prst="rect">
            <a:avLst/>
          </a:prstGeom>
          <a:noFill/>
          <a:ln w="12700">
            <a:noFill/>
            <a:miter lim="800000"/>
            <a:headEnd/>
            <a:tailEnd/>
          </a:ln>
          <a:effectLst/>
        </p:spPr>
        <p:txBody>
          <a:bodyPr vert="horz" wrap="square" lIns="50800" tIns="50800" rIns="50800" bIns="50800" numCol="1" anchor="t" anchorCtr="0" compatLnSpc="1">
            <a:prstTxWarp prst="textNoShape">
              <a:avLst/>
            </a:prstTxWarp>
          </a:bodyPr>
          <a:lstStyle/>
          <a:p>
            <a:pPr marL="889000" indent="-571500" algn="l">
              <a:spcBef>
                <a:spcPts val="1200"/>
              </a:spcBef>
              <a:buSzPct val="171000"/>
              <a:buFont typeface="Arial"/>
              <a:buChar char="•"/>
            </a:pPr>
            <a:r>
              <a:rPr lang="en-US" sz="2800" kern="0" dirty="0" smtClean="0">
                <a:solidFill>
                  <a:schemeClr val="tx1"/>
                </a:solidFill>
                <a:latin typeface="Arial" pitchFamily="1" charset="0"/>
                <a:ea typeface="Arial" pitchFamily="1" charset="0"/>
                <a:cs typeface="Arial" pitchFamily="1" charset="0"/>
                <a:sym typeface="Arial" pitchFamily="1" charset="0"/>
              </a:rPr>
              <a:t>Decision on hosted payload versus dedicated NASA launch in 2013</a:t>
            </a:r>
          </a:p>
          <a:p>
            <a:pPr marL="889000" indent="-571500" algn="l">
              <a:spcBef>
                <a:spcPts val="1200"/>
              </a:spcBef>
              <a:buSzPct val="171000"/>
              <a:buFont typeface="Arial"/>
              <a:buChar char="•"/>
            </a:pPr>
            <a:r>
              <a:rPr lang="en-US" sz="2800" kern="0" dirty="0" smtClean="0">
                <a:solidFill>
                  <a:schemeClr val="tx1"/>
                </a:solidFill>
                <a:latin typeface="Arial" pitchFamily="1" charset="0"/>
                <a:ea typeface="Arial" pitchFamily="1" charset="0"/>
                <a:cs typeface="Arial" pitchFamily="1" charset="0"/>
                <a:sym typeface="Arial" pitchFamily="1" charset="0"/>
              </a:rPr>
              <a:t>Planning Mission Confirmation Review for summer 2013</a:t>
            </a:r>
          </a:p>
          <a:p>
            <a:pPr marL="1346200" lvl="1" indent="-571500" algn="l">
              <a:spcBef>
                <a:spcPts val="1200"/>
              </a:spcBef>
              <a:buSzPct val="171000"/>
              <a:buFont typeface="Arial"/>
              <a:buChar char="•"/>
            </a:pPr>
            <a:r>
              <a:rPr lang="en-US" sz="2800" kern="0" dirty="0" smtClean="0">
                <a:solidFill>
                  <a:schemeClr val="tx1"/>
                </a:solidFill>
                <a:latin typeface="Arial" pitchFamily="1" charset="0"/>
                <a:ea typeface="Arial" pitchFamily="1" charset="0"/>
                <a:cs typeface="Arial" pitchFamily="1" charset="0"/>
                <a:sym typeface="Arial" pitchFamily="1" charset="0"/>
              </a:rPr>
              <a:t>GEO-CAPE is presently planned for launch no earlier than 2021, but team is developing hosted payload concepts that could enable earlier launch</a:t>
            </a:r>
          </a:p>
          <a:p>
            <a:pPr marL="1346200" lvl="1" indent="-571500" algn="l">
              <a:spcBef>
                <a:spcPts val="1200"/>
              </a:spcBef>
              <a:buSzPct val="171000"/>
              <a:buFont typeface="Arial"/>
              <a:buChar char="•"/>
            </a:pPr>
            <a:endParaRPr lang="en-US" sz="2800" kern="0" dirty="0" smtClean="0">
              <a:solidFill>
                <a:schemeClr val="tx1"/>
              </a:solidFill>
              <a:latin typeface="Arial" pitchFamily="1" charset="0"/>
              <a:ea typeface="Arial" pitchFamily="1" charset="0"/>
              <a:cs typeface="Arial" pitchFamily="1" charset="0"/>
              <a:sym typeface="Arial" pitchFamily="1" charset="0"/>
            </a:endParaRPr>
          </a:p>
          <a:p>
            <a:pPr marL="1346200" lvl="1" indent="-571500" algn="l">
              <a:spcBef>
                <a:spcPts val="1200"/>
              </a:spcBef>
              <a:buSzPct val="171000"/>
            </a:pPr>
            <a:endParaRPr lang="en-US" sz="2800" kern="0" dirty="0" smtClean="0">
              <a:solidFill>
                <a:schemeClr val="tx1"/>
              </a:solidFill>
              <a:latin typeface="Arial" pitchFamily="1" charset="0"/>
              <a:ea typeface="Arial" pitchFamily="1" charset="0"/>
              <a:cs typeface="Arial" pitchFamily="1" charset="0"/>
              <a:sym typeface="Arial" pitchFamily="1" charset="0"/>
            </a:endParaRPr>
          </a:p>
          <a:p>
            <a:pPr marL="889000" indent="-571500" algn="l">
              <a:spcBef>
                <a:spcPts val="1200"/>
              </a:spcBef>
              <a:buSzPct val="171000"/>
              <a:buFont typeface="Arial"/>
              <a:buChar char="•"/>
            </a:pPr>
            <a:endParaRPr lang="en-US" sz="2800" kern="0" dirty="0" smtClean="0">
              <a:solidFill>
                <a:schemeClr val="tx1"/>
              </a:solidFill>
              <a:latin typeface="Arial" pitchFamily="1" charset="0"/>
              <a:ea typeface="Arial" pitchFamily="1" charset="0"/>
              <a:cs typeface="Arial" pitchFamily="1" charset="0"/>
              <a:sym typeface="Arial" pitchFamily="1" charset="0"/>
            </a:endParaRP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7345" name="Rectangle 1"/>
          <p:cNvSpPr>
            <a:spLocks noGrp="1" noChangeArrowheads="1"/>
          </p:cNvSpPr>
          <p:nvPr>
            <p:ph type="body" idx="1"/>
          </p:nvPr>
        </p:nvSpPr>
        <p:spPr>
          <a:xfrm>
            <a:off x="635000" y="914400"/>
            <a:ext cx="11963400" cy="8305800"/>
          </a:xfrm>
          <a:ln/>
        </p:spPr>
        <p:txBody>
          <a:bodyPr anchor="t"/>
          <a:lstStyle/>
          <a:p>
            <a:pPr marL="180000" indent="302400">
              <a:spcBef>
                <a:spcPts val="1200"/>
              </a:spcBef>
            </a:pPr>
            <a:r>
              <a:rPr lang="en-US" sz="3000" dirty="0" smtClean="0">
                <a:latin typeface="Arial" pitchFamily="1" charset="0"/>
                <a:ea typeface="Arial" pitchFamily="1" charset="0"/>
                <a:cs typeface="Arial" pitchFamily="1" charset="0"/>
                <a:sym typeface="Arial" pitchFamily="1" charset="0"/>
              </a:rPr>
              <a:t>Mission provides high temporal, spatial, and spectral resolution observations that will </a:t>
            </a:r>
            <a:r>
              <a:rPr lang="en-US" sz="3000" b="1" dirty="0" smtClean="0">
                <a:solidFill>
                  <a:srgbClr val="800000"/>
                </a:solidFill>
                <a:latin typeface="Arial" pitchFamily="1" charset="0"/>
                <a:ea typeface="Arial" pitchFamily="1" charset="0"/>
                <a:cs typeface="Arial" pitchFamily="1" charset="0"/>
                <a:sym typeface="Arial" pitchFamily="1" charset="0"/>
              </a:rPr>
              <a:t>resolve the diurnal evolution </a:t>
            </a:r>
            <a:r>
              <a:rPr lang="en-US" sz="3000" dirty="0" smtClean="0">
                <a:latin typeface="Arial" pitchFamily="1" charset="0"/>
                <a:ea typeface="Arial" pitchFamily="1" charset="0"/>
                <a:cs typeface="Arial" pitchFamily="1" charset="0"/>
                <a:sym typeface="Arial" pitchFamily="1" charset="0"/>
              </a:rPr>
              <a:t>of North and South America</a:t>
            </a:r>
          </a:p>
          <a:p>
            <a:pPr marL="624500" lvl="1" indent="302400">
              <a:spcBef>
                <a:spcPts val="1200"/>
              </a:spcBef>
            </a:pPr>
            <a:r>
              <a:rPr lang="en-US" sz="3000" dirty="0" smtClean="0">
                <a:latin typeface="Arial" pitchFamily="1" charset="0"/>
                <a:ea typeface="Arial" pitchFamily="1" charset="0"/>
                <a:cs typeface="Arial" pitchFamily="1" charset="0"/>
                <a:sym typeface="Arial" pitchFamily="1" charset="0"/>
              </a:rPr>
              <a:t>Coastal ocean ecology, biogeochemistry, water quality, event scale and sub-</a:t>
            </a:r>
            <a:r>
              <a:rPr lang="en-US" sz="3000" dirty="0" err="1" smtClean="0">
                <a:latin typeface="Arial" pitchFamily="1" charset="0"/>
                <a:ea typeface="Arial" pitchFamily="1" charset="0"/>
                <a:cs typeface="Arial" pitchFamily="1" charset="0"/>
                <a:sym typeface="Arial" pitchFamily="1" charset="0"/>
              </a:rPr>
              <a:t>mesoscale</a:t>
            </a:r>
            <a:r>
              <a:rPr lang="en-US" sz="3000" dirty="0" smtClean="0">
                <a:latin typeface="Arial" pitchFamily="1" charset="0"/>
                <a:ea typeface="Arial" pitchFamily="1" charset="0"/>
                <a:cs typeface="Arial" pitchFamily="1" charset="0"/>
                <a:sym typeface="Arial" pitchFamily="1" charset="0"/>
              </a:rPr>
              <a:t> biological/biogeochemical processes.</a:t>
            </a:r>
          </a:p>
          <a:p>
            <a:pPr marL="624500" lvl="1" indent="302400">
              <a:spcBef>
                <a:spcPts val="1200"/>
              </a:spcBef>
            </a:pPr>
            <a:r>
              <a:rPr lang="en-US" sz="3000" dirty="0" smtClean="0">
                <a:latin typeface="Arial" pitchFamily="1" charset="0"/>
                <a:ea typeface="Arial" pitchFamily="1" charset="0"/>
                <a:cs typeface="Arial" pitchFamily="1" charset="0"/>
                <a:sym typeface="Arial" pitchFamily="1" charset="0"/>
              </a:rPr>
              <a:t>atmospheric composition (</a:t>
            </a:r>
            <a:r>
              <a:rPr lang="en-US" sz="3000" dirty="0" err="1" smtClean="0">
                <a:latin typeface="Arial" pitchFamily="1" charset="0"/>
                <a:ea typeface="Arial" pitchFamily="1" charset="0"/>
                <a:cs typeface="Arial" pitchFamily="1" charset="0"/>
                <a:sym typeface="Arial" pitchFamily="1" charset="0"/>
              </a:rPr>
              <a:t>descoped</a:t>
            </a:r>
            <a:r>
              <a:rPr lang="en-US" sz="3000" dirty="0" smtClean="0">
                <a:latin typeface="Arial" pitchFamily="1" charset="0"/>
                <a:ea typeface="Arial" pitchFamily="1" charset="0"/>
                <a:cs typeface="Arial" pitchFamily="1" charset="0"/>
                <a:sym typeface="Arial" pitchFamily="1" charset="0"/>
              </a:rPr>
              <a:t> to only North America)</a:t>
            </a:r>
          </a:p>
          <a:p>
            <a:pPr marL="180000" indent="302400">
              <a:spcBef>
                <a:spcPts val="1200"/>
              </a:spcBef>
            </a:pPr>
            <a:r>
              <a:rPr lang="en-US" sz="3000" dirty="0" smtClean="0">
                <a:latin typeface="Arial" pitchFamily="1" charset="0"/>
                <a:ea typeface="Arial" pitchFamily="1" charset="0"/>
                <a:cs typeface="Arial" pitchFamily="1" charset="0"/>
                <a:sym typeface="Arial" pitchFamily="1" charset="0"/>
              </a:rPr>
              <a:t>Multiple Instruments (TBD) – </a:t>
            </a:r>
            <a:r>
              <a:rPr lang="en-US" sz="3000" dirty="0" smtClean="0">
                <a:solidFill>
                  <a:srgbClr val="0000FF"/>
                </a:solidFill>
                <a:latin typeface="Arial" pitchFamily="1" charset="0"/>
                <a:ea typeface="Arial" pitchFamily="1" charset="0"/>
                <a:cs typeface="Arial" pitchFamily="1" charset="0"/>
                <a:sym typeface="Arial" pitchFamily="1" charset="0"/>
              </a:rPr>
              <a:t>selection by open competition</a:t>
            </a:r>
            <a:endParaRPr lang="en-US" sz="3000" dirty="0" smtClean="0">
              <a:solidFill>
                <a:srgbClr val="0000FF"/>
              </a:solidFill>
              <a:latin typeface="Arial" pitchFamily="1" charset="0"/>
              <a:ea typeface="ヒラギノ角ゴ ProN W6" pitchFamily="1" charset="-128"/>
              <a:cs typeface="ヒラギノ角ゴ ProN W6" pitchFamily="1" charset="-128"/>
              <a:sym typeface="Arial" pitchFamily="1" charset="0"/>
            </a:endParaRPr>
          </a:p>
          <a:p>
            <a:pPr marL="624500" lvl="2" indent="302400">
              <a:spcBef>
                <a:spcPts val="1200"/>
              </a:spcBef>
              <a:buFont typeface="Arial" pitchFamily="1" charset="0"/>
              <a:buChar char="•"/>
            </a:pPr>
            <a:r>
              <a:rPr lang="en-US" sz="3000" dirty="0">
                <a:latin typeface="Arial" pitchFamily="1" charset="0"/>
                <a:ea typeface="Arial" pitchFamily="1" charset="0"/>
                <a:cs typeface="Arial" pitchFamily="1" charset="0"/>
                <a:sym typeface="Arial" pitchFamily="1" charset="0"/>
              </a:rPr>
              <a:t>UV-VIS-NIR </a:t>
            </a:r>
            <a:r>
              <a:rPr lang="en-US" sz="3000" dirty="0" err="1">
                <a:latin typeface="Arial" pitchFamily="1" charset="0"/>
                <a:ea typeface="Arial" pitchFamily="1" charset="0"/>
                <a:cs typeface="Arial" pitchFamily="1" charset="0"/>
                <a:sym typeface="Arial" pitchFamily="1" charset="0"/>
              </a:rPr>
              <a:t>hyperspectral</a:t>
            </a:r>
            <a:r>
              <a:rPr lang="en-US" sz="3000" dirty="0">
                <a:latin typeface="Arial" pitchFamily="1" charset="0"/>
                <a:ea typeface="Arial" pitchFamily="1" charset="0"/>
                <a:cs typeface="Arial" pitchFamily="1" charset="0"/>
                <a:sym typeface="Arial" pitchFamily="1" charset="0"/>
              </a:rPr>
              <a:t> sensor plus SWIR bands with high spatial resolution (250 to</a:t>
            </a:r>
            <a:r>
              <a:rPr lang="en-US" sz="3000" dirty="0" smtClean="0">
                <a:latin typeface="Arial" pitchFamily="1" charset="0"/>
                <a:ea typeface="Arial" pitchFamily="1" charset="0"/>
                <a:cs typeface="Arial" pitchFamily="1" charset="0"/>
                <a:sym typeface="Arial" pitchFamily="1" charset="0"/>
              </a:rPr>
              <a:t> 375 </a:t>
            </a:r>
            <a:r>
              <a:rPr lang="en-US" sz="3000" dirty="0" err="1">
                <a:latin typeface="Arial" pitchFamily="1" charset="0"/>
                <a:ea typeface="Arial" pitchFamily="1" charset="0"/>
                <a:cs typeface="Arial" pitchFamily="1" charset="0"/>
                <a:sym typeface="Arial" pitchFamily="1" charset="0"/>
              </a:rPr>
              <a:t>m</a:t>
            </a:r>
            <a:r>
              <a:rPr lang="en-US" sz="3000" dirty="0" smtClean="0">
                <a:latin typeface="Arial" pitchFamily="1" charset="0"/>
                <a:ea typeface="Arial" pitchFamily="1" charset="0"/>
                <a:cs typeface="Arial" pitchFamily="1" charset="0"/>
                <a:sym typeface="Arial" pitchFamily="1" charset="0"/>
              </a:rPr>
              <a:t>) – Ocean Color </a:t>
            </a:r>
            <a:endParaRPr lang="en-US" sz="3000" dirty="0" smtClean="0">
              <a:latin typeface="Arial" pitchFamily="1" charset="0"/>
              <a:sym typeface="Arial" pitchFamily="1" charset="0"/>
            </a:endParaRPr>
          </a:p>
          <a:p>
            <a:pPr marL="624500" lvl="2" indent="302400">
              <a:spcBef>
                <a:spcPts val="1200"/>
              </a:spcBef>
              <a:buFont typeface="Arial" pitchFamily="1" charset="0"/>
              <a:buChar char="•"/>
            </a:pPr>
            <a:r>
              <a:rPr lang="en-US" sz="3000" dirty="0" smtClean="0">
                <a:latin typeface="Arial" pitchFamily="1" charset="0"/>
                <a:ea typeface="Arial" pitchFamily="1" charset="0"/>
                <a:cs typeface="Arial" pitchFamily="1" charset="0"/>
                <a:sym typeface="Arial" pitchFamily="1" charset="0"/>
              </a:rPr>
              <a:t>UV</a:t>
            </a:r>
            <a:r>
              <a:rPr lang="en-US" sz="3000" dirty="0">
                <a:latin typeface="Arial" pitchFamily="1" charset="0"/>
                <a:ea typeface="Arial" pitchFamily="1" charset="0"/>
                <a:cs typeface="Arial" pitchFamily="1" charset="0"/>
                <a:sym typeface="Arial" pitchFamily="1" charset="0"/>
              </a:rPr>
              <a:t>-VIS </a:t>
            </a:r>
            <a:r>
              <a:rPr lang="en-US" sz="3000" dirty="0" err="1">
                <a:latin typeface="Arial" pitchFamily="1" charset="0"/>
                <a:ea typeface="Arial" pitchFamily="1" charset="0"/>
                <a:cs typeface="Arial" pitchFamily="1" charset="0"/>
                <a:sym typeface="Arial" pitchFamily="1" charset="0"/>
              </a:rPr>
              <a:t>hyperspectral</a:t>
            </a:r>
            <a:r>
              <a:rPr lang="en-US" sz="3000" dirty="0">
                <a:latin typeface="Arial" pitchFamily="1" charset="0"/>
                <a:ea typeface="Arial" pitchFamily="1" charset="0"/>
                <a:cs typeface="Arial" pitchFamily="1" charset="0"/>
                <a:sym typeface="Arial" pitchFamily="1" charset="0"/>
              </a:rPr>
              <a:t> sensor with coarser resolution (2 to 7 km</a:t>
            </a:r>
            <a:r>
              <a:rPr lang="en-US" sz="3000" dirty="0" smtClean="0">
                <a:latin typeface="Arial" pitchFamily="1" charset="0"/>
                <a:ea typeface="Arial" pitchFamily="1" charset="0"/>
                <a:cs typeface="Arial" pitchFamily="1" charset="0"/>
                <a:sym typeface="Arial" pitchFamily="1" charset="0"/>
              </a:rPr>
              <a:t>) for atmospheric trace gas composition and aerosols</a:t>
            </a:r>
            <a:endParaRPr lang="en-US" sz="3000" dirty="0" smtClean="0">
              <a:latin typeface="Arial" pitchFamily="1" charset="0"/>
              <a:sym typeface="Arial" pitchFamily="1" charset="0"/>
            </a:endParaRPr>
          </a:p>
          <a:p>
            <a:pPr marL="624500" lvl="2" indent="302400">
              <a:spcBef>
                <a:spcPts val="1200"/>
              </a:spcBef>
              <a:buFont typeface="Arial" pitchFamily="1" charset="0"/>
              <a:buChar char="•"/>
            </a:pPr>
            <a:r>
              <a:rPr lang="en-US" sz="3000" dirty="0">
                <a:latin typeface="Arial" pitchFamily="1" charset="0"/>
                <a:ea typeface="Arial" pitchFamily="1" charset="0"/>
                <a:cs typeface="Arial" pitchFamily="1" charset="0"/>
                <a:sym typeface="Arial" pitchFamily="1" charset="0"/>
              </a:rPr>
              <a:t>IR gas correlation sensor (for CO)</a:t>
            </a:r>
            <a:endParaRPr lang="en-US" sz="3000" dirty="0">
              <a:latin typeface="Arial" pitchFamily="1" charset="0"/>
              <a:sym typeface="Arial" pitchFamily="1" charset="0"/>
            </a:endParaRPr>
          </a:p>
          <a:p>
            <a:pPr marL="624500" lvl="2" indent="302400">
              <a:spcBef>
                <a:spcPts val="1200"/>
              </a:spcBef>
              <a:buFont typeface="Arial" pitchFamily="1" charset="0"/>
              <a:buChar char="•"/>
            </a:pPr>
            <a:r>
              <a:rPr lang="en-US" sz="3000" dirty="0">
                <a:latin typeface="Arial" pitchFamily="1" charset="0"/>
                <a:ea typeface="Arial" pitchFamily="1" charset="0"/>
                <a:cs typeface="Arial" pitchFamily="1" charset="0"/>
                <a:sym typeface="Arial" pitchFamily="1" charset="0"/>
              </a:rPr>
              <a:t>Thermal Infrared </a:t>
            </a:r>
            <a:r>
              <a:rPr lang="en-US" sz="3000" dirty="0" smtClean="0">
                <a:latin typeface="Arial" pitchFamily="1" charset="0"/>
                <a:ea typeface="Arial" pitchFamily="1" charset="0"/>
                <a:cs typeface="Arial" pitchFamily="1" charset="0"/>
                <a:sym typeface="Arial" pitchFamily="1" charset="0"/>
              </a:rPr>
              <a:t>sensor</a:t>
            </a:r>
          </a:p>
          <a:p>
            <a:pPr marL="180000" lvl="1" indent="302400">
              <a:spcBef>
                <a:spcPts val="1200"/>
              </a:spcBef>
              <a:buNone/>
            </a:pPr>
            <a:r>
              <a:rPr lang="en-US" sz="3000" dirty="0" smtClean="0">
                <a:latin typeface="Arial" pitchFamily="1" charset="0"/>
                <a:ea typeface="Arial" pitchFamily="1" charset="0"/>
                <a:cs typeface="Arial" pitchFamily="1" charset="0"/>
                <a:sym typeface="Arial" pitchFamily="1" charset="0"/>
              </a:rPr>
              <a:t>Pre-phase A formulation (science &amp; engineering studies)</a:t>
            </a:r>
            <a:endParaRPr lang="en-US" sz="3000" dirty="0">
              <a:latin typeface="Arial" pitchFamily="1" charset="0"/>
              <a:sym typeface="Arial" pitchFamily="1" charset="0"/>
            </a:endParaRPr>
          </a:p>
        </p:txBody>
      </p:sp>
      <p:pic>
        <p:nvPicPr>
          <p:cNvPr id="57346" name="Picture 2"/>
          <p:cNvPicPr>
            <a:picLocks noChangeArrowheads="1"/>
          </p:cNvPicPr>
          <p:nvPr/>
        </p:nvPicPr>
        <p:blipFill>
          <a:blip r:embed="rId3"/>
          <a:srcRect/>
          <a:stretch>
            <a:fillRect/>
          </a:stretch>
        </p:blipFill>
        <p:spPr bwMode="auto">
          <a:xfrm>
            <a:off x="1625600" y="774700"/>
            <a:ext cx="10083800" cy="292100"/>
          </a:xfrm>
          <a:prstGeom prst="rect">
            <a:avLst/>
          </a:prstGeom>
          <a:noFill/>
          <a:ln w="12700" cap="flat">
            <a:noFill/>
            <a:miter lim="800000"/>
            <a:headEnd/>
            <a:tailEnd/>
          </a:ln>
        </p:spPr>
      </p:pic>
      <p:sp>
        <p:nvSpPr>
          <p:cNvPr id="57347" name="Rectangle 3"/>
          <p:cNvSpPr>
            <a:spLocks/>
          </p:cNvSpPr>
          <p:nvPr/>
        </p:nvSpPr>
        <p:spPr bwMode="auto">
          <a:xfrm>
            <a:off x="1397000" y="0"/>
            <a:ext cx="10210800" cy="838200"/>
          </a:xfrm>
          <a:prstGeom prst="rect">
            <a:avLst/>
          </a:prstGeom>
          <a:noFill/>
          <a:ln w="9525" cap="flat">
            <a:noFill/>
            <a:miter lim="800000"/>
            <a:headEnd type="none" w="med" len="med"/>
            <a:tailEnd type="none" w="med" len="med"/>
          </a:ln>
        </p:spPr>
        <p:txBody>
          <a:bodyPr lIns="38100" tIns="38100" rIns="38100" bIns="38100" anchor="ctr">
            <a:prstTxWarp prst="textNoShape">
              <a:avLst/>
            </a:prstTxWarp>
          </a:bodyPr>
          <a:lstStyle/>
          <a:p>
            <a:r>
              <a:rPr lang="en-US" sz="4400" b="1" dirty="0" smtClean="0">
                <a:solidFill>
                  <a:srgbClr val="0033CC"/>
                </a:solidFill>
                <a:effectLst>
                  <a:outerShdw blurRad="38100" dist="38100" dir="2700000" algn="tl">
                    <a:srgbClr val="DDDDDD"/>
                  </a:outerShdw>
                </a:effectLst>
                <a:latin typeface="Arial" pitchFamily="1" charset="0"/>
                <a:ea typeface="Arial" pitchFamily="1" charset="0"/>
                <a:cs typeface="Arial" pitchFamily="1" charset="0"/>
                <a:sym typeface="Arial" pitchFamily="1" charset="0"/>
              </a:rPr>
              <a:t>Background</a:t>
            </a:r>
            <a:endParaRPr lang="en-US" sz="4400" b="1" dirty="0">
              <a:solidFill>
                <a:srgbClr val="0033CC"/>
              </a:solidFill>
              <a:effectLst>
                <a:outerShdw blurRad="38100" dist="38100" dir="2700000" algn="tl">
                  <a:srgbClr val="DDDDDD"/>
                </a:outerShdw>
              </a:effectLst>
              <a:latin typeface="Arial" pitchFamily="1" charset="0"/>
              <a:ea typeface="Arial" pitchFamily="1" charset="0"/>
              <a:cs typeface="Arial" pitchFamily="1" charset="0"/>
              <a:sym typeface="Arial" pitchFamily="1" charset="0"/>
            </a:endParaRPr>
          </a:p>
        </p:txBody>
      </p:sp>
      <p:sp>
        <p:nvSpPr>
          <p:cNvPr id="5" name="Rectangle 4"/>
          <p:cNvSpPr/>
          <p:nvPr/>
        </p:nvSpPr>
        <p:spPr>
          <a:xfrm>
            <a:off x="3378200" y="9154180"/>
            <a:ext cx="5410200" cy="523220"/>
          </a:xfrm>
          <a:prstGeom prst="rect">
            <a:avLst/>
          </a:prstGeom>
          <a:solidFill>
            <a:schemeClr val="bg1"/>
          </a:solidFill>
        </p:spPr>
        <p:txBody>
          <a:bodyPr wrap="square">
            <a:spAutoFit/>
          </a:bodyPr>
          <a:lstStyle/>
          <a:p>
            <a:r>
              <a:rPr lang="en-US" sz="2800" i="1" dirty="0" smtClean="0">
                <a:solidFill>
                  <a:srgbClr val="800000"/>
                </a:solidFill>
                <a:latin typeface="Arial" pitchFamily="34" charset="0"/>
                <a:cs typeface="Arial" pitchFamily="34" charset="0"/>
              </a:rPr>
              <a:t>http://geo-</a:t>
            </a:r>
            <a:r>
              <a:rPr lang="en-US" sz="2800" i="1" dirty="0" err="1" smtClean="0">
                <a:solidFill>
                  <a:srgbClr val="800000"/>
                </a:solidFill>
                <a:latin typeface="Arial" pitchFamily="34" charset="0"/>
                <a:cs typeface="Arial" pitchFamily="34" charset="0"/>
              </a:rPr>
              <a:t>cape.larc.nasa.gov</a:t>
            </a:r>
            <a:endParaRPr lang="en-US" sz="2800" i="1" dirty="0">
              <a:solidFill>
                <a:srgbClr val="800000"/>
              </a:solidFill>
            </a:endParaRPr>
          </a:p>
        </p:txBody>
      </p:sp>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0897" name="Rectangle 1"/>
          <p:cNvSpPr>
            <a:spLocks noGrp="1" noChangeArrowheads="1"/>
          </p:cNvSpPr>
          <p:nvPr>
            <p:ph type="title"/>
          </p:nvPr>
        </p:nvSpPr>
        <p:spPr>
          <a:xfrm>
            <a:off x="444500" y="-12700"/>
            <a:ext cx="10464800" cy="1409700"/>
          </a:xfrm>
          <a:ln/>
        </p:spPr>
        <p:txBody>
          <a:bodyPr/>
          <a:lstStyle/>
          <a:p>
            <a:r>
              <a:rPr lang="en-US" sz="4600">
                <a:solidFill>
                  <a:srgbClr val="800000"/>
                </a:solidFill>
              </a:rPr>
              <a:t>Korean Geostationary Ocean Color Imager (GOCI)</a:t>
            </a:r>
          </a:p>
        </p:txBody>
      </p:sp>
      <p:pic>
        <p:nvPicPr>
          <p:cNvPr id="80898" name="Picture 2"/>
          <p:cNvPicPr>
            <a:picLocks noChangeAspect="1" noChangeArrowheads="1"/>
          </p:cNvPicPr>
          <p:nvPr/>
        </p:nvPicPr>
        <p:blipFill>
          <a:blip r:embed="rId2"/>
          <a:srcRect/>
          <a:stretch>
            <a:fillRect/>
          </a:stretch>
        </p:blipFill>
        <p:spPr bwMode="auto">
          <a:xfrm>
            <a:off x="927100" y="3181350"/>
            <a:ext cx="10566400" cy="6045200"/>
          </a:xfrm>
          <a:prstGeom prst="rect">
            <a:avLst/>
          </a:prstGeom>
          <a:noFill/>
          <a:ln w="12700" cap="flat">
            <a:noFill/>
            <a:miter lim="800000"/>
            <a:headEnd/>
            <a:tailEnd/>
          </a:ln>
        </p:spPr>
      </p:pic>
      <p:sp>
        <p:nvSpPr>
          <p:cNvPr id="80899" name="Rectangle 3"/>
          <p:cNvSpPr>
            <a:spLocks/>
          </p:cNvSpPr>
          <p:nvPr/>
        </p:nvSpPr>
        <p:spPr bwMode="auto">
          <a:xfrm>
            <a:off x="4495800" y="2101850"/>
            <a:ext cx="7480300" cy="965200"/>
          </a:xfrm>
          <a:prstGeom prst="rect">
            <a:avLst/>
          </a:prstGeom>
          <a:noFill/>
          <a:ln w="12700" cap="flat">
            <a:noFill/>
            <a:miter lim="800000"/>
            <a:headEnd type="none" w="med" len="med"/>
            <a:tailEnd type="none" w="med" len="med"/>
          </a:ln>
        </p:spPr>
        <p:txBody>
          <a:bodyPr lIns="0" tIns="0" rIns="0" bIns="0" anchor="ctr">
            <a:prstTxWarp prst="textNoShape">
              <a:avLst/>
            </a:prstTxWarp>
          </a:bodyPr>
          <a:lstStyle/>
          <a:p>
            <a:pPr algn="l"/>
            <a:r>
              <a:rPr lang="en-US" sz="2900">
                <a:solidFill>
                  <a:schemeClr val="tx1"/>
                </a:solidFill>
                <a:ea typeface="Gill Sans" pitchFamily="1" charset="0"/>
                <a:cs typeface="Gill Sans" pitchFamily="1" charset="0"/>
              </a:rPr>
              <a:t>Local area coverage:  2500km x 2500 km</a:t>
            </a:r>
          </a:p>
          <a:p>
            <a:pPr algn="l"/>
            <a:r>
              <a:rPr lang="en-US" sz="2900">
                <a:solidFill>
                  <a:schemeClr val="tx1"/>
                </a:solidFill>
                <a:ea typeface="Gill Sans" pitchFamily="1" charset="0"/>
                <a:cs typeface="Gill Sans" pitchFamily="1" charset="0"/>
              </a:rPr>
              <a:t>Center Position:  130°E Longitude, 36°N Latitude</a:t>
            </a:r>
          </a:p>
        </p:txBody>
      </p:sp>
      <p:pic>
        <p:nvPicPr>
          <p:cNvPr id="80900" name="Picture 4"/>
          <p:cNvPicPr>
            <a:picLocks noChangeAspect="1" noChangeArrowheads="1"/>
          </p:cNvPicPr>
          <p:nvPr/>
        </p:nvPicPr>
        <p:blipFill>
          <a:blip r:embed="rId3"/>
          <a:srcRect/>
          <a:stretch>
            <a:fillRect/>
          </a:stretch>
        </p:blipFill>
        <p:spPr bwMode="auto">
          <a:xfrm>
            <a:off x="50800" y="698500"/>
            <a:ext cx="4305300" cy="3263900"/>
          </a:xfrm>
          <a:prstGeom prst="rect">
            <a:avLst/>
          </a:prstGeom>
          <a:noFill/>
          <a:ln w="12700" cap="flat">
            <a:noFill/>
            <a:miter lim="800000"/>
            <a:headEnd/>
            <a:tailEnd/>
          </a:ln>
        </p:spPr>
      </p:pic>
      <p:sp>
        <p:nvSpPr>
          <p:cNvPr id="80901" name="Rectangle 5"/>
          <p:cNvSpPr>
            <a:spLocks/>
          </p:cNvSpPr>
          <p:nvPr/>
        </p:nvSpPr>
        <p:spPr bwMode="auto">
          <a:xfrm>
            <a:off x="3124200" y="9232900"/>
            <a:ext cx="5702300" cy="419100"/>
          </a:xfrm>
          <a:prstGeom prst="rect">
            <a:avLst/>
          </a:prstGeom>
          <a:noFill/>
          <a:ln w="12700" cap="flat">
            <a:noFill/>
            <a:miter lim="800000"/>
            <a:headEnd type="none" w="med" len="med"/>
            <a:tailEnd type="none" w="med" len="med"/>
          </a:ln>
        </p:spPr>
        <p:txBody>
          <a:bodyPr lIns="0" tIns="0" rIns="0" bIns="0" anchor="ctr">
            <a:prstTxWarp prst="textNoShape">
              <a:avLst/>
            </a:prstTxWarp>
          </a:bodyPr>
          <a:lstStyle/>
          <a:p>
            <a:r>
              <a:rPr lang="en-US" sz="2200">
                <a:solidFill>
                  <a:srgbClr val="800000"/>
                </a:solidFill>
                <a:ea typeface="Gill Sans" pitchFamily="1" charset="0"/>
                <a:cs typeface="Gill Sans" pitchFamily="1" charset="0"/>
              </a:rPr>
              <a:t>from Yu-Hwan Ahn (KORDI)</a:t>
            </a:r>
          </a:p>
        </p:txBody>
      </p:sp>
      <p:sp>
        <p:nvSpPr>
          <p:cNvPr id="80902" name="Rectangle 6"/>
          <p:cNvSpPr>
            <a:spLocks/>
          </p:cNvSpPr>
          <p:nvPr/>
        </p:nvSpPr>
        <p:spPr bwMode="auto">
          <a:xfrm>
            <a:off x="6972300" y="1181100"/>
            <a:ext cx="5016500" cy="723900"/>
          </a:xfrm>
          <a:prstGeom prst="rect">
            <a:avLst/>
          </a:prstGeom>
          <a:noFill/>
          <a:ln w="12700" cap="flat">
            <a:noFill/>
            <a:miter lim="800000"/>
            <a:headEnd type="none" w="med" len="med"/>
            <a:tailEnd type="none" w="med" len="med"/>
          </a:ln>
        </p:spPr>
        <p:txBody>
          <a:bodyPr wrap="none" lIns="0" tIns="0" rIns="0" bIns="0" anchor="ctr">
            <a:prstTxWarp prst="textNoShape">
              <a:avLst/>
            </a:prstTxWarp>
            <a:spAutoFit/>
          </a:bodyPr>
          <a:lstStyle/>
          <a:p>
            <a:r>
              <a:rPr lang="en-US">
                <a:solidFill>
                  <a:srgbClr val="0000FF"/>
                </a:solidFill>
                <a:ea typeface="Gill Sans" pitchFamily="1" charset="0"/>
                <a:cs typeface="Gill Sans" pitchFamily="1" charset="0"/>
              </a:rPr>
              <a:t>Launch:  June 23,  2010</a:t>
            </a:r>
          </a:p>
        </p:txBody>
      </p:sp>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1921" name="Rectangle 1"/>
          <p:cNvSpPr>
            <a:spLocks noGrp="1" noChangeArrowheads="1"/>
          </p:cNvSpPr>
          <p:nvPr>
            <p:ph type="title"/>
          </p:nvPr>
        </p:nvSpPr>
        <p:spPr>
          <a:xfrm>
            <a:off x="4889500" y="381000"/>
            <a:ext cx="7810500" cy="1092200"/>
          </a:xfrm>
          <a:ln/>
        </p:spPr>
        <p:txBody>
          <a:bodyPr/>
          <a:lstStyle/>
          <a:p>
            <a:r>
              <a:rPr lang="en-US" sz="6700"/>
              <a:t>GOCI Spectral bands</a:t>
            </a:r>
          </a:p>
        </p:txBody>
      </p:sp>
      <p:pic>
        <p:nvPicPr>
          <p:cNvPr id="81922" name="Picture 2"/>
          <p:cNvPicPr>
            <a:picLocks noChangeAspect="1" noChangeArrowheads="1"/>
          </p:cNvPicPr>
          <p:nvPr/>
        </p:nvPicPr>
        <p:blipFill>
          <a:blip r:embed="rId2"/>
          <a:srcRect/>
          <a:stretch>
            <a:fillRect/>
          </a:stretch>
        </p:blipFill>
        <p:spPr bwMode="auto">
          <a:xfrm>
            <a:off x="139700" y="2624138"/>
            <a:ext cx="12382500" cy="6265862"/>
          </a:xfrm>
          <a:prstGeom prst="rect">
            <a:avLst/>
          </a:prstGeom>
          <a:noFill/>
          <a:ln w="12700" cap="flat">
            <a:noFill/>
            <a:miter lim="800000"/>
            <a:headEnd/>
            <a:tailEnd/>
          </a:ln>
        </p:spPr>
      </p:pic>
      <p:sp>
        <p:nvSpPr>
          <p:cNvPr id="81923" name="Rectangle 3"/>
          <p:cNvSpPr>
            <a:spLocks/>
          </p:cNvSpPr>
          <p:nvPr/>
        </p:nvSpPr>
        <p:spPr bwMode="auto">
          <a:xfrm>
            <a:off x="3098800" y="9131300"/>
            <a:ext cx="5702300" cy="419100"/>
          </a:xfrm>
          <a:prstGeom prst="rect">
            <a:avLst/>
          </a:prstGeom>
          <a:noFill/>
          <a:ln w="12700" cap="flat">
            <a:noFill/>
            <a:miter lim="800000"/>
            <a:headEnd type="none" w="med" len="med"/>
            <a:tailEnd type="none" w="med" len="med"/>
          </a:ln>
        </p:spPr>
        <p:txBody>
          <a:bodyPr lIns="0" tIns="0" rIns="0" bIns="0" anchor="ctr">
            <a:prstTxWarp prst="textNoShape">
              <a:avLst/>
            </a:prstTxWarp>
          </a:bodyPr>
          <a:lstStyle/>
          <a:p>
            <a:r>
              <a:rPr lang="en-US" sz="2200">
                <a:solidFill>
                  <a:srgbClr val="800000"/>
                </a:solidFill>
                <a:ea typeface="Gill Sans" pitchFamily="1" charset="0"/>
                <a:cs typeface="Gill Sans" pitchFamily="1" charset="0"/>
              </a:rPr>
              <a:t>from Yu-Hwan Ahn (KORDI)</a:t>
            </a:r>
          </a:p>
        </p:txBody>
      </p:sp>
      <p:pic>
        <p:nvPicPr>
          <p:cNvPr id="81924" name="Picture 4"/>
          <p:cNvPicPr>
            <a:picLocks noChangeAspect="1" noChangeArrowheads="1"/>
          </p:cNvPicPr>
          <p:nvPr/>
        </p:nvPicPr>
        <p:blipFill>
          <a:blip r:embed="rId3"/>
          <a:srcRect/>
          <a:stretch>
            <a:fillRect/>
          </a:stretch>
        </p:blipFill>
        <p:spPr bwMode="auto">
          <a:xfrm>
            <a:off x="304800" y="-61913"/>
            <a:ext cx="4686300" cy="2881313"/>
          </a:xfrm>
          <a:prstGeom prst="rect">
            <a:avLst/>
          </a:prstGeom>
          <a:noFill/>
          <a:ln w="12700" cap="flat">
            <a:noFill/>
            <a:miter lim="800000"/>
            <a:headEnd/>
            <a:tailEnd/>
          </a:ln>
        </p:spPr>
      </p:pic>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1921" name="Rectangle 1"/>
          <p:cNvSpPr>
            <a:spLocks noGrp="1" noChangeArrowheads="1"/>
          </p:cNvSpPr>
          <p:nvPr>
            <p:ph type="title"/>
          </p:nvPr>
        </p:nvSpPr>
        <p:spPr>
          <a:xfrm>
            <a:off x="3149600" y="0"/>
            <a:ext cx="7810500" cy="914400"/>
          </a:xfrm>
          <a:ln/>
        </p:spPr>
        <p:txBody>
          <a:bodyPr/>
          <a:lstStyle/>
          <a:p>
            <a:r>
              <a:rPr lang="en-US" sz="4800" dirty="0">
                <a:solidFill>
                  <a:srgbClr val="0000FF"/>
                </a:solidFill>
                <a:latin typeface="Arial"/>
                <a:cs typeface="Arial"/>
              </a:rPr>
              <a:t>GOCI</a:t>
            </a:r>
            <a:r>
              <a:rPr lang="en-US" sz="4800" dirty="0" smtClean="0">
                <a:solidFill>
                  <a:srgbClr val="0000FF"/>
                </a:solidFill>
                <a:latin typeface="Arial"/>
                <a:cs typeface="Arial"/>
              </a:rPr>
              <a:t> Status</a:t>
            </a:r>
            <a:endParaRPr lang="en-US" sz="4800" dirty="0">
              <a:solidFill>
                <a:srgbClr val="0000FF"/>
              </a:solidFill>
              <a:latin typeface="Arial"/>
              <a:cs typeface="Arial"/>
            </a:endParaRPr>
          </a:p>
        </p:txBody>
      </p:sp>
      <p:sp>
        <p:nvSpPr>
          <p:cNvPr id="7" name="Rectangle 1"/>
          <p:cNvSpPr txBox="1">
            <a:spLocks noChangeArrowheads="1"/>
          </p:cNvSpPr>
          <p:nvPr/>
        </p:nvSpPr>
        <p:spPr bwMode="auto">
          <a:xfrm>
            <a:off x="558800" y="1143000"/>
            <a:ext cx="11963400" cy="8229600"/>
          </a:xfrm>
          <a:prstGeom prst="rect">
            <a:avLst/>
          </a:prstGeom>
          <a:noFill/>
          <a:ln w="12700">
            <a:noFill/>
            <a:miter lim="800000"/>
            <a:headEnd/>
            <a:tailEnd/>
          </a:ln>
          <a:effectLst/>
        </p:spPr>
        <p:txBody>
          <a:bodyPr vert="horz" wrap="square" lIns="50800" tIns="50800" rIns="50800" bIns="50800" numCol="1" anchor="t" anchorCtr="0" compatLnSpc="1">
            <a:prstTxWarp prst="textNoShape">
              <a:avLst/>
            </a:prstTxWarp>
          </a:bodyPr>
          <a:lstStyle/>
          <a:p>
            <a:pPr marL="0" lvl="1" indent="-392400" algn="l">
              <a:spcBef>
                <a:spcPts val="1200"/>
              </a:spcBef>
              <a:buSzPct val="171000"/>
              <a:buFont typeface="Arial"/>
              <a:buChar char="•"/>
            </a:pPr>
            <a:r>
              <a:rPr lang="en-US" sz="3200" kern="0" dirty="0" smtClean="0">
                <a:solidFill>
                  <a:schemeClr val="tx1"/>
                </a:solidFill>
                <a:latin typeface="Arial" pitchFamily="1" charset="0"/>
                <a:ea typeface="Arial" pitchFamily="1" charset="0"/>
                <a:cs typeface="Arial" pitchFamily="1" charset="0"/>
                <a:sym typeface="Arial" pitchFamily="1" charset="0"/>
              </a:rPr>
              <a:t>No significant technical issues with instrument performance</a:t>
            </a:r>
          </a:p>
          <a:p>
            <a:pPr marL="0" lvl="1" indent="-392400" algn="l">
              <a:spcBef>
                <a:spcPts val="1200"/>
              </a:spcBef>
              <a:buSzPct val="171000"/>
              <a:buFont typeface="Arial"/>
              <a:buChar char="•"/>
            </a:pPr>
            <a:r>
              <a:rPr lang="en-US" sz="3200" kern="0" dirty="0" smtClean="0">
                <a:solidFill>
                  <a:schemeClr val="tx1"/>
                </a:solidFill>
                <a:latin typeface="Arial" pitchFamily="1" charset="0"/>
                <a:ea typeface="Arial" pitchFamily="1" charset="0"/>
                <a:cs typeface="Arial" pitchFamily="1" charset="0"/>
                <a:sym typeface="Arial" pitchFamily="1" charset="0"/>
              </a:rPr>
              <a:t>Issues to be addressed</a:t>
            </a:r>
          </a:p>
          <a:p>
            <a:pPr marL="914400" lvl="3" indent="-392400" algn="l">
              <a:spcBef>
                <a:spcPts val="1200"/>
              </a:spcBef>
              <a:buSzPct val="171000"/>
              <a:buFont typeface="Arial"/>
              <a:buChar char="•"/>
            </a:pPr>
            <a:r>
              <a:rPr lang="en-US" sz="3200" dirty="0" smtClean="0">
                <a:latin typeface="Arial"/>
                <a:cs typeface="Arial"/>
              </a:rPr>
              <a:t>Update of diffusion factor model for GOCI radiometric model</a:t>
            </a:r>
          </a:p>
          <a:p>
            <a:pPr marL="914400" lvl="3" indent="-392400" algn="l">
              <a:spcBef>
                <a:spcPts val="1200"/>
              </a:spcBef>
              <a:buSzPct val="171000"/>
              <a:buFont typeface="Arial"/>
              <a:buChar char="•"/>
            </a:pPr>
            <a:r>
              <a:rPr lang="en-US" sz="3200" dirty="0" smtClean="0">
                <a:latin typeface="Arial"/>
                <a:cs typeface="Arial"/>
              </a:rPr>
              <a:t>Reliable on-orbit SNR assessment method</a:t>
            </a:r>
          </a:p>
          <a:p>
            <a:pPr marL="914400" lvl="3" indent="-392400" algn="l">
              <a:spcBef>
                <a:spcPts val="1200"/>
              </a:spcBef>
              <a:buSzPct val="171000"/>
              <a:buFont typeface="Arial"/>
              <a:buChar char="•"/>
            </a:pPr>
            <a:r>
              <a:rPr lang="en-US" sz="3200" dirty="0" smtClean="0">
                <a:latin typeface="Arial"/>
                <a:cs typeface="Arial"/>
              </a:rPr>
              <a:t>On-orbit optical </a:t>
            </a:r>
            <a:r>
              <a:rPr lang="en-US" sz="3200" dirty="0" err="1" smtClean="0">
                <a:latin typeface="Arial"/>
                <a:cs typeface="Arial"/>
              </a:rPr>
              <a:t>straylight</a:t>
            </a:r>
            <a:r>
              <a:rPr lang="en-US" sz="3200" dirty="0" smtClean="0">
                <a:latin typeface="Arial"/>
                <a:cs typeface="Arial"/>
              </a:rPr>
              <a:t> (&amp; ghost) assessment method</a:t>
            </a:r>
          </a:p>
          <a:p>
            <a:pPr marL="914400" lvl="3" indent="-392400" algn="l">
              <a:spcBef>
                <a:spcPts val="1200"/>
              </a:spcBef>
              <a:buSzPct val="171000"/>
              <a:buFont typeface="Arial"/>
              <a:buChar char="•"/>
            </a:pPr>
            <a:r>
              <a:rPr lang="en-US" sz="3200" kern="0" dirty="0" err="1" smtClean="0">
                <a:solidFill>
                  <a:schemeClr val="tx1"/>
                </a:solidFill>
                <a:latin typeface="Arial"/>
                <a:ea typeface="Arial" pitchFamily="1" charset="0"/>
                <a:cs typeface="Arial"/>
                <a:sym typeface="Arial" pitchFamily="1" charset="0"/>
              </a:rPr>
              <a:t>Interslot</a:t>
            </a:r>
            <a:r>
              <a:rPr lang="en-US" sz="3200" kern="0" dirty="0" smtClean="0">
                <a:solidFill>
                  <a:schemeClr val="tx1"/>
                </a:solidFill>
                <a:latin typeface="Arial"/>
                <a:ea typeface="Arial" pitchFamily="1" charset="0"/>
                <a:cs typeface="Arial"/>
                <a:sym typeface="Arial" pitchFamily="1" charset="0"/>
              </a:rPr>
              <a:t> discrepancy</a:t>
            </a:r>
          </a:p>
          <a:p>
            <a:pPr marL="914400" lvl="3" indent="-392400" algn="l">
              <a:spcBef>
                <a:spcPts val="1200"/>
              </a:spcBef>
              <a:buSzPct val="171000"/>
              <a:buFont typeface="Arial"/>
              <a:buChar char="•"/>
            </a:pPr>
            <a:r>
              <a:rPr lang="en-US" sz="3200" kern="0" dirty="0" smtClean="0">
                <a:solidFill>
                  <a:schemeClr val="tx1"/>
                </a:solidFill>
                <a:latin typeface="Arial"/>
                <a:ea typeface="Arial" pitchFamily="1" charset="0"/>
                <a:cs typeface="Arial"/>
                <a:sym typeface="Arial" pitchFamily="1" charset="0"/>
              </a:rPr>
              <a:t>Vicarious calibration and validation</a:t>
            </a:r>
          </a:p>
          <a:p>
            <a:pPr marL="914400" lvl="3" indent="-392400" algn="l">
              <a:spcBef>
                <a:spcPts val="1200"/>
              </a:spcBef>
              <a:buSzPct val="171000"/>
              <a:buFont typeface="Arial"/>
              <a:buChar char="•"/>
            </a:pPr>
            <a:r>
              <a:rPr lang="en-US" sz="3200" kern="0" dirty="0" smtClean="0">
                <a:solidFill>
                  <a:schemeClr val="tx1"/>
                </a:solidFill>
                <a:latin typeface="Arial"/>
                <a:ea typeface="Arial" pitchFamily="1" charset="0"/>
                <a:cs typeface="Arial"/>
                <a:sym typeface="Arial" pitchFamily="1" charset="0"/>
              </a:rPr>
              <a:t>Atmospheric correction</a:t>
            </a:r>
          </a:p>
          <a:p>
            <a:pPr marL="1371600" lvl="4" indent="-392400" algn="l">
              <a:spcBef>
                <a:spcPts val="1200"/>
              </a:spcBef>
              <a:buSzPct val="171000"/>
              <a:buFont typeface="Arial"/>
              <a:buChar char="•"/>
            </a:pPr>
            <a:r>
              <a:rPr lang="en-US" sz="3200" kern="0" dirty="0" smtClean="0">
                <a:solidFill>
                  <a:schemeClr val="tx1"/>
                </a:solidFill>
                <a:latin typeface="Arial"/>
                <a:ea typeface="Arial" pitchFamily="1" charset="0"/>
                <a:cs typeface="Arial"/>
                <a:sym typeface="Arial" pitchFamily="1" charset="0"/>
              </a:rPr>
              <a:t>Diurnal variability in aerosols, ozone, NO2, etc.</a:t>
            </a:r>
          </a:p>
          <a:p>
            <a:pPr marL="914400" lvl="3" indent="-392400" algn="l">
              <a:spcBef>
                <a:spcPts val="1200"/>
              </a:spcBef>
              <a:buSzPct val="171000"/>
              <a:buFont typeface="Arial"/>
              <a:buChar char="•"/>
            </a:pPr>
            <a:endParaRPr lang="en-US" sz="3200" kern="0" dirty="0" smtClean="0">
              <a:solidFill>
                <a:schemeClr val="tx1"/>
              </a:solidFill>
              <a:latin typeface="Arial"/>
              <a:ea typeface="Arial" pitchFamily="1" charset="0"/>
              <a:cs typeface="Arial"/>
              <a:sym typeface="Arial" pitchFamily="1" charset="0"/>
            </a:endParaRPr>
          </a:p>
          <a:p>
            <a:pPr marL="0" lvl="1" indent="-392400" algn="l">
              <a:spcBef>
                <a:spcPts val="1200"/>
              </a:spcBef>
              <a:buSzPct val="171000"/>
              <a:buFont typeface="Arial"/>
              <a:buChar char="•"/>
            </a:pPr>
            <a:endParaRPr lang="en-US" sz="3000" kern="0" dirty="0" smtClean="0">
              <a:solidFill>
                <a:schemeClr val="tx1"/>
              </a:solidFill>
              <a:latin typeface="Arial" pitchFamily="1" charset="0"/>
              <a:ea typeface="Arial" pitchFamily="1" charset="0"/>
              <a:cs typeface="Arial" pitchFamily="1" charset="0"/>
              <a:sym typeface="Arial" pitchFamily="1" charset="0"/>
            </a:endParaRPr>
          </a:p>
          <a:p>
            <a:pPr marL="0" lvl="1" indent="-392400" algn="l">
              <a:spcBef>
                <a:spcPts val="1200"/>
              </a:spcBef>
              <a:buSzPct val="171000"/>
            </a:pPr>
            <a:endParaRPr lang="en-US" sz="3000" kern="0" dirty="0" smtClean="0">
              <a:solidFill>
                <a:schemeClr val="tx1"/>
              </a:solidFill>
              <a:latin typeface="Arial" pitchFamily="1" charset="0"/>
              <a:ea typeface="Arial" pitchFamily="1" charset="0"/>
              <a:cs typeface="Arial" pitchFamily="1" charset="0"/>
              <a:sym typeface="Arial" pitchFamily="1" charset="0"/>
            </a:endParaRPr>
          </a:p>
          <a:p>
            <a:pPr indent="-392400" algn="l">
              <a:spcBef>
                <a:spcPts val="1200"/>
              </a:spcBef>
              <a:buSzPct val="171000"/>
              <a:buFont typeface="Arial"/>
              <a:buChar char="•"/>
            </a:pPr>
            <a:endParaRPr lang="en-US" sz="3000" kern="0" dirty="0" smtClean="0">
              <a:solidFill>
                <a:schemeClr val="tx1"/>
              </a:solidFill>
              <a:latin typeface="Arial" pitchFamily="1" charset="0"/>
              <a:ea typeface="Arial" pitchFamily="1" charset="0"/>
              <a:cs typeface="Arial" pitchFamily="1" charset="0"/>
              <a:sym typeface="Arial" pitchFamily="1" charset="0"/>
            </a:endParaRPr>
          </a:p>
        </p:txBody>
      </p:sp>
      <p:pic>
        <p:nvPicPr>
          <p:cNvPr id="4" name="Picture 1"/>
          <p:cNvPicPr>
            <a:picLocks noChangeArrowheads="1"/>
          </p:cNvPicPr>
          <p:nvPr/>
        </p:nvPicPr>
        <p:blipFill>
          <a:blip r:embed="rId2"/>
          <a:srcRect/>
          <a:stretch>
            <a:fillRect/>
          </a:stretch>
        </p:blipFill>
        <p:spPr bwMode="auto">
          <a:xfrm>
            <a:off x="635000" y="762000"/>
            <a:ext cx="11823700" cy="304800"/>
          </a:xfrm>
          <a:prstGeom prst="rect">
            <a:avLst/>
          </a:prstGeom>
          <a:noFill/>
          <a:ln w="12700" cap="flat">
            <a:noFill/>
            <a:miter lim="800000"/>
            <a:headEnd/>
            <a:tailEnd/>
          </a:ln>
        </p:spPr>
      </p:pic>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Slide Number Placeholder 3"/>
          <p:cNvSpPr>
            <a:spLocks noGrp="1"/>
          </p:cNvSpPr>
          <p:nvPr>
            <p:ph type="sldNum" sz="quarter" idx="10"/>
          </p:nvPr>
        </p:nvSpPr>
        <p:spPr/>
        <p:txBody>
          <a:bodyPr/>
          <a:lstStyle/>
          <a:p>
            <a:fld id="{C7469742-276D-BC4B-AEB4-54AF1784D592}" type="slidenum">
              <a:rPr lang="en-US"/>
              <a:pPr/>
              <a:t>53</a:t>
            </a:fld>
            <a:endParaRPr lang="en-US"/>
          </a:p>
        </p:txBody>
      </p:sp>
      <p:pic>
        <p:nvPicPr>
          <p:cNvPr id="4" name="Picture 1"/>
          <p:cNvPicPr>
            <a:picLocks noChangeArrowheads="1"/>
          </p:cNvPicPr>
          <p:nvPr/>
        </p:nvPicPr>
        <p:blipFill>
          <a:blip r:embed="rId3"/>
          <a:srcRect/>
          <a:stretch>
            <a:fillRect/>
          </a:stretch>
        </p:blipFill>
        <p:spPr bwMode="auto">
          <a:xfrm>
            <a:off x="635000" y="762000"/>
            <a:ext cx="11823700" cy="304800"/>
          </a:xfrm>
          <a:prstGeom prst="rect">
            <a:avLst/>
          </a:prstGeom>
          <a:noFill/>
          <a:ln w="12700" cap="flat">
            <a:noFill/>
            <a:miter lim="800000"/>
            <a:headEnd/>
            <a:tailEnd/>
          </a:ln>
        </p:spPr>
      </p:pic>
      <p:sp>
        <p:nvSpPr>
          <p:cNvPr id="5" name="Title 4"/>
          <p:cNvSpPr>
            <a:spLocks noGrp="1"/>
          </p:cNvSpPr>
          <p:nvPr>
            <p:ph type="title"/>
          </p:nvPr>
        </p:nvSpPr>
        <p:spPr>
          <a:xfrm>
            <a:off x="647700" y="0"/>
            <a:ext cx="11709400" cy="914400"/>
          </a:xfrm>
        </p:spPr>
        <p:txBody>
          <a:bodyPr anchor="ctr"/>
          <a:lstStyle/>
          <a:p>
            <a:r>
              <a:rPr lang="en-US" sz="3600" b="1" kern="1200" dirty="0" smtClean="0">
                <a:solidFill>
                  <a:srgbClr val="002D99"/>
                </a:solidFill>
                <a:latin typeface="Arial"/>
                <a:ea typeface="Arial"/>
              </a:rPr>
              <a:t>Potential Areas of Collaborations with KOSC/KORDI</a:t>
            </a:r>
            <a:endParaRPr lang="en-US" sz="3600" dirty="0"/>
          </a:p>
        </p:txBody>
      </p:sp>
      <p:sp>
        <p:nvSpPr>
          <p:cNvPr id="6" name="Rectangle 1"/>
          <p:cNvSpPr txBox="1">
            <a:spLocks noChangeArrowheads="1"/>
          </p:cNvSpPr>
          <p:nvPr/>
        </p:nvSpPr>
        <p:spPr bwMode="auto">
          <a:xfrm>
            <a:off x="635000" y="1066800"/>
            <a:ext cx="11963400" cy="8001000"/>
          </a:xfrm>
          <a:prstGeom prst="rect">
            <a:avLst/>
          </a:prstGeom>
          <a:noFill/>
          <a:ln w="12700">
            <a:noFill/>
            <a:miter lim="800000"/>
            <a:headEnd/>
            <a:tailEnd/>
          </a:ln>
          <a:effectLst/>
        </p:spPr>
        <p:txBody>
          <a:bodyPr vert="horz" wrap="square" lIns="50800" tIns="50800" rIns="50800" bIns="50800" numCol="1" anchor="t" anchorCtr="0" compatLnSpc="1">
            <a:prstTxWarp prst="textNoShape">
              <a:avLst/>
            </a:prstTxWarp>
          </a:bodyPr>
          <a:lstStyle/>
          <a:p>
            <a:pPr marL="0" lvl="1" indent="-392400" algn="l">
              <a:spcBef>
                <a:spcPts val="1200"/>
              </a:spcBef>
              <a:buSzPct val="171000"/>
              <a:buFont typeface="Arial"/>
              <a:buChar char="•"/>
            </a:pPr>
            <a:r>
              <a:rPr lang="en-US" sz="3200" kern="0" dirty="0" smtClean="0">
                <a:solidFill>
                  <a:schemeClr val="tx1"/>
                </a:solidFill>
                <a:latin typeface="Arial" pitchFamily="1" charset="0"/>
                <a:ea typeface="Arial" pitchFamily="1" charset="0"/>
                <a:cs typeface="Arial" pitchFamily="1" charset="0"/>
                <a:sym typeface="Arial" pitchFamily="1" charset="0"/>
              </a:rPr>
              <a:t>Radiometric calibration and validation</a:t>
            </a:r>
          </a:p>
          <a:p>
            <a:pPr marL="0" lvl="1" indent="-392400" algn="l">
              <a:spcBef>
                <a:spcPts val="1200"/>
              </a:spcBef>
              <a:buSzPct val="171000"/>
              <a:buFont typeface="Arial"/>
              <a:buChar char="•"/>
            </a:pPr>
            <a:r>
              <a:rPr lang="en-US" sz="3200" kern="0" dirty="0" smtClean="0">
                <a:solidFill>
                  <a:schemeClr val="tx1"/>
                </a:solidFill>
                <a:latin typeface="Arial" pitchFamily="1" charset="0"/>
                <a:ea typeface="Arial" pitchFamily="1" charset="0"/>
                <a:cs typeface="Arial" pitchFamily="1" charset="0"/>
                <a:sym typeface="Arial" pitchFamily="1" charset="0"/>
              </a:rPr>
              <a:t>Data processing, etc.</a:t>
            </a:r>
          </a:p>
          <a:p>
            <a:pPr marL="914400" lvl="3" indent="-392400" algn="l">
              <a:spcBef>
                <a:spcPts val="1200"/>
              </a:spcBef>
              <a:buSzPct val="171000"/>
              <a:buFont typeface="Arial"/>
              <a:buChar char="•"/>
            </a:pPr>
            <a:r>
              <a:rPr lang="en-US" sz="3200" kern="0" dirty="0" smtClean="0">
                <a:solidFill>
                  <a:schemeClr val="tx1"/>
                </a:solidFill>
                <a:latin typeface="Arial" pitchFamily="1" charset="0"/>
                <a:ea typeface="Arial" pitchFamily="1" charset="0"/>
                <a:cs typeface="Arial" pitchFamily="1" charset="0"/>
                <a:sym typeface="Arial" pitchFamily="1" charset="0"/>
              </a:rPr>
              <a:t>GOCI data distribution via mirror site</a:t>
            </a:r>
          </a:p>
          <a:p>
            <a:pPr marL="914400" lvl="3" indent="-392400" algn="l">
              <a:spcBef>
                <a:spcPts val="1200"/>
              </a:spcBef>
              <a:buSzPct val="171000"/>
              <a:buFont typeface="Arial"/>
              <a:buChar char="•"/>
            </a:pPr>
            <a:r>
              <a:rPr lang="en-US" sz="3200" kern="0" dirty="0" smtClean="0">
                <a:solidFill>
                  <a:schemeClr val="tx1"/>
                </a:solidFill>
                <a:latin typeface="Arial" pitchFamily="1" charset="0"/>
                <a:ea typeface="Arial" pitchFamily="1" charset="0"/>
                <a:cs typeface="Arial" pitchFamily="1" charset="0"/>
                <a:sym typeface="Arial" pitchFamily="1" charset="0"/>
              </a:rPr>
              <a:t>GOCI processing within </a:t>
            </a:r>
            <a:r>
              <a:rPr lang="en-US" sz="3200" kern="0" dirty="0" err="1" smtClean="0">
                <a:solidFill>
                  <a:schemeClr val="tx1"/>
                </a:solidFill>
                <a:latin typeface="Arial" pitchFamily="1" charset="0"/>
                <a:ea typeface="Arial" pitchFamily="1" charset="0"/>
                <a:cs typeface="Arial" pitchFamily="1" charset="0"/>
                <a:sym typeface="Arial" pitchFamily="1" charset="0"/>
              </a:rPr>
              <a:t>SeaDAS</a:t>
            </a:r>
            <a:r>
              <a:rPr lang="en-US" sz="3200" kern="0" dirty="0" smtClean="0">
                <a:solidFill>
                  <a:schemeClr val="tx1"/>
                </a:solidFill>
                <a:latin typeface="Arial" pitchFamily="1" charset="0"/>
                <a:ea typeface="Arial" pitchFamily="1" charset="0"/>
                <a:cs typeface="Arial" pitchFamily="1" charset="0"/>
                <a:sym typeface="Arial" pitchFamily="1" charset="0"/>
              </a:rPr>
              <a:t> 7</a:t>
            </a:r>
          </a:p>
          <a:p>
            <a:pPr marL="0" lvl="1" indent="-392400" algn="l">
              <a:spcBef>
                <a:spcPts val="1200"/>
              </a:spcBef>
              <a:buSzPct val="171000"/>
              <a:buFont typeface="Arial"/>
              <a:buChar char="•"/>
            </a:pPr>
            <a:r>
              <a:rPr lang="en-US" sz="3200" kern="0" dirty="0" smtClean="0">
                <a:solidFill>
                  <a:schemeClr val="tx1"/>
                </a:solidFill>
                <a:latin typeface="Arial" pitchFamily="1" charset="0"/>
                <a:ea typeface="Arial" pitchFamily="1" charset="0"/>
                <a:cs typeface="Arial" pitchFamily="1" charset="0"/>
                <a:sym typeface="Arial" pitchFamily="1" charset="0"/>
              </a:rPr>
              <a:t>Field program collaboration for cal/</a:t>
            </a:r>
            <a:r>
              <a:rPr lang="en-US" sz="3200" kern="0" dirty="0" err="1" smtClean="0">
                <a:solidFill>
                  <a:schemeClr val="tx1"/>
                </a:solidFill>
                <a:latin typeface="Arial" pitchFamily="1" charset="0"/>
                <a:ea typeface="Arial" pitchFamily="1" charset="0"/>
                <a:cs typeface="Arial" pitchFamily="1" charset="0"/>
                <a:sym typeface="Arial" pitchFamily="1" charset="0"/>
              </a:rPr>
              <a:t>val</a:t>
            </a:r>
            <a:r>
              <a:rPr lang="en-US" sz="3200" kern="0" dirty="0" smtClean="0">
                <a:solidFill>
                  <a:schemeClr val="tx1"/>
                </a:solidFill>
                <a:latin typeface="Arial" pitchFamily="1" charset="0"/>
                <a:ea typeface="Arial" pitchFamily="1" charset="0"/>
                <a:cs typeface="Arial" pitchFamily="1" charset="0"/>
                <a:sym typeface="Arial" pitchFamily="1" charset="0"/>
              </a:rPr>
              <a:t> science</a:t>
            </a:r>
          </a:p>
          <a:p>
            <a:pPr marL="0" lvl="1" indent="-392400" algn="l">
              <a:spcBef>
                <a:spcPts val="1200"/>
              </a:spcBef>
              <a:buSzPct val="171000"/>
              <a:buFont typeface="Arial"/>
              <a:buChar char="•"/>
            </a:pPr>
            <a:r>
              <a:rPr lang="en-US" sz="3200" kern="0" dirty="0" smtClean="0">
                <a:solidFill>
                  <a:schemeClr val="tx1"/>
                </a:solidFill>
                <a:latin typeface="Arial" pitchFamily="1" charset="0"/>
                <a:ea typeface="Arial" pitchFamily="1" charset="0"/>
                <a:cs typeface="Arial" pitchFamily="1" charset="0"/>
                <a:sym typeface="Arial" pitchFamily="1" charset="0"/>
              </a:rPr>
              <a:t>Joint algorithm development – new products</a:t>
            </a:r>
          </a:p>
          <a:p>
            <a:pPr marL="0" lvl="1" indent="-392400" algn="l">
              <a:spcBef>
                <a:spcPts val="1200"/>
              </a:spcBef>
              <a:buSzPct val="171000"/>
              <a:buFont typeface="Arial"/>
              <a:buChar char="•"/>
            </a:pPr>
            <a:r>
              <a:rPr lang="en-US" sz="3200" kern="0" dirty="0" smtClean="0">
                <a:solidFill>
                  <a:schemeClr val="tx1"/>
                </a:solidFill>
                <a:latin typeface="Arial" pitchFamily="1" charset="0"/>
                <a:ea typeface="Arial" pitchFamily="1" charset="0"/>
                <a:cs typeface="Arial" pitchFamily="1" charset="0"/>
                <a:sym typeface="Arial" pitchFamily="1" charset="0"/>
              </a:rPr>
              <a:t>Atmospheric correction</a:t>
            </a:r>
          </a:p>
          <a:p>
            <a:pPr marL="0" lvl="1" indent="-392400" algn="l">
              <a:spcBef>
                <a:spcPts val="1200"/>
              </a:spcBef>
              <a:buSzPct val="171000"/>
              <a:buFont typeface="Arial"/>
              <a:buChar char="•"/>
            </a:pPr>
            <a:r>
              <a:rPr lang="en-US" sz="3200" kern="0" dirty="0" smtClean="0">
                <a:solidFill>
                  <a:schemeClr val="tx1"/>
                </a:solidFill>
                <a:latin typeface="Arial" pitchFamily="1" charset="0"/>
                <a:ea typeface="Arial" pitchFamily="1" charset="0"/>
                <a:cs typeface="Arial" pitchFamily="1" charset="0"/>
                <a:sym typeface="Arial" pitchFamily="1" charset="0"/>
              </a:rPr>
              <a:t>GOCI pointing line-of-sight analyses for GOCI-II &amp; GEO-CAPE</a:t>
            </a:r>
          </a:p>
          <a:p>
            <a:pPr marL="0" lvl="1" indent="-392400" algn="l">
              <a:spcBef>
                <a:spcPts val="1200"/>
              </a:spcBef>
              <a:buSzPct val="171000"/>
              <a:buFont typeface="Arial"/>
              <a:buChar char="•"/>
            </a:pPr>
            <a:r>
              <a:rPr lang="en-US" sz="3200" kern="0" dirty="0" smtClean="0">
                <a:solidFill>
                  <a:schemeClr val="tx1"/>
                </a:solidFill>
                <a:latin typeface="Arial" pitchFamily="1" charset="0"/>
                <a:ea typeface="Arial" pitchFamily="1" charset="0"/>
                <a:cs typeface="Arial" pitchFamily="1" charset="0"/>
                <a:sym typeface="Arial" pitchFamily="1" charset="0"/>
              </a:rPr>
              <a:t>Cross-calibration of ocean color sensors</a:t>
            </a:r>
          </a:p>
          <a:p>
            <a:pPr marL="914400" lvl="3" indent="-392400" algn="l">
              <a:spcBef>
                <a:spcPts val="1200"/>
              </a:spcBef>
              <a:buSzPct val="171000"/>
              <a:buFont typeface="Arial"/>
              <a:buChar char="•"/>
            </a:pPr>
            <a:r>
              <a:rPr lang="en-US" sz="3200" kern="0" dirty="0" smtClean="0">
                <a:solidFill>
                  <a:schemeClr val="tx1"/>
                </a:solidFill>
                <a:latin typeface="Arial" pitchFamily="1" charset="0"/>
                <a:ea typeface="Arial" pitchFamily="1" charset="0"/>
                <a:cs typeface="Arial" pitchFamily="1" charset="0"/>
                <a:sym typeface="Arial" pitchFamily="1" charset="0"/>
              </a:rPr>
              <a:t>GOCI and VIIRS</a:t>
            </a:r>
          </a:p>
          <a:p>
            <a:pPr marL="914400" lvl="3" indent="-392400" algn="l">
              <a:spcBef>
                <a:spcPts val="1200"/>
              </a:spcBef>
              <a:buSzPct val="171000"/>
              <a:buFont typeface="Arial"/>
              <a:buChar char="•"/>
            </a:pPr>
            <a:r>
              <a:rPr lang="en-US" sz="3200" kern="0" dirty="0" smtClean="0">
                <a:solidFill>
                  <a:schemeClr val="tx1"/>
                </a:solidFill>
                <a:latin typeface="Arial" pitchFamily="1" charset="0"/>
                <a:ea typeface="Arial" pitchFamily="1" charset="0"/>
                <a:cs typeface="Arial" pitchFamily="1" charset="0"/>
                <a:sym typeface="Arial" pitchFamily="1" charset="0"/>
              </a:rPr>
              <a:t>GOCI-2, PACE OC sensor &amp; GEO-CAPE</a:t>
            </a:r>
          </a:p>
          <a:p>
            <a:pPr marL="0" lvl="1" indent="-392400" algn="l">
              <a:spcBef>
                <a:spcPts val="1200"/>
              </a:spcBef>
              <a:buSzPct val="171000"/>
              <a:buFont typeface="Arial"/>
              <a:buChar char="•"/>
            </a:pPr>
            <a:r>
              <a:rPr lang="en-US" sz="3200" kern="0" dirty="0" smtClean="0">
                <a:solidFill>
                  <a:schemeClr val="tx1"/>
                </a:solidFill>
                <a:latin typeface="Arial" pitchFamily="1" charset="0"/>
                <a:ea typeface="Arial" pitchFamily="1" charset="0"/>
                <a:cs typeface="Arial" pitchFamily="1" charset="0"/>
                <a:sym typeface="Arial" pitchFamily="1" charset="0"/>
              </a:rPr>
              <a:t>Interdisciplinary science</a:t>
            </a:r>
          </a:p>
          <a:p>
            <a:pPr marL="0" lvl="1" indent="-392400" algn="l">
              <a:spcBef>
                <a:spcPts val="1200"/>
              </a:spcBef>
              <a:buSzPct val="171000"/>
              <a:buFont typeface="Arial"/>
              <a:buChar char="•"/>
            </a:pPr>
            <a:endParaRPr lang="en-US" sz="3200" kern="0" dirty="0" smtClean="0">
              <a:solidFill>
                <a:schemeClr val="tx1"/>
              </a:solidFill>
              <a:latin typeface="Arial" pitchFamily="1" charset="0"/>
              <a:ea typeface="Arial" pitchFamily="1" charset="0"/>
              <a:cs typeface="Arial" pitchFamily="1" charset="0"/>
              <a:sym typeface="Arial" pitchFamily="1" charset="0"/>
            </a:endParaRPr>
          </a:p>
          <a:p>
            <a:pPr marL="0" lvl="1" indent="-392400" algn="l">
              <a:spcBef>
                <a:spcPts val="1200"/>
              </a:spcBef>
              <a:buSzPct val="171000"/>
            </a:pPr>
            <a:endParaRPr lang="en-US" sz="3200" kern="0" dirty="0" smtClean="0">
              <a:solidFill>
                <a:schemeClr val="tx1"/>
              </a:solidFill>
              <a:latin typeface="Arial" pitchFamily="1" charset="0"/>
              <a:ea typeface="Arial" pitchFamily="1" charset="0"/>
              <a:cs typeface="Arial" pitchFamily="1" charset="0"/>
              <a:sym typeface="Arial" pitchFamily="1" charset="0"/>
            </a:endParaRPr>
          </a:p>
          <a:p>
            <a:pPr marL="0" lvl="1" indent="-392400" algn="l">
              <a:spcBef>
                <a:spcPts val="1200"/>
              </a:spcBef>
              <a:buSzPct val="171000"/>
              <a:buFont typeface="Arial"/>
              <a:buChar char="•"/>
            </a:pPr>
            <a:endParaRPr lang="en-US" sz="3200" kern="0" dirty="0" smtClean="0">
              <a:solidFill>
                <a:schemeClr val="tx1"/>
              </a:solidFill>
              <a:latin typeface="Arial" pitchFamily="1" charset="0"/>
              <a:ea typeface="Arial" pitchFamily="1" charset="0"/>
              <a:cs typeface="Arial" pitchFamily="1" charset="0"/>
              <a:sym typeface="Arial" pitchFamily="1" charset="0"/>
            </a:endParaRPr>
          </a:p>
          <a:p>
            <a:pPr marL="0" lvl="1" indent="-392400" algn="l">
              <a:spcBef>
                <a:spcPts val="1200"/>
              </a:spcBef>
              <a:buSzPct val="171000"/>
              <a:buFont typeface="Arial"/>
              <a:buChar char="•"/>
            </a:pPr>
            <a:endParaRPr lang="en-US" sz="3200" kern="0" dirty="0" smtClean="0">
              <a:solidFill>
                <a:schemeClr val="tx1"/>
              </a:solidFill>
              <a:latin typeface="Arial" pitchFamily="1" charset="0"/>
              <a:ea typeface="Arial" pitchFamily="1" charset="0"/>
              <a:cs typeface="Arial" pitchFamily="1" charset="0"/>
              <a:sym typeface="Arial" pitchFamily="1" charset="0"/>
            </a:endParaRPr>
          </a:p>
          <a:p>
            <a:pPr marL="0" lvl="1" indent="-392400" algn="l">
              <a:spcBef>
                <a:spcPts val="1200"/>
              </a:spcBef>
              <a:buSzPct val="171000"/>
            </a:pPr>
            <a:endParaRPr lang="en-US" sz="3200" kern="0" dirty="0" smtClean="0">
              <a:solidFill>
                <a:schemeClr val="tx1"/>
              </a:solidFill>
              <a:latin typeface="Arial" pitchFamily="1" charset="0"/>
              <a:ea typeface="Arial" pitchFamily="1" charset="0"/>
              <a:cs typeface="Arial" pitchFamily="1" charset="0"/>
              <a:sym typeface="Arial" pitchFamily="1" charset="0"/>
            </a:endParaRPr>
          </a:p>
          <a:p>
            <a:pPr indent="-392400" algn="l">
              <a:spcBef>
                <a:spcPts val="1200"/>
              </a:spcBef>
              <a:buSzPct val="171000"/>
              <a:buFont typeface="Arial"/>
              <a:buChar char="•"/>
            </a:pPr>
            <a:endParaRPr lang="en-US" sz="3200" kern="0" dirty="0" smtClean="0">
              <a:solidFill>
                <a:schemeClr val="tx1"/>
              </a:solidFill>
              <a:latin typeface="Arial" pitchFamily="1" charset="0"/>
              <a:ea typeface="Arial" pitchFamily="1" charset="0"/>
              <a:cs typeface="Arial" pitchFamily="1" charset="0"/>
              <a:sym typeface="Arial" pitchFamily="1" charset="0"/>
            </a:endParaRPr>
          </a:p>
        </p:txBody>
      </p:sp>
      <p:sp>
        <p:nvSpPr>
          <p:cNvPr id="8" name="TextBox 7"/>
          <p:cNvSpPr txBox="1"/>
          <p:nvPr/>
        </p:nvSpPr>
        <p:spPr>
          <a:xfrm>
            <a:off x="12242418" y="3189671"/>
            <a:ext cx="184666" cy="738664"/>
          </a:xfrm>
          <a:prstGeom prst="rect">
            <a:avLst/>
          </a:prstGeom>
          <a:noFill/>
        </p:spPr>
        <p:txBody>
          <a:bodyPr wrap="none" rtlCol="0">
            <a:spAutoFit/>
          </a:bodyPr>
          <a:lstStyle/>
          <a:p>
            <a:endParaRPr lang="en-US" dirty="0"/>
          </a:p>
        </p:txBody>
      </p:sp>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0" name="Picture 19" descr="halo_v31.png"/>
          <p:cNvPicPr>
            <a:picLocks noChangeAspect="1"/>
          </p:cNvPicPr>
          <p:nvPr/>
        </p:nvPicPr>
        <p:blipFill>
          <a:blip r:embed="rId3"/>
          <a:stretch>
            <a:fillRect/>
          </a:stretch>
        </p:blipFill>
        <p:spPr>
          <a:xfrm>
            <a:off x="3401600" y="5018400"/>
            <a:ext cx="5040000" cy="5040000"/>
          </a:xfrm>
          <a:prstGeom prst="rect">
            <a:avLst/>
          </a:prstGeom>
        </p:spPr>
      </p:pic>
      <p:pic>
        <p:nvPicPr>
          <p:cNvPr id="72705" name="Picture 1"/>
          <p:cNvPicPr>
            <a:picLocks noChangeArrowheads="1"/>
          </p:cNvPicPr>
          <p:nvPr/>
        </p:nvPicPr>
        <p:blipFill>
          <a:blip r:embed="rId4"/>
          <a:srcRect/>
          <a:stretch>
            <a:fillRect/>
          </a:stretch>
        </p:blipFill>
        <p:spPr bwMode="auto">
          <a:xfrm>
            <a:off x="406400" y="762000"/>
            <a:ext cx="12344400" cy="228600"/>
          </a:xfrm>
          <a:prstGeom prst="rect">
            <a:avLst/>
          </a:prstGeom>
          <a:noFill/>
          <a:ln w="12700" cap="flat">
            <a:noFill/>
            <a:miter lim="800000"/>
            <a:headEnd/>
            <a:tailEnd/>
          </a:ln>
        </p:spPr>
      </p:pic>
      <p:sp>
        <p:nvSpPr>
          <p:cNvPr id="72706" name="Rectangle 2"/>
          <p:cNvSpPr>
            <a:spLocks/>
          </p:cNvSpPr>
          <p:nvPr/>
        </p:nvSpPr>
        <p:spPr bwMode="auto">
          <a:xfrm>
            <a:off x="406400" y="76200"/>
            <a:ext cx="12369800" cy="685800"/>
          </a:xfrm>
          <a:prstGeom prst="rect">
            <a:avLst/>
          </a:prstGeom>
          <a:noFill/>
          <a:ln w="9525" cap="flat">
            <a:noFill/>
            <a:miter lim="800000"/>
            <a:headEnd type="none" w="med" len="med"/>
            <a:tailEnd type="none" w="med" len="med"/>
          </a:ln>
        </p:spPr>
        <p:txBody>
          <a:bodyPr lIns="38100" tIns="38100" rIns="38100" bIns="38100" anchor="ctr">
            <a:prstTxWarp prst="textNoShape">
              <a:avLst/>
            </a:prstTxWarp>
          </a:bodyPr>
          <a:lstStyle/>
          <a:p>
            <a:pPr>
              <a:tabLst>
                <a:tab pos="3683000" algn="l"/>
              </a:tabLst>
            </a:pPr>
            <a:r>
              <a:rPr lang="en-US" b="1" dirty="0" smtClean="0">
                <a:solidFill>
                  <a:srgbClr val="002D99"/>
                </a:solidFill>
                <a:effectLst>
                  <a:outerShdw blurRad="38100" dist="38100" dir="2700000" algn="tl">
                    <a:srgbClr val="DDDDDD"/>
                  </a:outerShdw>
                </a:effectLst>
                <a:latin typeface="Arial" pitchFamily="1" charset="0"/>
                <a:ea typeface="Arial" pitchFamily="1" charset="0"/>
                <a:cs typeface="Arial" pitchFamily="1" charset="0"/>
                <a:sym typeface="Arial" pitchFamily="1" charset="0"/>
              </a:rPr>
              <a:t>Constellation of Ocean Color Science </a:t>
            </a:r>
            <a:r>
              <a:rPr lang="en-US" b="1" dirty="0">
                <a:solidFill>
                  <a:srgbClr val="002D99"/>
                </a:solidFill>
                <a:effectLst>
                  <a:outerShdw blurRad="38100" dist="38100" dir="2700000" algn="tl">
                    <a:srgbClr val="DDDDDD"/>
                  </a:outerShdw>
                </a:effectLst>
                <a:latin typeface="Arial" pitchFamily="1" charset="0"/>
                <a:ea typeface="Arial" pitchFamily="1" charset="0"/>
                <a:cs typeface="Arial" pitchFamily="1" charset="0"/>
                <a:sym typeface="Arial" pitchFamily="1" charset="0"/>
              </a:rPr>
              <a:t>Missions</a:t>
            </a:r>
          </a:p>
        </p:txBody>
      </p:sp>
      <p:sp>
        <p:nvSpPr>
          <p:cNvPr id="72707" name="Rectangle 3"/>
          <p:cNvSpPr>
            <a:spLocks noGrp="1" noChangeArrowheads="1"/>
          </p:cNvSpPr>
          <p:nvPr>
            <p:ph type="body" idx="1"/>
          </p:nvPr>
        </p:nvSpPr>
        <p:spPr>
          <a:xfrm>
            <a:off x="365124" y="990600"/>
            <a:ext cx="6365875" cy="4114800"/>
          </a:xfrm>
          <a:ln/>
        </p:spPr>
        <p:txBody>
          <a:bodyPr lIns="38100" tIns="38100" rIns="38100" bIns="38100" anchor="t"/>
          <a:lstStyle/>
          <a:p>
            <a:pPr marL="193675" indent="73025">
              <a:buSzPct val="125000"/>
              <a:buNone/>
            </a:pPr>
            <a:r>
              <a:rPr lang="en-US" sz="2800" b="1" dirty="0" smtClean="0">
                <a:latin typeface="Arial" pitchFamily="1" charset="0"/>
                <a:ea typeface="Arial" pitchFamily="1" charset="0"/>
                <a:cs typeface="Arial" pitchFamily="1" charset="0"/>
                <a:sym typeface="Arial" pitchFamily="1" charset="0"/>
              </a:rPr>
              <a:t>Global </a:t>
            </a:r>
            <a:r>
              <a:rPr lang="en-US" sz="2800" b="1" dirty="0">
                <a:latin typeface="Arial" pitchFamily="1" charset="0"/>
                <a:ea typeface="Arial" pitchFamily="1" charset="0"/>
                <a:cs typeface="Arial" pitchFamily="1" charset="0"/>
                <a:sym typeface="Arial" pitchFamily="1" charset="0"/>
              </a:rPr>
              <a:t>ocean color missions: </a:t>
            </a:r>
            <a:endParaRPr lang="en-US" sz="2800" b="1" dirty="0" smtClean="0">
              <a:latin typeface="Arial" pitchFamily="1" charset="0"/>
              <a:sym typeface="Arial" pitchFamily="1" charset="0"/>
            </a:endParaRPr>
          </a:p>
          <a:p>
            <a:pPr marL="592138" lvl="1" indent="-284163">
              <a:spcBef>
                <a:spcPts val="600"/>
              </a:spcBef>
              <a:buSzPct val="125000"/>
              <a:buFont typeface="Arial" pitchFamily="1" charset="0"/>
              <a:buChar char="•"/>
            </a:pPr>
            <a:r>
              <a:rPr lang="en-US" sz="2800" i="1" dirty="0" smtClean="0">
                <a:latin typeface="Arial" pitchFamily="1" charset="0"/>
                <a:ea typeface="Arial" pitchFamily="1" charset="0"/>
                <a:cs typeface="Arial" pitchFamily="1" charset="0"/>
                <a:sym typeface="Arial" pitchFamily="1" charset="0"/>
              </a:rPr>
              <a:t>JAXA </a:t>
            </a:r>
            <a:r>
              <a:rPr lang="en-US" sz="2800" i="1" dirty="0">
                <a:latin typeface="Arial" pitchFamily="1" charset="0"/>
                <a:ea typeface="Arial" pitchFamily="1" charset="0"/>
                <a:cs typeface="Arial" pitchFamily="1" charset="0"/>
                <a:sym typeface="Arial" pitchFamily="1" charset="0"/>
              </a:rPr>
              <a:t>S-GLI; ESA </a:t>
            </a:r>
            <a:r>
              <a:rPr lang="en-US" sz="2800" i="1" dirty="0" smtClean="0">
                <a:latin typeface="Arial" pitchFamily="1" charset="0"/>
                <a:ea typeface="Arial" pitchFamily="1" charset="0"/>
                <a:cs typeface="Arial" pitchFamily="1" charset="0"/>
                <a:sym typeface="Arial" pitchFamily="1" charset="0"/>
              </a:rPr>
              <a:t>OLCI; etc.</a:t>
            </a:r>
          </a:p>
          <a:p>
            <a:pPr marL="592138" lvl="1" indent="-284163">
              <a:spcBef>
                <a:spcPts val="600"/>
              </a:spcBef>
              <a:buSzPct val="125000"/>
              <a:buFont typeface="Arial" pitchFamily="1" charset="0"/>
              <a:buChar char="•"/>
            </a:pPr>
            <a:r>
              <a:rPr lang="en-US" sz="2800" i="1" dirty="0" smtClean="0">
                <a:latin typeface="Arial" pitchFamily="1" charset="0"/>
                <a:ea typeface="Arial" pitchFamily="1" charset="0"/>
                <a:cs typeface="Arial" pitchFamily="1" charset="0"/>
                <a:sym typeface="Arial" pitchFamily="1" charset="0"/>
              </a:rPr>
              <a:t>NASA PACE (2019); </a:t>
            </a:r>
            <a:r>
              <a:rPr lang="en-US" sz="2800" dirty="0" smtClean="0">
                <a:latin typeface="Arial" pitchFamily="1" charset="0"/>
                <a:ea typeface="Arial" pitchFamily="1" charset="0"/>
                <a:cs typeface="Arial" pitchFamily="1" charset="0"/>
                <a:sym typeface="Arial" pitchFamily="1" charset="0"/>
              </a:rPr>
              <a:t>ACE (&gt;2020)</a:t>
            </a:r>
          </a:p>
          <a:p>
            <a:pPr marL="193675" indent="73025">
              <a:spcBef>
                <a:spcPts val="700"/>
              </a:spcBef>
              <a:buSzPct val="125000"/>
              <a:buNone/>
            </a:pPr>
            <a:r>
              <a:rPr lang="en-US" sz="2800" b="1" dirty="0" smtClean="0">
                <a:latin typeface="Arial" pitchFamily="1" charset="0"/>
                <a:ea typeface="Arial" pitchFamily="1" charset="0"/>
                <a:cs typeface="Arial" pitchFamily="1" charset="0"/>
                <a:sym typeface="Arial" pitchFamily="1" charset="0"/>
              </a:rPr>
              <a:t>Geo ocean color missions:</a:t>
            </a:r>
            <a:endParaRPr lang="en-US" sz="2800" b="1" dirty="0">
              <a:latin typeface="Arial" pitchFamily="1" charset="0"/>
              <a:sym typeface="Arial" pitchFamily="1" charset="0"/>
            </a:endParaRPr>
          </a:p>
          <a:p>
            <a:pPr marL="592138" lvl="1" indent="-284163">
              <a:spcBef>
                <a:spcPts val="600"/>
              </a:spcBef>
              <a:buSzPct val="125000"/>
              <a:buFont typeface="Arial" pitchFamily="1" charset="0"/>
              <a:buChar char="•"/>
            </a:pPr>
            <a:r>
              <a:rPr lang="en-US" sz="2800" i="1" dirty="0">
                <a:latin typeface="Arial" pitchFamily="1" charset="0"/>
                <a:ea typeface="Arial" pitchFamily="1" charset="0"/>
                <a:cs typeface="Arial" pitchFamily="1" charset="0"/>
                <a:sym typeface="Arial" pitchFamily="1" charset="0"/>
              </a:rPr>
              <a:t>Korea’s GOCI-II</a:t>
            </a:r>
            <a:r>
              <a:rPr lang="en-US" sz="2800" i="1" dirty="0" smtClean="0">
                <a:latin typeface="Arial" pitchFamily="1" charset="0"/>
                <a:ea typeface="Arial" pitchFamily="1" charset="0"/>
                <a:cs typeface="Arial" pitchFamily="1" charset="0"/>
                <a:sym typeface="Arial" pitchFamily="1" charset="0"/>
              </a:rPr>
              <a:t> </a:t>
            </a:r>
          </a:p>
          <a:p>
            <a:pPr marL="592138" lvl="1" indent="-284163">
              <a:spcBef>
                <a:spcPts val="600"/>
              </a:spcBef>
              <a:buSzPct val="125000"/>
              <a:buFont typeface="Arial" pitchFamily="1" charset="0"/>
              <a:buChar char="•"/>
            </a:pPr>
            <a:r>
              <a:rPr lang="en-US" sz="2800" i="1" dirty="0" smtClean="0">
                <a:latin typeface="Arial" pitchFamily="1" charset="0"/>
                <a:ea typeface="Arial" pitchFamily="1" charset="0"/>
                <a:cs typeface="Arial" pitchFamily="1" charset="0"/>
                <a:sym typeface="Arial" pitchFamily="1" charset="0"/>
              </a:rPr>
              <a:t>NASA’s GEO-CAPE</a:t>
            </a:r>
            <a:endParaRPr lang="en-US" sz="2800" i="1" dirty="0" smtClean="0">
              <a:latin typeface="Arial" pitchFamily="1" charset="0"/>
              <a:sym typeface="Arial" pitchFamily="1" charset="0"/>
            </a:endParaRPr>
          </a:p>
          <a:p>
            <a:pPr marL="592138" lvl="1" indent="-284163">
              <a:spcBef>
                <a:spcPts val="600"/>
              </a:spcBef>
              <a:buSzPct val="125000"/>
              <a:buFont typeface="Arial" pitchFamily="1" charset="0"/>
              <a:buChar char="•"/>
            </a:pPr>
            <a:r>
              <a:rPr lang="en-US" sz="2800" i="1" dirty="0" err="1">
                <a:latin typeface="Arial" pitchFamily="1" charset="0"/>
                <a:ea typeface="Arial" pitchFamily="1" charset="0"/>
                <a:cs typeface="Arial" pitchFamily="1" charset="0"/>
                <a:sym typeface="Arial" pitchFamily="1" charset="0"/>
              </a:rPr>
              <a:t>ESA’s</a:t>
            </a:r>
            <a:r>
              <a:rPr lang="en-US" sz="2800" i="1" dirty="0" smtClean="0">
                <a:latin typeface="Arial" pitchFamily="1" charset="0"/>
                <a:ea typeface="Arial" pitchFamily="1" charset="0"/>
                <a:cs typeface="Arial" pitchFamily="1" charset="0"/>
                <a:sym typeface="Arial" pitchFamily="1" charset="0"/>
              </a:rPr>
              <a:t> HOCI or OCAPI</a:t>
            </a:r>
            <a:endParaRPr lang="en-US" sz="2800" i="1" dirty="0" smtClean="0">
              <a:latin typeface="Arial" pitchFamily="1" charset="0"/>
              <a:sym typeface="Arial" pitchFamily="1" charset="0"/>
            </a:endParaRPr>
          </a:p>
          <a:p>
            <a:pPr marL="592138" lvl="1" indent="-284163">
              <a:spcBef>
                <a:spcPts val="600"/>
              </a:spcBef>
              <a:buSzPct val="125000"/>
              <a:buFont typeface="Arial" pitchFamily="1" charset="0"/>
              <a:buChar char="•"/>
            </a:pPr>
            <a:r>
              <a:rPr lang="en-US" sz="2800" i="1" dirty="0" err="1">
                <a:latin typeface="Arial" pitchFamily="1" charset="0"/>
                <a:ea typeface="Arial" pitchFamily="1" charset="0"/>
                <a:cs typeface="Arial" pitchFamily="1" charset="0"/>
                <a:sym typeface="Arial" pitchFamily="1" charset="0"/>
              </a:rPr>
              <a:t>ISRO’s</a:t>
            </a:r>
            <a:r>
              <a:rPr lang="en-US" sz="2800" i="1" dirty="0">
                <a:latin typeface="Arial" pitchFamily="1" charset="0"/>
                <a:ea typeface="Arial" pitchFamily="1" charset="0"/>
                <a:cs typeface="Arial" pitchFamily="1" charset="0"/>
                <a:sym typeface="Arial" pitchFamily="1" charset="0"/>
              </a:rPr>
              <a:t> HR-</a:t>
            </a:r>
            <a:r>
              <a:rPr lang="en-US" sz="2800" i="1" dirty="0" smtClean="0">
                <a:latin typeface="Arial" pitchFamily="1" charset="0"/>
                <a:ea typeface="Arial" pitchFamily="1" charset="0"/>
                <a:cs typeface="Arial" pitchFamily="1" charset="0"/>
                <a:sym typeface="Arial" pitchFamily="1" charset="0"/>
              </a:rPr>
              <a:t>Geo</a:t>
            </a:r>
            <a:endParaRPr lang="en-US" sz="2800" i="1" dirty="0" smtClean="0">
              <a:latin typeface="Arial" pitchFamily="1" charset="0"/>
              <a:sym typeface="Arial" pitchFamily="1" charset="0"/>
            </a:endParaRPr>
          </a:p>
          <a:p>
            <a:pPr marL="592138" lvl="1" indent="-284163">
              <a:spcBef>
                <a:spcPts val="600"/>
              </a:spcBef>
              <a:buSzPct val="125000"/>
              <a:buFont typeface="Arial" pitchFamily="1" charset="0"/>
              <a:buChar char="•"/>
            </a:pPr>
            <a:endParaRPr lang="en-US" sz="2800" i="1" dirty="0">
              <a:latin typeface="Arial" pitchFamily="1" charset="0"/>
              <a:sym typeface="Arial" pitchFamily="1" charset="0"/>
            </a:endParaRPr>
          </a:p>
        </p:txBody>
      </p:sp>
      <p:sp>
        <p:nvSpPr>
          <p:cNvPr id="72708" name="Text Box 4"/>
          <p:cNvSpPr txBox="1">
            <a:spLocks noChangeArrowheads="1"/>
          </p:cNvSpPr>
          <p:nvPr/>
        </p:nvSpPr>
        <p:spPr bwMode="auto">
          <a:xfrm>
            <a:off x="12345988" y="9474200"/>
            <a:ext cx="287337" cy="279400"/>
          </a:xfrm>
          <a:prstGeom prst="rect">
            <a:avLst/>
          </a:prstGeom>
          <a:noFill/>
          <a:ln w="9525">
            <a:noFill/>
            <a:miter lim="800000"/>
            <a:headEnd/>
            <a:tailEnd/>
          </a:ln>
          <a:effectLst/>
        </p:spPr>
        <p:txBody>
          <a:bodyPr wrap="none">
            <a:prstTxWarp prst="textNoShape">
              <a:avLst/>
            </a:prstTxWarp>
          </a:bodyPr>
          <a:lstStyle/>
          <a:p>
            <a:pPr algn="r"/>
            <a:fld id="{ED6143F4-41A8-6D43-98D6-F6C8BFE45DE7}" type="slidenum">
              <a:rPr lang="en-US" sz="1400">
                <a:solidFill>
                  <a:schemeClr val="tx1"/>
                </a:solidFill>
                <a:latin typeface="Arial" pitchFamily="1" charset="0"/>
                <a:ea typeface="Arial" pitchFamily="1" charset="0"/>
                <a:cs typeface="Arial" pitchFamily="1" charset="0"/>
                <a:sym typeface="Arial" pitchFamily="1" charset="0"/>
              </a:rPr>
              <a:pPr algn="r"/>
              <a:t>54</a:t>
            </a:fld>
            <a:endParaRPr lang="en-US" sz="1400">
              <a:solidFill>
                <a:schemeClr val="tx1"/>
              </a:solidFill>
              <a:latin typeface="Arial" pitchFamily="1" charset="0"/>
              <a:ea typeface="Arial" pitchFamily="1" charset="0"/>
              <a:cs typeface="Arial" pitchFamily="1" charset="0"/>
              <a:sym typeface="Arial" pitchFamily="1" charset="0"/>
            </a:endParaRPr>
          </a:p>
        </p:txBody>
      </p:sp>
      <p:grpSp>
        <p:nvGrpSpPr>
          <p:cNvPr id="72712" name="Group 8"/>
          <p:cNvGrpSpPr>
            <a:grpSpLocks/>
          </p:cNvGrpSpPr>
          <p:nvPr/>
        </p:nvGrpSpPr>
        <p:grpSpPr bwMode="auto">
          <a:xfrm>
            <a:off x="7797800" y="5511800"/>
            <a:ext cx="5076825" cy="4089400"/>
            <a:chOff x="0" y="0"/>
            <a:chExt cx="3198" cy="2576"/>
          </a:xfrm>
        </p:grpSpPr>
        <p:pic>
          <p:nvPicPr>
            <p:cNvPr id="72709" name="Picture 5"/>
            <p:cNvPicPr>
              <a:picLocks noChangeAspect="1" noChangeArrowheads="1"/>
            </p:cNvPicPr>
            <p:nvPr/>
          </p:nvPicPr>
          <p:blipFill>
            <a:blip r:embed="rId5"/>
            <a:srcRect/>
            <a:stretch>
              <a:fillRect/>
            </a:stretch>
          </p:blipFill>
          <p:spPr bwMode="auto">
            <a:xfrm>
              <a:off x="15" y="0"/>
              <a:ext cx="2715" cy="1232"/>
            </a:xfrm>
            <a:prstGeom prst="rect">
              <a:avLst/>
            </a:prstGeom>
            <a:noFill/>
            <a:ln w="12700" cap="flat">
              <a:noFill/>
              <a:miter lim="800000"/>
              <a:headEnd/>
              <a:tailEnd/>
            </a:ln>
          </p:spPr>
        </p:pic>
        <p:pic>
          <p:nvPicPr>
            <p:cNvPr id="72710" name="Picture 6"/>
            <p:cNvPicPr>
              <a:picLocks noChangeAspect="1" noChangeArrowheads="1"/>
            </p:cNvPicPr>
            <p:nvPr/>
          </p:nvPicPr>
          <p:blipFill>
            <a:blip r:embed="rId6"/>
            <a:srcRect/>
            <a:stretch>
              <a:fillRect/>
            </a:stretch>
          </p:blipFill>
          <p:spPr bwMode="auto">
            <a:xfrm>
              <a:off x="0" y="1320"/>
              <a:ext cx="2740" cy="1256"/>
            </a:xfrm>
            <a:prstGeom prst="rect">
              <a:avLst/>
            </a:prstGeom>
            <a:noFill/>
            <a:ln w="12700" cap="flat">
              <a:noFill/>
              <a:miter lim="800000"/>
              <a:headEnd/>
              <a:tailEnd/>
            </a:ln>
          </p:spPr>
        </p:pic>
        <p:pic>
          <p:nvPicPr>
            <p:cNvPr id="72711" name="Picture 7"/>
            <p:cNvPicPr>
              <a:picLocks noChangeAspect="1" noChangeArrowheads="1"/>
            </p:cNvPicPr>
            <p:nvPr/>
          </p:nvPicPr>
          <p:blipFill>
            <a:blip r:embed="rId7"/>
            <a:srcRect/>
            <a:stretch>
              <a:fillRect/>
            </a:stretch>
          </p:blipFill>
          <p:spPr bwMode="auto">
            <a:xfrm>
              <a:off x="2699" y="582"/>
              <a:ext cx="499" cy="1947"/>
            </a:xfrm>
            <a:prstGeom prst="rect">
              <a:avLst/>
            </a:prstGeom>
            <a:noFill/>
            <a:ln w="12700" cap="flat">
              <a:noFill/>
              <a:miter lim="800000"/>
              <a:headEnd/>
              <a:tailEnd/>
            </a:ln>
          </p:spPr>
        </p:pic>
      </p:grpSp>
      <p:pic>
        <p:nvPicPr>
          <p:cNvPr id="72713" name="Picture 9"/>
          <p:cNvPicPr>
            <a:picLocks noChangeAspect="1" noChangeArrowheads="1"/>
          </p:cNvPicPr>
          <p:nvPr/>
        </p:nvPicPr>
        <p:blipFill>
          <a:blip r:embed="rId8"/>
          <a:srcRect/>
          <a:stretch>
            <a:fillRect/>
          </a:stretch>
        </p:blipFill>
        <p:spPr bwMode="auto">
          <a:xfrm>
            <a:off x="76200" y="5573713"/>
            <a:ext cx="3922713" cy="3922712"/>
          </a:xfrm>
          <a:prstGeom prst="rect">
            <a:avLst/>
          </a:prstGeom>
          <a:noFill/>
          <a:ln w="12700" cap="flat">
            <a:noFill/>
            <a:miter lim="800000"/>
            <a:headEnd/>
            <a:tailEnd/>
          </a:ln>
        </p:spPr>
      </p:pic>
      <p:sp>
        <p:nvSpPr>
          <p:cNvPr id="72714" name="Rectangle 10"/>
          <p:cNvSpPr>
            <a:spLocks/>
          </p:cNvSpPr>
          <p:nvPr/>
        </p:nvSpPr>
        <p:spPr bwMode="auto">
          <a:xfrm>
            <a:off x="1343829" y="5227638"/>
            <a:ext cx="1590655" cy="353943"/>
          </a:xfrm>
          <a:prstGeom prst="rect">
            <a:avLst/>
          </a:prstGeom>
          <a:noFill/>
          <a:ln w="12700" cap="rnd">
            <a:noFill/>
            <a:round/>
            <a:headEnd type="none" w="med" len="med"/>
            <a:tailEnd type="none" w="med" len="med"/>
          </a:ln>
        </p:spPr>
        <p:txBody>
          <a:bodyPr wrap="none" lIns="38100" tIns="38100" rIns="38100" bIns="38100">
            <a:prstTxWarp prst="textNoShape">
              <a:avLst/>
            </a:prstTxWarp>
            <a:spAutoFit/>
          </a:bodyPr>
          <a:lstStyle/>
          <a:p>
            <a:r>
              <a:rPr lang="en-US" sz="1800" b="1" dirty="0">
                <a:solidFill>
                  <a:schemeClr val="tx1"/>
                </a:solidFill>
                <a:latin typeface="Arial" pitchFamily="1" charset="0"/>
                <a:ea typeface="Arial" pitchFamily="1" charset="0"/>
                <a:cs typeface="Arial" pitchFamily="1" charset="0"/>
                <a:sym typeface="Arial" pitchFamily="1" charset="0"/>
              </a:rPr>
              <a:t>GOCI-II:  </a:t>
            </a:r>
            <a:r>
              <a:rPr lang="en-US" sz="1800" b="1" dirty="0" smtClean="0">
                <a:solidFill>
                  <a:schemeClr val="tx1"/>
                </a:solidFill>
                <a:latin typeface="Arial" pitchFamily="1" charset="0"/>
                <a:ea typeface="Arial" pitchFamily="1" charset="0"/>
                <a:cs typeface="Arial" pitchFamily="1" charset="0"/>
                <a:sym typeface="Arial" pitchFamily="1" charset="0"/>
              </a:rPr>
              <a:t>2018</a:t>
            </a:r>
            <a:endParaRPr lang="en-US" sz="1800" b="1" dirty="0">
              <a:solidFill>
                <a:schemeClr val="tx1"/>
              </a:solidFill>
              <a:latin typeface="Arial" pitchFamily="1" charset="0"/>
              <a:ea typeface="Arial" pitchFamily="1" charset="0"/>
              <a:cs typeface="Arial" pitchFamily="1" charset="0"/>
              <a:sym typeface="Arial" pitchFamily="1" charset="0"/>
            </a:endParaRPr>
          </a:p>
        </p:txBody>
      </p:sp>
      <p:sp>
        <p:nvSpPr>
          <p:cNvPr id="72715" name="Rectangle 11"/>
          <p:cNvSpPr>
            <a:spLocks/>
          </p:cNvSpPr>
          <p:nvPr/>
        </p:nvSpPr>
        <p:spPr bwMode="auto">
          <a:xfrm>
            <a:off x="4978400" y="5232400"/>
            <a:ext cx="2161649" cy="353943"/>
          </a:xfrm>
          <a:prstGeom prst="rect">
            <a:avLst/>
          </a:prstGeom>
          <a:noFill/>
          <a:ln w="12700" cap="rnd">
            <a:noFill/>
            <a:round/>
            <a:headEnd type="none" w="med" len="med"/>
            <a:tailEnd type="none" w="med" len="med"/>
          </a:ln>
        </p:spPr>
        <p:txBody>
          <a:bodyPr wrap="none" lIns="38100" tIns="38100" rIns="38100" bIns="38100">
            <a:prstTxWarp prst="textNoShape">
              <a:avLst/>
            </a:prstTxWarp>
            <a:spAutoFit/>
          </a:bodyPr>
          <a:lstStyle/>
          <a:p>
            <a:r>
              <a:rPr lang="en-US" sz="1800" b="1" dirty="0">
                <a:solidFill>
                  <a:schemeClr val="tx1"/>
                </a:solidFill>
                <a:latin typeface="Arial" pitchFamily="1" charset="0"/>
                <a:ea typeface="Arial" pitchFamily="1" charset="0"/>
                <a:cs typeface="Arial" pitchFamily="1" charset="0"/>
                <a:sym typeface="Arial" pitchFamily="1" charset="0"/>
              </a:rPr>
              <a:t>GEO-CAPE:  &gt;2020</a:t>
            </a:r>
          </a:p>
        </p:txBody>
      </p:sp>
      <p:sp>
        <p:nvSpPr>
          <p:cNvPr id="72716" name="Rectangle 12"/>
          <p:cNvSpPr>
            <a:spLocks/>
          </p:cNvSpPr>
          <p:nvPr/>
        </p:nvSpPr>
        <p:spPr bwMode="auto">
          <a:xfrm>
            <a:off x="9501011" y="5181600"/>
            <a:ext cx="1089992" cy="353943"/>
          </a:xfrm>
          <a:prstGeom prst="rect">
            <a:avLst/>
          </a:prstGeom>
          <a:noFill/>
          <a:ln w="12700" cap="rnd">
            <a:noFill/>
            <a:round/>
            <a:headEnd type="none" w="med" len="med"/>
            <a:tailEnd type="none" w="med" len="med"/>
          </a:ln>
        </p:spPr>
        <p:txBody>
          <a:bodyPr wrap="none" lIns="38100" tIns="38100" rIns="38100" bIns="38100">
            <a:prstTxWarp prst="textNoShape">
              <a:avLst/>
            </a:prstTxWarp>
            <a:spAutoFit/>
          </a:bodyPr>
          <a:lstStyle/>
          <a:p>
            <a:r>
              <a:rPr lang="en-US" sz="1800" b="1" dirty="0" smtClean="0">
                <a:solidFill>
                  <a:schemeClr val="tx1"/>
                </a:solidFill>
                <a:latin typeface="Arial" pitchFamily="1" charset="0"/>
                <a:ea typeface="Arial" pitchFamily="1" charset="0"/>
                <a:cs typeface="Arial" pitchFamily="1" charset="0"/>
                <a:sym typeface="Arial" pitchFamily="1" charset="0"/>
              </a:rPr>
              <a:t>OCAPI</a:t>
            </a:r>
            <a:r>
              <a:rPr lang="en-US" sz="1800" b="1" dirty="0">
                <a:solidFill>
                  <a:schemeClr val="tx1"/>
                </a:solidFill>
                <a:latin typeface="Arial" pitchFamily="1" charset="0"/>
                <a:ea typeface="Arial" pitchFamily="1" charset="0"/>
                <a:cs typeface="Arial" pitchFamily="1" charset="0"/>
                <a:sym typeface="Arial" pitchFamily="1" charset="0"/>
              </a:rPr>
              <a:t>:</a:t>
            </a:r>
            <a:r>
              <a:rPr lang="en-US" sz="1800" b="1" dirty="0" smtClean="0">
                <a:solidFill>
                  <a:schemeClr val="tx1"/>
                </a:solidFill>
                <a:latin typeface="Arial" pitchFamily="1" charset="0"/>
                <a:ea typeface="Arial" pitchFamily="1" charset="0"/>
                <a:cs typeface="Arial" pitchFamily="1" charset="0"/>
                <a:sym typeface="Arial" pitchFamily="1" charset="0"/>
              </a:rPr>
              <a:t> ?</a:t>
            </a:r>
            <a:endParaRPr lang="en-US" sz="1800" b="1" dirty="0">
              <a:solidFill>
                <a:schemeClr val="tx1"/>
              </a:solidFill>
              <a:latin typeface="Arial" pitchFamily="1" charset="0"/>
              <a:ea typeface="Arial" pitchFamily="1" charset="0"/>
              <a:cs typeface="Arial" pitchFamily="1" charset="0"/>
              <a:sym typeface="Arial" pitchFamily="1" charset="0"/>
            </a:endParaRPr>
          </a:p>
        </p:txBody>
      </p:sp>
      <p:sp>
        <p:nvSpPr>
          <p:cNvPr id="72717" name="Rectangle 13"/>
          <p:cNvSpPr>
            <a:spLocks/>
          </p:cNvSpPr>
          <p:nvPr/>
        </p:nvSpPr>
        <p:spPr bwMode="auto">
          <a:xfrm>
            <a:off x="8425199" y="1139279"/>
            <a:ext cx="3563601" cy="384721"/>
          </a:xfrm>
          <a:prstGeom prst="rect">
            <a:avLst/>
          </a:prstGeom>
          <a:noFill/>
          <a:ln w="12700" cap="rnd">
            <a:noFill/>
            <a:round/>
            <a:headEnd type="none" w="med" len="med"/>
            <a:tailEnd type="none" w="med" len="med"/>
          </a:ln>
        </p:spPr>
        <p:txBody>
          <a:bodyPr wrap="none" lIns="38100" tIns="38100" rIns="38100" bIns="38100">
            <a:prstTxWarp prst="textNoShape">
              <a:avLst/>
            </a:prstTxWarp>
            <a:spAutoFit/>
          </a:bodyPr>
          <a:lstStyle/>
          <a:p>
            <a:pPr algn="l"/>
            <a:r>
              <a:rPr lang="en-US" sz="2000" b="1" dirty="0" smtClean="0">
                <a:solidFill>
                  <a:schemeClr val="tx1"/>
                </a:solidFill>
                <a:latin typeface="Arial" pitchFamily="1" charset="0"/>
                <a:ea typeface="Arial" pitchFamily="1" charset="0"/>
                <a:cs typeface="Arial" pitchFamily="1" charset="0"/>
                <a:sym typeface="Arial" pitchFamily="1" charset="0"/>
              </a:rPr>
              <a:t>PACE-OES, OLCI, S-GLI, etc.</a:t>
            </a:r>
            <a:endParaRPr lang="en-US" sz="2000" b="1" dirty="0">
              <a:solidFill>
                <a:schemeClr val="tx1"/>
              </a:solidFill>
              <a:latin typeface="Arial" pitchFamily="1" charset="0"/>
              <a:ea typeface="Arial" pitchFamily="1" charset="0"/>
              <a:cs typeface="Arial" pitchFamily="1" charset="0"/>
              <a:sym typeface="Arial" pitchFamily="1" charset="0"/>
            </a:endParaRPr>
          </a:p>
        </p:txBody>
      </p:sp>
      <p:pic>
        <p:nvPicPr>
          <p:cNvPr id="72722" name="Picture 18" descr="/Users/amannino/Desktop/Mannino GEO-CAPE GOCI_Workshop Jan11_2012.ppt_media/SeaWiFS.BiosphereAnimation.Sep1997-Jul2005.70W-3.mov">
            <a:hlinkClick r:id="" action="ppaction://media"/>
          </p:cNvPr>
          <p:cNvPicPr/>
          <p:nvPr>
            <a:videoFile r:link="rId1"/>
          </p:nvPr>
        </p:nvPicPr>
        <p:blipFill>
          <a:blip r:embed="rId9"/>
          <a:srcRect/>
          <a:stretch>
            <a:fillRect/>
          </a:stretch>
        </p:blipFill>
        <p:spPr bwMode="auto">
          <a:xfrm>
            <a:off x="7785100" y="1536700"/>
            <a:ext cx="4552950" cy="3035300"/>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72722"/>
                                        </p:tgtEl>
                                        <p:attrNameLst>
                                          <p:attrName>style.visibility</p:attrName>
                                        </p:attrNameLst>
                                      </p:cBhvr>
                                      <p:to>
                                        <p:strVal val="visible"/>
                                      </p:to>
                                    </p:set>
                                  </p:childTnLst>
                                </p:cTn>
                              </p:par>
                            </p:childTnLst>
                          </p:cTn>
                        </p:par>
                        <p:par>
                          <p:cTn id="7" fill="hold">
                            <p:stCondLst>
                              <p:cond delay="500"/>
                            </p:stCondLst>
                            <p:childTnLst>
                              <p:par>
                                <p:cTn id="8" presetID="1" presetClass="mediacall" presetSubtype="0" fill="hold" nodeType="afterEffect">
                                  <p:stCondLst>
                                    <p:cond delay="0"/>
                                  </p:stCondLst>
                                  <p:childTnLst>
                                    <p:cmd type="call" cmd="playFrom(0.0)">
                                      <p:cBhvr>
                                        <p:cTn id="9" dur="1" fill="hold"/>
                                        <p:tgtEl>
                                          <p:spTgt spid="7272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0" fill="hold" display="0">
                  <p:stCondLst>
                    <p:cond delay="indefinite"/>
                  </p:stCondLst>
                  <p:endCondLst>
                    <p:cond evt="onNext" delay="0">
                      <p:tgtEl>
                        <p:sldTgt/>
                      </p:tgtEl>
                    </p:cond>
                    <p:cond evt="onPrev" delay="0">
                      <p:tgtEl>
                        <p:sldTgt/>
                      </p:tgtEl>
                    </p:cond>
                  </p:endCondLst>
                </p:cTn>
                <p:tgtEl>
                  <p:spTgt spid="72722"/>
                </p:tgtEl>
              </p:cMediaNode>
            </p:video>
            <p:seq concurrent="1" nextAc="seek">
              <p:cTn id="11" restart="whenNotActive" fill="hold" evtFilter="cancelBubble" nodeType="interactiveSeq">
                <p:stCondLst>
                  <p:cond evt="onClick" delay="0">
                    <p:tgtEl>
                      <p:spTgt spid="72722"/>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72722"/>
                                        </p:tgtEl>
                                      </p:cBhvr>
                                    </p:cmd>
                                  </p:childTnLst>
                                </p:cTn>
                              </p:par>
                            </p:childTnLst>
                          </p:cTn>
                        </p:par>
                      </p:childTnLst>
                    </p:cTn>
                  </p:par>
                </p:childTnLst>
              </p:cTn>
              <p:nextCondLst>
                <p:cond evt="onClick" delay="0">
                  <p:tgtEl>
                    <p:spTgt spid="72722"/>
                  </p:tgtEl>
                </p:cond>
              </p:nextCondLst>
            </p:seq>
          </p:childTnLst>
        </p:cTn>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Slide Number Placeholder 3"/>
          <p:cNvSpPr>
            <a:spLocks noGrp="1"/>
          </p:cNvSpPr>
          <p:nvPr>
            <p:ph type="sldNum" sz="quarter" idx="10"/>
          </p:nvPr>
        </p:nvSpPr>
        <p:spPr/>
        <p:txBody>
          <a:bodyPr/>
          <a:lstStyle/>
          <a:p>
            <a:fld id="{C7469742-276D-BC4B-AEB4-54AF1784D592}" type="slidenum">
              <a:rPr lang="en-US"/>
              <a:pPr/>
              <a:t>55</a:t>
            </a:fld>
            <a:endParaRPr lang="en-US"/>
          </a:p>
        </p:txBody>
      </p:sp>
      <p:sp>
        <p:nvSpPr>
          <p:cNvPr id="73729" name="Rectangle 1"/>
          <p:cNvSpPr>
            <a:spLocks noGrp="1" noChangeArrowheads="1"/>
          </p:cNvSpPr>
          <p:nvPr>
            <p:ph type="title"/>
          </p:nvPr>
        </p:nvSpPr>
        <p:spPr>
          <a:xfrm>
            <a:off x="787400" y="3886200"/>
            <a:ext cx="11709400" cy="1625600"/>
          </a:xfrm>
          <a:ln/>
        </p:spPr>
        <p:txBody>
          <a:bodyPr/>
          <a:lstStyle/>
          <a:p>
            <a:r>
              <a:rPr lang="en-US" dirty="0"/>
              <a:t>Backup</a:t>
            </a:r>
          </a:p>
        </p:txBody>
      </p:sp>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7345" name="Rectangle 1"/>
          <p:cNvSpPr>
            <a:spLocks noGrp="1" noChangeArrowheads="1"/>
          </p:cNvSpPr>
          <p:nvPr>
            <p:ph type="body" idx="1"/>
          </p:nvPr>
        </p:nvSpPr>
        <p:spPr>
          <a:xfrm>
            <a:off x="635000" y="1143000"/>
            <a:ext cx="11963400" cy="7848600"/>
          </a:xfrm>
          <a:ln/>
        </p:spPr>
        <p:txBody>
          <a:bodyPr anchor="t"/>
          <a:lstStyle/>
          <a:p>
            <a:pPr marL="180000" indent="302400">
              <a:spcBef>
                <a:spcPts val="1200"/>
              </a:spcBef>
            </a:pPr>
            <a:r>
              <a:rPr lang="en-US" sz="3000" dirty="0" smtClean="0">
                <a:latin typeface="Arial" pitchFamily="1" charset="0"/>
                <a:ea typeface="Arial" pitchFamily="1" charset="0"/>
                <a:cs typeface="Arial" pitchFamily="1" charset="0"/>
                <a:sym typeface="Arial" pitchFamily="1" charset="0"/>
              </a:rPr>
              <a:t>Infrastructure:  vicarious calibration sites, ground station resources, </a:t>
            </a:r>
            <a:r>
              <a:rPr lang="en-US" sz="3000" i="1" dirty="0" smtClean="0">
                <a:latin typeface="Arial" pitchFamily="1" charset="0"/>
                <a:ea typeface="Arial" pitchFamily="1" charset="0"/>
                <a:cs typeface="Arial" pitchFamily="1" charset="0"/>
                <a:sym typeface="Arial" pitchFamily="1" charset="0"/>
              </a:rPr>
              <a:t>in situ</a:t>
            </a:r>
            <a:r>
              <a:rPr lang="en-US" sz="3000" dirty="0" smtClean="0">
                <a:latin typeface="Arial" pitchFamily="1" charset="0"/>
                <a:ea typeface="Arial" pitchFamily="1" charset="0"/>
                <a:cs typeface="Arial" pitchFamily="1" charset="0"/>
                <a:sym typeface="Arial" pitchFamily="1" charset="0"/>
              </a:rPr>
              <a:t> sensor technology development, augmenting AERONET sites, airborne sensors, etc. </a:t>
            </a:r>
          </a:p>
          <a:p>
            <a:pPr marL="180000" indent="302400">
              <a:spcBef>
                <a:spcPts val="1200"/>
              </a:spcBef>
            </a:pPr>
            <a:r>
              <a:rPr lang="en-US" sz="3000" dirty="0" smtClean="0">
                <a:latin typeface="Arial" pitchFamily="1" charset="0"/>
                <a:ea typeface="Arial" pitchFamily="1" charset="0"/>
                <a:cs typeface="Arial" pitchFamily="1" charset="0"/>
                <a:sym typeface="Arial" pitchFamily="1" charset="0"/>
              </a:rPr>
              <a:t>Joint field campaigns – pre- and post-launch</a:t>
            </a:r>
          </a:p>
          <a:p>
            <a:pPr marL="624500" lvl="1" indent="302400">
              <a:spcBef>
                <a:spcPts val="1200"/>
              </a:spcBef>
            </a:pPr>
            <a:r>
              <a:rPr lang="en-US" sz="3000" dirty="0" smtClean="0">
                <a:latin typeface="Arial" pitchFamily="1" charset="0"/>
                <a:ea typeface="Arial" pitchFamily="1" charset="0"/>
                <a:cs typeface="Arial" pitchFamily="1" charset="0"/>
                <a:sym typeface="Arial" pitchFamily="1" charset="0"/>
              </a:rPr>
              <a:t>Algorithm development (UV, </a:t>
            </a:r>
            <a:r>
              <a:rPr lang="en-US" sz="3000" dirty="0" err="1" smtClean="0">
                <a:latin typeface="Arial" pitchFamily="1" charset="0"/>
                <a:ea typeface="Arial" pitchFamily="1" charset="0"/>
                <a:cs typeface="Arial" pitchFamily="1" charset="0"/>
                <a:sym typeface="Arial" pitchFamily="1" charset="0"/>
              </a:rPr>
              <a:t>hyperspectral</a:t>
            </a:r>
            <a:r>
              <a:rPr lang="en-US" sz="3000" dirty="0" smtClean="0">
                <a:latin typeface="Arial" pitchFamily="1" charset="0"/>
                <a:ea typeface="Arial" pitchFamily="1" charset="0"/>
                <a:cs typeface="Arial" pitchFamily="1" charset="0"/>
                <a:sym typeface="Arial" pitchFamily="1" charset="0"/>
              </a:rPr>
              <a:t>, etc.)</a:t>
            </a:r>
          </a:p>
          <a:p>
            <a:pPr marL="624500" lvl="1" indent="302400">
              <a:spcBef>
                <a:spcPts val="1200"/>
              </a:spcBef>
            </a:pPr>
            <a:r>
              <a:rPr lang="en-US" sz="3000" dirty="0" smtClean="0">
                <a:latin typeface="Arial" pitchFamily="1" charset="0"/>
                <a:ea typeface="Arial" pitchFamily="1" charset="0"/>
                <a:cs typeface="Arial" pitchFamily="1" charset="0"/>
                <a:sym typeface="Arial" pitchFamily="1" charset="0"/>
              </a:rPr>
              <a:t>Atmospheric corrections</a:t>
            </a:r>
          </a:p>
          <a:p>
            <a:pPr marL="180000" indent="302400">
              <a:spcBef>
                <a:spcPts val="1200"/>
              </a:spcBef>
            </a:pPr>
            <a:r>
              <a:rPr lang="en-US" sz="3000" dirty="0" smtClean="0">
                <a:latin typeface="Arial" pitchFamily="1" charset="0"/>
                <a:ea typeface="Arial" pitchFamily="1" charset="0"/>
                <a:cs typeface="Arial" pitchFamily="1" charset="0"/>
                <a:sym typeface="Arial" pitchFamily="1" charset="0"/>
              </a:rPr>
              <a:t>Use PACE for data at high latitudes beyond GEO-CAPE FOR</a:t>
            </a:r>
          </a:p>
          <a:p>
            <a:pPr marL="180000" indent="302400">
              <a:spcBef>
                <a:spcPts val="1200"/>
              </a:spcBef>
            </a:pPr>
            <a:r>
              <a:rPr lang="en-US" sz="3000" dirty="0" smtClean="0">
                <a:latin typeface="Arial" pitchFamily="1" charset="0"/>
                <a:ea typeface="Arial" pitchFamily="1" charset="0"/>
                <a:cs typeface="Arial" pitchFamily="1" charset="0"/>
                <a:sym typeface="Arial" pitchFamily="1" charset="0"/>
              </a:rPr>
              <a:t>Use PACE as proxy data to learn how to handle </a:t>
            </a:r>
            <a:r>
              <a:rPr lang="en-US" sz="3000" dirty="0" err="1" smtClean="0">
                <a:latin typeface="Arial" pitchFamily="1" charset="0"/>
                <a:ea typeface="Arial" pitchFamily="1" charset="0"/>
                <a:cs typeface="Arial" pitchFamily="1" charset="0"/>
                <a:sym typeface="Arial" pitchFamily="1" charset="0"/>
              </a:rPr>
              <a:t>hyperspectral</a:t>
            </a:r>
            <a:r>
              <a:rPr lang="en-US" sz="3000" dirty="0" smtClean="0">
                <a:latin typeface="Arial" pitchFamily="1" charset="0"/>
                <a:ea typeface="Arial" pitchFamily="1" charset="0"/>
                <a:cs typeface="Arial" pitchFamily="1" charset="0"/>
                <a:sym typeface="Arial" pitchFamily="1" charset="0"/>
              </a:rPr>
              <a:t> data sets</a:t>
            </a:r>
          </a:p>
          <a:p>
            <a:pPr marL="180000" indent="302400">
              <a:spcBef>
                <a:spcPts val="1200"/>
              </a:spcBef>
            </a:pPr>
            <a:r>
              <a:rPr lang="en-US" sz="3000" dirty="0" smtClean="0">
                <a:latin typeface="Arial" pitchFamily="1" charset="0"/>
                <a:ea typeface="Arial" pitchFamily="1" charset="0"/>
                <a:cs typeface="Arial" pitchFamily="1" charset="0"/>
                <a:sym typeface="Arial" pitchFamily="1" charset="0"/>
              </a:rPr>
              <a:t>cal/</a:t>
            </a:r>
            <a:r>
              <a:rPr lang="en-US" sz="3000" dirty="0" err="1" smtClean="0">
                <a:latin typeface="Arial" pitchFamily="1" charset="0"/>
                <a:ea typeface="Arial" pitchFamily="1" charset="0"/>
                <a:cs typeface="Arial" pitchFamily="1" charset="0"/>
                <a:sym typeface="Arial" pitchFamily="1" charset="0"/>
              </a:rPr>
              <a:t>val</a:t>
            </a:r>
            <a:r>
              <a:rPr lang="en-US" sz="3000" dirty="0" smtClean="0">
                <a:latin typeface="Arial" pitchFamily="1" charset="0"/>
                <a:ea typeface="Arial" pitchFamily="1" charset="0"/>
                <a:cs typeface="Arial" pitchFamily="1" charset="0"/>
                <a:sym typeface="Arial" pitchFamily="1" charset="0"/>
              </a:rPr>
              <a:t> plan:  vicarious calibration site within GEO-CAPE OC FOR but not too steep sensor angle.</a:t>
            </a:r>
          </a:p>
          <a:p>
            <a:pPr marL="180000" indent="302400">
              <a:spcBef>
                <a:spcPts val="1200"/>
              </a:spcBef>
            </a:pPr>
            <a:r>
              <a:rPr lang="en-US" sz="3000" dirty="0" smtClean="0">
                <a:latin typeface="Arial" pitchFamily="1" charset="0"/>
                <a:ea typeface="Arial" pitchFamily="1" charset="0"/>
                <a:cs typeface="Arial" pitchFamily="1" charset="0"/>
                <a:sym typeface="Arial" pitchFamily="1" charset="0"/>
              </a:rPr>
              <a:t>Cross-calibration/validation of satellite sensors</a:t>
            </a:r>
          </a:p>
          <a:p>
            <a:pPr marL="180000" indent="302400">
              <a:spcBef>
                <a:spcPts val="1200"/>
              </a:spcBef>
            </a:pPr>
            <a:r>
              <a:rPr lang="en-US" sz="3000" dirty="0" smtClean="0">
                <a:latin typeface="Arial" pitchFamily="1" charset="0"/>
                <a:ea typeface="Arial" pitchFamily="1" charset="0"/>
                <a:cs typeface="Arial" pitchFamily="1" charset="0"/>
                <a:sym typeface="Arial" pitchFamily="1" charset="0"/>
              </a:rPr>
              <a:t>GEO-CAPE support for open ocean experiments</a:t>
            </a:r>
          </a:p>
        </p:txBody>
      </p:sp>
      <p:pic>
        <p:nvPicPr>
          <p:cNvPr id="57346" name="Picture 2"/>
          <p:cNvPicPr>
            <a:picLocks noChangeArrowheads="1"/>
          </p:cNvPicPr>
          <p:nvPr/>
        </p:nvPicPr>
        <p:blipFill>
          <a:blip r:embed="rId3"/>
          <a:srcRect/>
          <a:stretch>
            <a:fillRect/>
          </a:stretch>
        </p:blipFill>
        <p:spPr bwMode="auto">
          <a:xfrm>
            <a:off x="1625600" y="850900"/>
            <a:ext cx="10083800" cy="292100"/>
          </a:xfrm>
          <a:prstGeom prst="rect">
            <a:avLst/>
          </a:prstGeom>
          <a:noFill/>
          <a:ln w="12700" cap="flat">
            <a:noFill/>
            <a:miter lim="800000"/>
            <a:headEnd/>
            <a:tailEnd/>
          </a:ln>
        </p:spPr>
      </p:pic>
      <p:sp>
        <p:nvSpPr>
          <p:cNvPr id="57347" name="Rectangle 3"/>
          <p:cNvSpPr>
            <a:spLocks/>
          </p:cNvSpPr>
          <p:nvPr/>
        </p:nvSpPr>
        <p:spPr bwMode="auto">
          <a:xfrm>
            <a:off x="787400" y="0"/>
            <a:ext cx="11430000" cy="838200"/>
          </a:xfrm>
          <a:prstGeom prst="rect">
            <a:avLst/>
          </a:prstGeom>
          <a:noFill/>
          <a:ln w="9525" cap="flat">
            <a:noFill/>
            <a:miter lim="800000"/>
            <a:headEnd type="none" w="med" len="med"/>
            <a:tailEnd type="none" w="med" len="med"/>
          </a:ln>
        </p:spPr>
        <p:txBody>
          <a:bodyPr lIns="38100" tIns="38100" rIns="38100" bIns="38100" anchor="ctr">
            <a:prstTxWarp prst="textNoShape">
              <a:avLst/>
            </a:prstTxWarp>
          </a:bodyPr>
          <a:lstStyle/>
          <a:p>
            <a:r>
              <a:rPr lang="en-US" sz="4400" b="1" dirty="0" smtClean="0">
                <a:solidFill>
                  <a:srgbClr val="0033CC"/>
                </a:solidFill>
                <a:effectLst>
                  <a:outerShdw blurRad="38100" dist="38100" dir="2700000" algn="tl">
                    <a:srgbClr val="DDDDDD"/>
                  </a:outerShdw>
                </a:effectLst>
                <a:latin typeface="Arial" pitchFamily="1" charset="0"/>
                <a:ea typeface="Arial" pitchFamily="1" charset="0"/>
                <a:cs typeface="Arial" pitchFamily="1" charset="0"/>
                <a:sym typeface="Arial" pitchFamily="1" charset="0"/>
              </a:rPr>
              <a:t>Potential Synergies of PACE &amp; GEO-CAPE</a:t>
            </a:r>
            <a:endParaRPr lang="en-US" sz="4400" b="1" dirty="0">
              <a:solidFill>
                <a:srgbClr val="0033CC"/>
              </a:solidFill>
              <a:effectLst>
                <a:outerShdw blurRad="38100" dist="38100" dir="2700000" algn="tl">
                  <a:srgbClr val="DDDDDD"/>
                </a:outerShdw>
              </a:effectLst>
              <a:latin typeface="Arial" pitchFamily="1" charset="0"/>
              <a:ea typeface="Arial" pitchFamily="1" charset="0"/>
              <a:cs typeface="Arial" pitchFamily="1" charset="0"/>
              <a:sym typeface="Arial" pitchFamily="1" charset="0"/>
            </a:endParaRPr>
          </a:p>
        </p:txBody>
      </p:sp>
      <p:sp>
        <p:nvSpPr>
          <p:cNvPr id="5" name="Rectangle 4"/>
          <p:cNvSpPr/>
          <p:nvPr/>
        </p:nvSpPr>
        <p:spPr>
          <a:xfrm>
            <a:off x="3378200" y="9067800"/>
            <a:ext cx="5410200" cy="523220"/>
          </a:xfrm>
          <a:prstGeom prst="rect">
            <a:avLst/>
          </a:prstGeom>
          <a:solidFill>
            <a:schemeClr val="bg1"/>
          </a:solidFill>
        </p:spPr>
        <p:txBody>
          <a:bodyPr wrap="square">
            <a:spAutoFit/>
          </a:bodyPr>
          <a:lstStyle/>
          <a:p>
            <a:r>
              <a:rPr lang="en-US" sz="2800" i="1" dirty="0" smtClean="0">
                <a:solidFill>
                  <a:srgbClr val="800000"/>
                </a:solidFill>
                <a:latin typeface="Arial" pitchFamily="34" charset="0"/>
                <a:cs typeface="Arial" pitchFamily="34" charset="0"/>
              </a:rPr>
              <a:t>http://geo-</a:t>
            </a:r>
            <a:r>
              <a:rPr lang="en-US" sz="2800" i="1" dirty="0" err="1" smtClean="0">
                <a:solidFill>
                  <a:srgbClr val="800000"/>
                </a:solidFill>
                <a:latin typeface="Arial" pitchFamily="34" charset="0"/>
                <a:cs typeface="Arial" pitchFamily="34" charset="0"/>
              </a:rPr>
              <a:t>cape.larc.nasa.gov</a:t>
            </a:r>
            <a:endParaRPr lang="en-US" sz="2800" i="1" dirty="0">
              <a:solidFill>
                <a:srgbClr val="800000"/>
              </a:solidFill>
            </a:endParaRPr>
          </a:p>
        </p:txBody>
      </p:sp>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434" name="Rectangle 2"/>
          <p:cNvSpPr>
            <a:spLocks noGrp="1" noChangeArrowheads="1"/>
          </p:cNvSpPr>
          <p:nvPr>
            <p:ph type="title" idx="4294967295"/>
          </p:nvPr>
        </p:nvSpPr>
        <p:spPr>
          <a:xfrm>
            <a:off x="1612054" y="59600"/>
            <a:ext cx="10211930" cy="778600"/>
          </a:xfrm>
        </p:spPr>
        <p:txBody>
          <a:bodyPr lIns="0" tIns="0" rIns="0" bIns="0"/>
          <a:lstStyle/>
          <a:p>
            <a:pPr>
              <a:lnSpc>
                <a:spcPct val="90000"/>
              </a:lnSpc>
            </a:pPr>
            <a:r>
              <a:rPr lang="en-US" sz="4400" b="1" dirty="0">
                <a:solidFill>
                  <a:srgbClr val="000090"/>
                </a:solidFill>
                <a:effectLst>
                  <a:outerShdw blurRad="38100" dist="38100" dir="2700000" algn="tl">
                    <a:srgbClr val="C0C0C0"/>
                  </a:outerShdw>
                </a:effectLst>
                <a:latin typeface="Arial"/>
                <a:cs typeface="Arial"/>
              </a:rPr>
              <a:t>Phased Implementation Concept</a:t>
            </a:r>
          </a:p>
        </p:txBody>
      </p:sp>
      <p:sp>
        <p:nvSpPr>
          <p:cNvPr id="54275" name="Rectangle 3"/>
          <p:cNvSpPr>
            <a:spLocks noGrp="1" noChangeArrowheads="1"/>
          </p:cNvSpPr>
          <p:nvPr>
            <p:ph type="body" idx="4294967295"/>
          </p:nvPr>
        </p:nvSpPr>
        <p:spPr>
          <a:xfrm>
            <a:off x="635000" y="995054"/>
            <a:ext cx="11734800" cy="7996546"/>
          </a:xfrm>
          <a:prstGeom prst="rect">
            <a:avLst/>
          </a:prstGeom>
        </p:spPr>
        <p:txBody>
          <a:bodyPr wrap="square" lIns="0" tIns="65023" rIns="0" bIns="65023">
            <a:spAutoFit/>
          </a:bodyPr>
          <a:lstStyle/>
          <a:p>
            <a:pPr>
              <a:spcBef>
                <a:spcPct val="5000"/>
              </a:spcBef>
            </a:pPr>
            <a:r>
              <a:rPr lang="en-US" sz="3600" dirty="0">
                <a:latin typeface="Arial"/>
                <a:cs typeface="Arial"/>
              </a:rPr>
              <a:t>Launching science instrumentation in phases can accomplish</a:t>
            </a:r>
            <a:r>
              <a:rPr lang="en-US" sz="3600" dirty="0" smtClean="0">
                <a:latin typeface="Arial"/>
                <a:cs typeface="Arial"/>
              </a:rPr>
              <a:t> GEO</a:t>
            </a:r>
            <a:r>
              <a:rPr lang="en-US" sz="3600" dirty="0">
                <a:latin typeface="Arial"/>
                <a:cs typeface="Arial"/>
              </a:rPr>
              <a:t>-CAPE science objectives at lower risk than a single </a:t>
            </a:r>
            <a:r>
              <a:rPr lang="en-US" sz="3600" dirty="0" smtClean="0">
                <a:latin typeface="Arial"/>
                <a:cs typeface="Arial"/>
              </a:rPr>
              <a:t>launch</a:t>
            </a:r>
          </a:p>
          <a:p>
            <a:pPr marL="729252" lvl="1" indent="-237064">
              <a:spcBef>
                <a:spcPct val="5000"/>
              </a:spcBef>
            </a:pPr>
            <a:r>
              <a:rPr lang="en-US" sz="3200" dirty="0">
                <a:latin typeface="Arial"/>
                <a:cs typeface="Arial"/>
              </a:rPr>
              <a:t> </a:t>
            </a:r>
            <a:r>
              <a:rPr lang="en-US" sz="3200" dirty="0" smtClean="0">
                <a:latin typeface="Arial"/>
                <a:cs typeface="Arial"/>
              </a:rPr>
              <a:t>Risk </a:t>
            </a:r>
            <a:r>
              <a:rPr lang="en-US" sz="3200" dirty="0">
                <a:latin typeface="Arial"/>
                <a:cs typeface="Arial"/>
              </a:rPr>
              <a:t>Reduction Mission (RRM) with a small instrument</a:t>
            </a:r>
          </a:p>
          <a:p>
            <a:pPr marL="1216924" lvl="2">
              <a:spcBef>
                <a:spcPct val="5000"/>
              </a:spcBef>
            </a:pPr>
            <a:r>
              <a:rPr lang="en-US" sz="3200" dirty="0">
                <a:latin typeface="Arial"/>
                <a:cs typeface="Arial"/>
              </a:rPr>
              <a:t>Pathfinder for </a:t>
            </a:r>
            <a:r>
              <a:rPr lang="en-US" sz="3200" dirty="0" smtClean="0">
                <a:latin typeface="Arial"/>
                <a:cs typeface="Arial"/>
              </a:rPr>
              <a:t>Hosted </a:t>
            </a:r>
            <a:r>
              <a:rPr lang="en-US" sz="3200" dirty="0" err="1" smtClean="0">
                <a:latin typeface="Arial"/>
                <a:cs typeface="Arial"/>
              </a:rPr>
              <a:t>PayLoad</a:t>
            </a:r>
            <a:r>
              <a:rPr lang="en-US" sz="3200" dirty="0" smtClean="0">
                <a:latin typeface="Arial"/>
                <a:cs typeface="Arial"/>
              </a:rPr>
              <a:t> (HPL) </a:t>
            </a:r>
            <a:r>
              <a:rPr lang="en-US" sz="3200" dirty="0">
                <a:latin typeface="Arial"/>
                <a:cs typeface="Arial"/>
              </a:rPr>
              <a:t>technical &amp; programmatic risks / mitigations</a:t>
            </a:r>
          </a:p>
          <a:p>
            <a:pPr marL="1216924" lvl="2">
              <a:spcBef>
                <a:spcPct val="5000"/>
              </a:spcBef>
            </a:pPr>
            <a:r>
              <a:rPr lang="en-US" sz="3200" dirty="0">
                <a:latin typeface="Arial"/>
                <a:cs typeface="Arial"/>
              </a:rPr>
              <a:t>Demonstrate</a:t>
            </a:r>
            <a:r>
              <a:rPr lang="en-US" sz="3200" dirty="0" smtClean="0">
                <a:latin typeface="Arial"/>
                <a:cs typeface="Arial"/>
              </a:rPr>
              <a:t> HPL approach </a:t>
            </a:r>
            <a:r>
              <a:rPr lang="en-US" sz="3200" dirty="0">
                <a:latin typeface="Arial"/>
                <a:cs typeface="Arial"/>
              </a:rPr>
              <a:t>is a viable implementation option </a:t>
            </a:r>
          </a:p>
          <a:p>
            <a:pPr marL="1216924" lvl="2">
              <a:spcBef>
                <a:spcPct val="5000"/>
              </a:spcBef>
            </a:pPr>
            <a:r>
              <a:rPr lang="en-US" sz="3200" dirty="0">
                <a:latin typeface="Arial"/>
                <a:cs typeface="Arial"/>
              </a:rPr>
              <a:t>Demonstrate GEO-CAPE measurements</a:t>
            </a:r>
            <a:r>
              <a:rPr lang="en-US" sz="3200" dirty="0" smtClean="0">
                <a:latin typeface="Arial"/>
                <a:cs typeface="Arial"/>
              </a:rPr>
              <a:t> from geo</a:t>
            </a:r>
          </a:p>
          <a:p>
            <a:pPr marL="729252" lvl="1" indent="-237064">
              <a:lnSpc>
                <a:spcPct val="85000"/>
              </a:lnSpc>
              <a:spcBef>
                <a:spcPct val="5000"/>
              </a:spcBef>
            </a:pPr>
            <a:r>
              <a:rPr lang="en-US" sz="3200" dirty="0">
                <a:latin typeface="Arial"/>
                <a:cs typeface="Arial"/>
              </a:rPr>
              <a:t>Atmospheric Science Mission (ASM) with a medium size </a:t>
            </a:r>
            <a:r>
              <a:rPr lang="en-US" sz="3200" dirty="0" smtClean="0">
                <a:latin typeface="Arial"/>
                <a:cs typeface="Arial"/>
              </a:rPr>
              <a:t>instrument</a:t>
            </a:r>
          </a:p>
          <a:p>
            <a:pPr marL="729252" lvl="1" indent="-237064">
              <a:lnSpc>
                <a:spcPct val="85000"/>
              </a:lnSpc>
              <a:spcBef>
                <a:spcPct val="5000"/>
              </a:spcBef>
            </a:pPr>
            <a:r>
              <a:rPr lang="en-US" sz="3200" dirty="0">
                <a:latin typeface="Arial"/>
                <a:cs typeface="Arial"/>
              </a:rPr>
              <a:t>Coastal Ecosystem Science Mission (CEM) with a</a:t>
            </a:r>
            <a:r>
              <a:rPr lang="en-US" sz="3200" dirty="0" smtClean="0">
                <a:latin typeface="Arial"/>
                <a:cs typeface="Arial"/>
              </a:rPr>
              <a:t> </a:t>
            </a:r>
            <a:r>
              <a:rPr lang="en-US" sz="3200" dirty="0" smtClean="0">
                <a:solidFill>
                  <a:srgbClr val="000000"/>
                </a:solidFill>
                <a:latin typeface="Arial"/>
                <a:cs typeface="Arial"/>
              </a:rPr>
              <a:t>medium </a:t>
            </a:r>
            <a:r>
              <a:rPr lang="en-US" sz="3200" dirty="0" smtClean="0">
                <a:latin typeface="Arial"/>
                <a:cs typeface="Arial"/>
              </a:rPr>
              <a:t>size </a:t>
            </a:r>
            <a:r>
              <a:rPr lang="en-US" sz="3200" dirty="0">
                <a:latin typeface="Arial"/>
                <a:cs typeface="Arial"/>
              </a:rPr>
              <a:t>instrument</a:t>
            </a:r>
            <a:endParaRPr lang="en-US" sz="3200" dirty="0" smtClean="0">
              <a:latin typeface="Arial"/>
              <a:cs typeface="Arial"/>
            </a:endParaRPr>
          </a:p>
          <a:p>
            <a:pPr marL="1216924" lvl="2">
              <a:lnSpc>
                <a:spcPct val="85000"/>
              </a:lnSpc>
              <a:spcBef>
                <a:spcPct val="5000"/>
              </a:spcBef>
            </a:pPr>
            <a:endParaRPr lang="en-US" sz="3200" dirty="0" smtClean="0">
              <a:latin typeface="Arial"/>
              <a:cs typeface="Arial"/>
            </a:endParaRPr>
          </a:p>
          <a:p>
            <a:pPr>
              <a:lnSpc>
                <a:spcPct val="85000"/>
              </a:lnSpc>
              <a:spcBef>
                <a:spcPct val="5000"/>
              </a:spcBef>
            </a:pPr>
            <a:r>
              <a:rPr lang="en-US" sz="3600" dirty="0">
                <a:latin typeface="Arial"/>
                <a:cs typeface="Arial"/>
              </a:rPr>
              <a:t> Each phase could be developed as funding becomes available</a:t>
            </a:r>
          </a:p>
        </p:txBody>
      </p:sp>
      <p:sp>
        <p:nvSpPr>
          <p:cNvPr id="2" name="Slide Number Placeholder 1"/>
          <p:cNvSpPr>
            <a:spLocks noGrp="1"/>
          </p:cNvSpPr>
          <p:nvPr>
            <p:ph type="sldNum" sz="quarter" idx="10"/>
          </p:nvPr>
        </p:nvSpPr>
        <p:spPr/>
        <p:txBody>
          <a:bodyPr/>
          <a:lstStyle/>
          <a:p>
            <a:pPr>
              <a:defRPr/>
            </a:pPr>
            <a:fld id="{22D6E40B-C14B-485C-AB71-1F37294EBF90}" type="slidenum">
              <a:rPr lang="en-US" smtClean="0">
                <a:latin typeface="Arial"/>
                <a:cs typeface="Arial"/>
              </a:rPr>
              <a:pPr>
                <a:defRPr/>
              </a:pPr>
              <a:t>57</a:t>
            </a:fld>
            <a:endParaRPr lang="en-US">
              <a:latin typeface="Arial"/>
              <a:cs typeface="Arial"/>
            </a:endParaRPr>
          </a:p>
        </p:txBody>
      </p:sp>
      <p:pic>
        <p:nvPicPr>
          <p:cNvPr id="5" name="Picture 1"/>
          <p:cNvPicPr>
            <a:picLocks noChangeArrowheads="1"/>
          </p:cNvPicPr>
          <p:nvPr/>
        </p:nvPicPr>
        <p:blipFill>
          <a:blip r:embed="rId3"/>
          <a:srcRect/>
          <a:stretch>
            <a:fillRect/>
          </a:stretch>
        </p:blipFill>
        <p:spPr bwMode="auto">
          <a:xfrm>
            <a:off x="1181100" y="685800"/>
            <a:ext cx="10579100" cy="304800"/>
          </a:xfrm>
          <a:prstGeom prst="rect">
            <a:avLst/>
          </a:prstGeom>
          <a:noFill/>
          <a:ln w="12700" cap="flat">
            <a:noFill/>
            <a:miter lim="800000"/>
            <a:headEnd/>
            <a:tailEnd/>
          </a:ln>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831156659"/>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7345" name="Rectangle 1"/>
          <p:cNvSpPr>
            <a:spLocks noGrp="1" noChangeArrowheads="1"/>
          </p:cNvSpPr>
          <p:nvPr>
            <p:ph type="body" idx="1"/>
          </p:nvPr>
        </p:nvSpPr>
        <p:spPr>
          <a:xfrm>
            <a:off x="635000" y="1295400"/>
            <a:ext cx="11963400" cy="5410200"/>
          </a:xfrm>
          <a:ln/>
        </p:spPr>
        <p:txBody>
          <a:bodyPr anchor="t"/>
          <a:lstStyle/>
          <a:p>
            <a:pPr marL="180000" indent="302400">
              <a:spcBef>
                <a:spcPts val="1200"/>
              </a:spcBef>
            </a:pPr>
            <a:r>
              <a:rPr lang="en-US" sz="3000" dirty="0" smtClean="0">
                <a:latin typeface="Arial" pitchFamily="1" charset="0"/>
                <a:sym typeface="Arial" pitchFamily="1" charset="0"/>
              </a:rPr>
              <a:t>Develop and justify Science Traceability Matrix and applications traceability matrix for GEO-CAPE coastal ocean mission.</a:t>
            </a:r>
          </a:p>
          <a:p>
            <a:pPr marL="180000" indent="302400">
              <a:spcBef>
                <a:spcPts val="1200"/>
              </a:spcBef>
            </a:pPr>
            <a:r>
              <a:rPr lang="en-US" sz="3000" dirty="0" smtClean="0">
                <a:latin typeface="Arial" pitchFamily="1" charset="0"/>
                <a:sym typeface="Arial" pitchFamily="1" charset="0"/>
              </a:rPr>
              <a:t>Improve our understanding of the science and applications enabled by GEO-CAPE such as short-term dynamics of coastal biogeochemical properties.</a:t>
            </a:r>
          </a:p>
          <a:p>
            <a:pPr marL="180000" indent="302400">
              <a:spcBef>
                <a:spcPts val="1200"/>
              </a:spcBef>
            </a:pPr>
            <a:r>
              <a:rPr lang="en-US" sz="3000" dirty="0" smtClean="0">
                <a:latin typeface="Arial" pitchFamily="1" charset="0"/>
                <a:sym typeface="Arial" pitchFamily="1" charset="0"/>
              </a:rPr>
              <a:t>Establish technology readiness for geostationary ocean color measurements and data processing.</a:t>
            </a:r>
          </a:p>
          <a:p>
            <a:pPr marL="180000" indent="302400">
              <a:spcBef>
                <a:spcPts val="1200"/>
              </a:spcBef>
            </a:pPr>
            <a:endParaRPr lang="en-US" sz="3000" dirty="0" smtClean="0">
              <a:latin typeface="Arial" pitchFamily="1" charset="0"/>
              <a:sym typeface="Arial" pitchFamily="1" charset="0"/>
            </a:endParaRPr>
          </a:p>
          <a:p>
            <a:pPr marL="180000" indent="302400">
              <a:spcBef>
                <a:spcPts val="1200"/>
              </a:spcBef>
            </a:pPr>
            <a:endParaRPr lang="en-US" sz="3000" dirty="0">
              <a:latin typeface="Arial" pitchFamily="1" charset="0"/>
              <a:sym typeface="Arial" pitchFamily="1" charset="0"/>
            </a:endParaRPr>
          </a:p>
        </p:txBody>
      </p:sp>
      <p:pic>
        <p:nvPicPr>
          <p:cNvPr id="57346" name="Picture 2"/>
          <p:cNvPicPr>
            <a:picLocks noChangeArrowheads="1"/>
          </p:cNvPicPr>
          <p:nvPr/>
        </p:nvPicPr>
        <p:blipFill>
          <a:blip r:embed="rId3"/>
          <a:srcRect/>
          <a:stretch>
            <a:fillRect/>
          </a:stretch>
        </p:blipFill>
        <p:spPr bwMode="auto">
          <a:xfrm>
            <a:off x="1625600" y="774700"/>
            <a:ext cx="10083800" cy="292100"/>
          </a:xfrm>
          <a:prstGeom prst="rect">
            <a:avLst/>
          </a:prstGeom>
          <a:noFill/>
          <a:ln w="12700" cap="flat">
            <a:noFill/>
            <a:miter lim="800000"/>
            <a:headEnd/>
            <a:tailEnd/>
          </a:ln>
        </p:spPr>
      </p:pic>
      <p:sp>
        <p:nvSpPr>
          <p:cNvPr id="57347" name="Rectangle 3"/>
          <p:cNvSpPr>
            <a:spLocks/>
          </p:cNvSpPr>
          <p:nvPr/>
        </p:nvSpPr>
        <p:spPr bwMode="auto">
          <a:xfrm>
            <a:off x="1397000" y="0"/>
            <a:ext cx="10210800" cy="838200"/>
          </a:xfrm>
          <a:prstGeom prst="rect">
            <a:avLst/>
          </a:prstGeom>
          <a:noFill/>
          <a:ln w="9525" cap="flat">
            <a:noFill/>
            <a:miter lim="800000"/>
            <a:headEnd type="none" w="med" len="med"/>
            <a:tailEnd type="none" w="med" len="med"/>
          </a:ln>
        </p:spPr>
        <p:txBody>
          <a:bodyPr lIns="38100" tIns="38100" rIns="38100" bIns="38100" anchor="ctr">
            <a:prstTxWarp prst="textNoShape">
              <a:avLst/>
            </a:prstTxWarp>
          </a:bodyPr>
          <a:lstStyle/>
          <a:p>
            <a:r>
              <a:rPr lang="en-US" sz="4400" b="1" dirty="0" smtClean="0">
                <a:solidFill>
                  <a:srgbClr val="0033CC"/>
                </a:solidFill>
                <a:effectLst>
                  <a:outerShdw blurRad="38100" dist="38100" dir="2700000" algn="tl">
                    <a:srgbClr val="DDDDDD"/>
                  </a:outerShdw>
                </a:effectLst>
                <a:latin typeface="Arial" pitchFamily="1" charset="0"/>
                <a:ea typeface="Arial" pitchFamily="1" charset="0"/>
                <a:cs typeface="Arial" pitchFamily="1" charset="0"/>
                <a:sym typeface="Arial" pitchFamily="1" charset="0"/>
              </a:rPr>
              <a:t>Objectives of Oceans SWG</a:t>
            </a:r>
            <a:endParaRPr lang="en-US" sz="4400" b="1" dirty="0">
              <a:solidFill>
                <a:srgbClr val="0033CC"/>
              </a:solidFill>
              <a:effectLst>
                <a:outerShdw blurRad="38100" dist="38100" dir="2700000" algn="tl">
                  <a:srgbClr val="DDDDDD"/>
                </a:outerShdw>
              </a:effectLst>
              <a:latin typeface="Arial" pitchFamily="1" charset="0"/>
              <a:ea typeface="Arial" pitchFamily="1" charset="0"/>
              <a:cs typeface="Arial" pitchFamily="1" charset="0"/>
              <a:sym typeface="Arial" pitchFamily="1" charset="0"/>
            </a:endParaRPr>
          </a:p>
        </p:txBody>
      </p:sp>
      <p:sp>
        <p:nvSpPr>
          <p:cNvPr id="5" name="Rectangle 4"/>
          <p:cNvSpPr/>
          <p:nvPr/>
        </p:nvSpPr>
        <p:spPr>
          <a:xfrm>
            <a:off x="3378200" y="9154180"/>
            <a:ext cx="5410200" cy="523220"/>
          </a:xfrm>
          <a:prstGeom prst="rect">
            <a:avLst/>
          </a:prstGeom>
          <a:solidFill>
            <a:schemeClr val="bg1"/>
          </a:solidFill>
        </p:spPr>
        <p:txBody>
          <a:bodyPr wrap="square">
            <a:spAutoFit/>
          </a:bodyPr>
          <a:lstStyle/>
          <a:p>
            <a:r>
              <a:rPr lang="en-US" sz="2800" i="1" dirty="0" smtClean="0">
                <a:solidFill>
                  <a:srgbClr val="800000"/>
                </a:solidFill>
                <a:latin typeface="Arial" pitchFamily="34" charset="0"/>
                <a:cs typeface="Arial" pitchFamily="34" charset="0"/>
              </a:rPr>
              <a:t>http://geo-</a:t>
            </a:r>
            <a:r>
              <a:rPr lang="en-US" sz="2800" i="1" dirty="0" err="1" smtClean="0">
                <a:solidFill>
                  <a:srgbClr val="800000"/>
                </a:solidFill>
                <a:latin typeface="Arial" pitchFamily="34" charset="0"/>
                <a:cs typeface="Arial" pitchFamily="34" charset="0"/>
              </a:rPr>
              <a:t>cape.larc.nasa.gov</a:t>
            </a:r>
            <a:endParaRPr lang="en-US" sz="2800" i="1" dirty="0">
              <a:solidFill>
                <a:srgbClr val="800000"/>
              </a:solidFill>
            </a:endParaRPr>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Slide Number Placeholder 3"/>
          <p:cNvSpPr>
            <a:spLocks noGrp="1"/>
          </p:cNvSpPr>
          <p:nvPr>
            <p:ph type="sldNum" sz="quarter" idx="10"/>
          </p:nvPr>
        </p:nvSpPr>
        <p:spPr/>
        <p:txBody>
          <a:bodyPr/>
          <a:lstStyle/>
          <a:p>
            <a:fld id="{C7469742-276D-BC4B-AEB4-54AF1784D592}" type="slidenum">
              <a:rPr lang="en-US"/>
              <a:pPr/>
              <a:t>7</a:t>
            </a:fld>
            <a:endParaRPr lang="en-US"/>
          </a:p>
        </p:txBody>
      </p:sp>
      <p:pic>
        <p:nvPicPr>
          <p:cNvPr id="6" name="Picture 5"/>
          <p:cNvPicPr>
            <a:picLocks noChangeAspect="1"/>
          </p:cNvPicPr>
          <p:nvPr/>
        </p:nvPicPr>
        <p:blipFill>
          <a:blip r:embed="rId2"/>
          <a:stretch>
            <a:fillRect/>
          </a:stretch>
        </p:blipFill>
        <p:spPr>
          <a:xfrm>
            <a:off x="44450" y="31750"/>
            <a:ext cx="12915900" cy="9690100"/>
          </a:xfrm>
          <a:prstGeom prst="rect">
            <a:avLst/>
          </a:prstGeom>
        </p:spPr>
      </p:pic>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0417" name="Rectangle 1"/>
          <p:cNvSpPr>
            <a:spLocks/>
          </p:cNvSpPr>
          <p:nvPr/>
        </p:nvSpPr>
        <p:spPr bwMode="auto">
          <a:xfrm>
            <a:off x="212725" y="1066800"/>
            <a:ext cx="2984500" cy="8382000"/>
          </a:xfrm>
          <a:prstGeom prst="rect">
            <a:avLst/>
          </a:prstGeom>
          <a:solidFill>
            <a:srgbClr val="FFFFFF"/>
          </a:solidFill>
          <a:ln w="12700" cap="flat">
            <a:noFill/>
            <a:miter lim="800000"/>
            <a:headEnd type="none" w="med" len="med"/>
            <a:tailEnd type="none" w="med" len="med"/>
          </a:ln>
        </p:spPr>
        <p:txBody>
          <a:bodyPr lIns="0" tIns="0" rIns="0" bIns="0">
            <a:prstTxWarp prst="textNoShape">
              <a:avLst/>
            </a:prstTxWarp>
          </a:bodyPr>
          <a:lstStyle/>
          <a:p>
            <a:pPr marL="79375" algn="l"/>
            <a:r>
              <a:rPr lang="en-US" sz="2800" b="1" dirty="0">
                <a:solidFill>
                  <a:srgbClr val="400080"/>
                </a:solidFill>
                <a:latin typeface="Arial" pitchFamily="1" charset="0"/>
                <a:ea typeface="Arial" pitchFamily="1" charset="0"/>
                <a:cs typeface="Arial" pitchFamily="1" charset="0"/>
                <a:sym typeface="Arial" pitchFamily="1" charset="0"/>
              </a:rPr>
              <a:t>Short-Term Processes</a:t>
            </a:r>
          </a:p>
          <a:p>
            <a:pPr marL="79375" algn="l"/>
            <a:endParaRPr lang="en-US" sz="2800" dirty="0">
              <a:solidFill>
                <a:schemeClr val="tx1"/>
              </a:solidFill>
              <a:latin typeface="Arial" pitchFamily="1" charset="0"/>
              <a:ea typeface="Lucida Grande" pitchFamily="1" charset="0"/>
              <a:cs typeface="Lucida Grande" pitchFamily="1" charset="0"/>
              <a:sym typeface="Arial" pitchFamily="1" charset="0"/>
            </a:endParaRPr>
          </a:p>
          <a:p>
            <a:pPr marL="79375" algn="l"/>
            <a:endParaRPr lang="en-US" sz="2800" b="1" dirty="0">
              <a:solidFill>
                <a:srgbClr val="400080"/>
              </a:solidFill>
              <a:latin typeface="Arial" pitchFamily="1" charset="0"/>
              <a:ea typeface="Lucida Grande" pitchFamily="1" charset="0"/>
              <a:cs typeface="Lucida Grande" pitchFamily="1" charset="0"/>
              <a:sym typeface="Arial" pitchFamily="1" charset="0"/>
            </a:endParaRPr>
          </a:p>
          <a:p>
            <a:pPr marL="79375" algn="l"/>
            <a:r>
              <a:rPr lang="en-US" sz="2800" b="1" dirty="0">
                <a:solidFill>
                  <a:srgbClr val="408000"/>
                </a:solidFill>
                <a:latin typeface="Arial" pitchFamily="1" charset="0"/>
                <a:ea typeface="Arial" pitchFamily="1" charset="0"/>
                <a:cs typeface="Arial" pitchFamily="1" charset="0"/>
                <a:sym typeface="Arial" pitchFamily="1" charset="0"/>
              </a:rPr>
              <a:t>Land-Ocean Exchange</a:t>
            </a:r>
            <a:endParaRPr lang="en-US" sz="2800" dirty="0" smtClean="0">
              <a:solidFill>
                <a:schemeClr val="tx1"/>
              </a:solidFill>
              <a:latin typeface="Arial" pitchFamily="1" charset="0"/>
              <a:ea typeface="Lucida Grande" pitchFamily="1" charset="0"/>
              <a:cs typeface="Lucida Grande" pitchFamily="1" charset="0"/>
              <a:sym typeface="Arial" pitchFamily="1" charset="0"/>
            </a:endParaRPr>
          </a:p>
          <a:p>
            <a:pPr marL="79375" algn="l"/>
            <a:endParaRPr lang="en-US" sz="2800" dirty="0" smtClean="0">
              <a:solidFill>
                <a:schemeClr val="tx1"/>
              </a:solidFill>
              <a:latin typeface="Arial" pitchFamily="1" charset="0"/>
              <a:ea typeface="Lucida Grande" pitchFamily="1" charset="0"/>
              <a:cs typeface="Lucida Grande" pitchFamily="1" charset="0"/>
              <a:sym typeface="Arial" pitchFamily="1" charset="0"/>
            </a:endParaRPr>
          </a:p>
          <a:p>
            <a:pPr marL="79375" algn="l"/>
            <a:endParaRPr lang="en-US" sz="2800" dirty="0" smtClean="0">
              <a:solidFill>
                <a:schemeClr val="tx1"/>
              </a:solidFill>
              <a:latin typeface="Arial" pitchFamily="1" charset="0"/>
              <a:ea typeface="Lucida Grande" pitchFamily="1" charset="0"/>
              <a:cs typeface="Lucida Grande" pitchFamily="1" charset="0"/>
              <a:sym typeface="Arial" pitchFamily="1" charset="0"/>
            </a:endParaRPr>
          </a:p>
          <a:p>
            <a:pPr marL="79375" algn="l"/>
            <a:r>
              <a:rPr lang="en-US" sz="2800" b="1" dirty="0">
                <a:solidFill>
                  <a:srgbClr val="002D99"/>
                </a:solidFill>
                <a:latin typeface="Arial" pitchFamily="1" charset="0"/>
                <a:ea typeface="Arial" pitchFamily="1" charset="0"/>
                <a:cs typeface="Arial" pitchFamily="1" charset="0"/>
                <a:sym typeface="Arial" pitchFamily="1" charset="0"/>
              </a:rPr>
              <a:t>Impacts of Climate Change &amp; Human Activity</a:t>
            </a:r>
            <a:endParaRPr lang="en-US" sz="2800" dirty="0">
              <a:solidFill>
                <a:schemeClr val="tx1"/>
              </a:solidFill>
              <a:latin typeface="Arial" pitchFamily="1" charset="0"/>
              <a:ea typeface="Lucida Grande" pitchFamily="1" charset="0"/>
              <a:cs typeface="Lucida Grande" pitchFamily="1" charset="0"/>
              <a:sym typeface="Arial" pitchFamily="1" charset="0"/>
            </a:endParaRPr>
          </a:p>
          <a:p>
            <a:pPr marL="79375" algn="l"/>
            <a:endParaRPr lang="en-US" sz="2800" b="1" dirty="0">
              <a:solidFill>
                <a:srgbClr val="004080"/>
              </a:solidFill>
              <a:latin typeface="Arial" pitchFamily="1" charset="0"/>
              <a:ea typeface="Lucida Grande" pitchFamily="1" charset="0"/>
              <a:cs typeface="Lucida Grande" pitchFamily="1" charset="0"/>
              <a:sym typeface="Arial" pitchFamily="1" charset="0"/>
            </a:endParaRPr>
          </a:p>
          <a:p>
            <a:pPr marL="79375" algn="l"/>
            <a:r>
              <a:rPr lang="en-US" sz="2800" b="1" dirty="0">
                <a:solidFill>
                  <a:srgbClr val="804000"/>
                </a:solidFill>
                <a:latin typeface="Arial" pitchFamily="1" charset="0"/>
                <a:ea typeface="Arial" pitchFamily="1" charset="0"/>
                <a:cs typeface="Arial" pitchFamily="1" charset="0"/>
                <a:sym typeface="Arial" pitchFamily="1" charset="0"/>
              </a:rPr>
              <a:t>Impacts of Airborne-Derived Fluxes</a:t>
            </a:r>
            <a:endParaRPr lang="en-US" sz="2800" dirty="0">
              <a:solidFill>
                <a:schemeClr val="tx1"/>
              </a:solidFill>
              <a:latin typeface="Arial" pitchFamily="1" charset="0"/>
              <a:ea typeface="Lucida Grande" pitchFamily="1" charset="0"/>
              <a:cs typeface="Lucida Grande" pitchFamily="1" charset="0"/>
              <a:sym typeface="Arial" pitchFamily="1" charset="0"/>
            </a:endParaRPr>
          </a:p>
          <a:p>
            <a:pPr marL="79375" algn="l"/>
            <a:endParaRPr lang="en-US" sz="2800" b="1" dirty="0">
              <a:solidFill>
                <a:srgbClr val="004080"/>
              </a:solidFill>
              <a:latin typeface="Arial" pitchFamily="1" charset="0"/>
              <a:ea typeface="Lucida Grande" pitchFamily="1" charset="0"/>
              <a:cs typeface="Lucida Grande" pitchFamily="1" charset="0"/>
              <a:sym typeface="Arial" pitchFamily="1" charset="0"/>
            </a:endParaRPr>
          </a:p>
          <a:p>
            <a:pPr marL="79375" algn="l"/>
            <a:r>
              <a:rPr lang="en-US" sz="2800" b="1" dirty="0">
                <a:solidFill>
                  <a:srgbClr val="FF0000"/>
                </a:solidFill>
                <a:latin typeface="Arial" pitchFamily="1" charset="0"/>
                <a:ea typeface="Arial" pitchFamily="1" charset="0"/>
                <a:cs typeface="Arial" pitchFamily="1" charset="0"/>
                <a:sym typeface="Arial" pitchFamily="1" charset="0"/>
              </a:rPr>
              <a:t>Episodic Events &amp; Hazards</a:t>
            </a:r>
          </a:p>
        </p:txBody>
      </p:sp>
      <p:sp>
        <p:nvSpPr>
          <p:cNvPr id="60418" name="Rectangle 2"/>
          <p:cNvSpPr>
            <a:spLocks/>
          </p:cNvSpPr>
          <p:nvPr/>
        </p:nvSpPr>
        <p:spPr bwMode="auto">
          <a:xfrm>
            <a:off x="3208338" y="1041400"/>
            <a:ext cx="9550400" cy="8242300"/>
          </a:xfrm>
          <a:prstGeom prst="rect">
            <a:avLst/>
          </a:prstGeom>
          <a:noFill/>
          <a:ln w="12700" cap="flat">
            <a:noFill/>
            <a:miter lim="800000"/>
            <a:headEnd type="none" w="med" len="med"/>
            <a:tailEnd type="none" w="med" len="med"/>
          </a:ln>
        </p:spPr>
        <p:txBody>
          <a:bodyPr lIns="0" tIns="0" rIns="57799" bIns="0">
            <a:prstTxWarp prst="textNoShape">
              <a:avLst/>
            </a:prstTxWarp>
          </a:bodyPr>
          <a:lstStyle/>
          <a:p>
            <a:pPr marL="377825" indent="-320675" algn="l">
              <a:buFontTx/>
              <a:buAutoNum type="arabicPeriod"/>
            </a:pPr>
            <a:r>
              <a:rPr lang="en-US" sz="2600" dirty="0">
                <a:solidFill>
                  <a:schemeClr val="tx1"/>
                </a:solidFill>
                <a:latin typeface="Arial" pitchFamily="1" charset="0"/>
                <a:ea typeface="Arial" pitchFamily="1" charset="0"/>
                <a:cs typeface="Arial" pitchFamily="1" charset="0"/>
                <a:sym typeface="Arial" pitchFamily="1" charset="0"/>
              </a:rPr>
              <a:t>How do short-term coastal and open ocean processes interact with and influence larger scale physical, biogeochemical and ecosystem dynamics?</a:t>
            </a:r>
          </a:p>
          <a:p>
            <a:pPr marL="377825" indent="-320675" algn="l"/>
            <a:r>
              <a:rPr lang="en-US" sz="1800" dirty="0">
                <a:solidFill>
                  <a:schemeClr val="tx1"/>
                </a:solidFill>
                <a:latin typeface="Arial" pitchFamily="1" charset="0"/>
                <a:ea typeface="Arial" pitchFamily="1" charset="0"/>
                <a:cs typeface="Arial" pitchFamily="1" charset="0"/>
                <a:sym typeface="Arial" pitchFamily="1" charset="0"/>
              </a:rPr>
              <a:t> </a:t>
            </a:r>
          </a:p>
          <a:p>
            <a:pPr marL="377825" indent="-320675" algn="l">
              <a:buFontTx/>
              <a:buAutoNum type="arabicPeriod" startAt="2"/>
            </a:pPr>
            <a:r>
              <a:rPr lang="en-US" sz="2600" dirty="0">
                <a:solidFill>
                  <a:schemeClr val="tx1"/>
                </a:solidFill>
                <a:latin typeface="Arial" pitchFamily="1" charset="0"/>
                <a:ea typeface="Arial" pitchFamily="1" charset="0"/>
                <a:cs typeface="Arial" pitchFamily="1" charset="0"/>
                <a:sym typeface="Arial" pitchFamily="1" charset="0"/>
              </a:rPr>
              <a:t>How are variations in exchanges across the land-ocean interface related to changes within the watershed, and how do such exchanges influence coastal and open ocean biogeochemistry and ecosystem dynamics? </a:t>
            </a:r>
          </a:p>
          <a:p>
            <a:pPr marL="377825" indent="-320675" algn="l"/>
            <a:endParaRPr lang="en-US" sz="1800" dirty="0">
              <a:solidFill>
                <a:schemeClr val="tx1"/>
              </a:solidFill>
              <a:latin typeface="Arial" pitchFamily="1" charset="0"/>
              <a:ea typeface="Lucida Grande" pitchFamily="1" charset="0"/>
              <a:cs typeface="Lucida Grande" pitchFamily="1" charset="0"/>
              <a:sym typeface="Arial" pitchFamily="1" charset="0"/>
            </a:endParaRPr>
          </a:p>
          <a:p>
            <a:pPr marL="377825" indent="-320675" algn="l">
              <a:buFontTx/>
              <a:buChar char="•"/>
            </a:pPr>
            <a:r>
              <a:rPr lang="en-US" sz="2600" dirty="0">
                <a:solidFill>
                  <a:schemeClr val="tx1"/>
                </a:solidFill>
                <a:latin typeface="Arial" pitchFamily="1" charset="0"/>
                <a:ea typeface="Arial" pitchFamily="1" charset="0"/>
                <a:cs typeface="Arial" pitchFamily="1" charset="0"/>
                <a:sym typeface="Arial" pitchFamily="1" charset="0"/>
              </a:rPr>
              <a:t>How are the </a:t>
            </a:r>
            <a:r>
              <a:rPr lang="en-US" sz="2600" b="1" dirty="0">
                <a:solidFill>
                  <a:srgbClr val="800000"/>
                </a:solidFill>
                <a:latin typeface="Arial" pitchFamily="1" charset="0"/>
                <a:ea typeface="Arial" pitchFamily="1" charset="0"/>
                <a:cs typeface="Arial" pitchFamily="1" charset="0"/>
                <a:sym typeface="Arial" pitchFamily="1" charset="0"/>
              </a:rPr>
              <a:t>productivity and biodiversity of coastal ecosystems</a:t>
            </a:r>
            <a:r>
              <a:rPr lang="en-US" sz="2600" dirty="0">
                <a:solidFill>
                  <a:schemeClr val="tx1"/>
                </a:solidFill>
                <a:latin typeface="Arial" pitchFamily="1" charset="0"/>
                <a:ea typeface="Arial" pitchFamily="1" charset="0"/>
                <a:cs typeface="Arial" pitchFamily="1" charset="0"/>
                <a:sym typeface="Arial" pitchFamily="1" charset="0"/>
              </a:rPr>
              <a:t> changing, and how do these changes relate to natural and anthropogenic forcing, including local to regional impacts of climate variability?</a:t>
            </a:r>
          </a:p>
          <a:p>
            <a:pPr marL="377825" indent="-320675" algn="l"/>
            <a:endParaRPr lang="en-US" sz="1800" dirty="0">
              <a:solidFill>
                <a:schemeClr val="tx1"/>
              </a:solidFill>
              <a:latin typeface="Arial" pitchFamily="1" charset="0"/>
              <a:ea typeface="Lucida Grande" pitchFamily="1" charset="0"/>
              <a:cs typeface="Lucida Grande" pitchFamily="1" charset="0"/>
              <a:sym typeface="Arial" pitchFamily="1" charset="0"/>
            </a:endParaRPr>
          </a:p>
          <a:p>
            <a:pPr marL="377825" indent="-320675" algn="l">
              <a:buFontTx/>
              <a:buChar char="•"/>
            </a:pPr>
            <a:r>
              <a:rPr lang="en-US" sz="2600" dirty="0">
                <a:solidFill>
                  <a:schemeClr val="tx1"/>
                </a:solidFill>
                <a:latin typeface="Arial" pitchFamily="1" charset="0"/>
                <a:ea typeface="Arial" pitchFamily="1" charset="0"/>
                <a:cs typeface="Arial" pitchFamily="1" charset="0"/>
                <a:sym typeface="Arial" pitchFamily="1" charset="0"/>
              </a:rPr>
              <a:t>How do airborne-derived fluxes from precipitation, fog and episodic events such as fires, dust storms &amp; volcanoes significantly affect the ecology and biogeochemistry of coastal and open ocean ecosystems?</a:t>
            </a:r>
          </a:p>
          <a:p>
            <a:pPr marL="377825" indent="-320675" algn="l"/>
            <a:endParaRPr lang="en-US" sz="1800" dirty="0">
              <a:solidFill>
                <a:schemeClr val="tx1"/>
              </a:solidFill>
              <a:latin typeface="Arial" pitchFamily="1" charset="0"/>
              <a:ea typeface="Lucida Grande" pitchFamily="1" charset="0"/>
              <a:cs typeface="Lucida Grande" pitchFamily="1" charset="0"/>
              <a:sym typeface="Arial" pitchFamily="1" charset="0"/>
            </a:endParaRPr>
          </a:p>
          <a:p>
            <a:pPr marL="377825" indent="-320675" algn="l">
              <a:buFontTx/>
              <a:buChar char="•"/>
            </a:pPr>
            <a:r>
              <a:rPr lang="en-US" sz="2600" dirty="0">
                <a:solidFill>
                  <a:schemeClr val="tx1"/>
                </a:solidFill>
                <a:latin typeface="Arial" pitchFamily="1" charset="0"/>
                <a:ea typeface="Arial" pitchFamily="1" charset="0"/>
                <a:cs typeface="Arial" pitchFamily="1" charset="0"/>
                <a:sym typeface="Arial" pitchFamily="1" charset="0"/>
              </a:rPr>
              <a:t>How do episodic hazards, contaminant loadings, and alterations of habitats impact the biology and ecology of the coastal zone?</a:t>
            </a:r>
          </a:p>
        </p:txBody>
      </p:sp>
      <p:pic>
        <p:nvPicPr>
          <p:cNvPr id="60419" name="Picture 3"/>
          <p:cNvPicPr>
            <a:picLocks noChangeArrowheads="1"/>
          </p:cNvPicPr>
          <p:nvPr/>
        </p:nvPicPr>
        <p:blipFill>
          <a:blip r:embed="rId2"/>
          <a:srcRect/>
          <a:stretch>
            <a:fillRect/>
          </a:stretch>
        </p:blipFill>
        <p:spPr bwMode="auto">
          <a:xfrm>
            <a:off x="1727200" y="660400"/>
            <a:ext cx="10083800" cy="292100"/>
          </a:xfrm>
          <a:prstGeom prst="rect">
            <a:avLst/>
          </a:prstGeom>
          <a:noFill/>
          <a:ln w="12700" cap="flat">
            <a:noFill/>
            <a:miter lim="800000"/>
            <a:headEnd/>
            <a:tailEnd/>
          </a:ln>
        </p:spPr>
      </p:pic>
      <p:sp>
        <p:nvSpPr>
          <p:cNvPr id="60420" name="Rectangle 4"/>
          <p:cNvSpPr>
            <a:spLocks noGrp="1" noChangeArrowheads="1"/>
          </p:cNvSpPr>
          <p:nvPr>
            <p:ph type="title"/>
          </p:nvPr>
        </p:nvSpPr>
        <p:spPr>
          <a:xfrm>
            <a:off x="1657350" y="0"/>
            <a:ext cx="10350500" cy="787400"/>
          </a:xfrm>
          <a:ln/>
        </p:spPr>
        <p:txBody>
          <a:bodyPr lIns="38100" tIns="38100" rIns="0" bIns="38100"/>
          <a:lstStyle/>
          <a:p>
            <a:r>
              <a:rPr lang="en-US" sz="4200" b="1">
                <a:solidFill>
                  <a:srgbClr val="0033CC"/>
                </a:solidFill>
                <a:effectLst>
                  <a:outerShdw blurRad="38100" dist="38100" dir="2700000" algn="tl">
                    <a:srgbClr val="DDDDDD"/>
                  </a:outerShdw>
                </a:effectLst>
              </a:rPr>
              <a:t>GEO-CAPE Ocean Science Questions</a:t>
            </a:r>
            <a:endParaRPr lang="en-US" sz="4200" b="1">
              <a:solidFill>
                <a:srgbClr val="0033CC"/>
              </a:solidFill>
              <a:effectLst>
                <a:outerShdw blurRad="38100" dist="38100" dir="2700000" algn="tl">
                  <a:srgbClr val="DDDDDD"/>
                </a:outerShdw>
              </a:effectLst>
              <a:ea typeface="ヒラギノ角ゴ ProN W6" pitchFamily="1" charset="-128"/>
              <a:cs typeface="ヒラギノ角ゴ ProN W6" pitchFamily="1" charset="-128"/>
            </a:endParaRPr>
          </a:p>
        </p:txBody>
      </p:sp>
      <p:sp>
        <p:nvSpPr>
          <p:cNvPr id="6" name="Slide Number Placeholder 5"/>
          <p:cNvSpPr>
            <a:spLocks noGrp="1"/>
          </p:cNvSpPr>
          <p:nvPr>
            <p:ph type="sldNum" sz="quarter" idx="10"/>
          </p:nvPr>
        </p:nvSpPr>
        <p:spPr/>
        <p:txBody>
          <a:bodyPr/>
          <a:lstStyle/>
          <a:p>
            <a:fld id="{8B9167ED-423A-F946-969B-5311D59E4D70}" type="slidenum">
              <a:rPr lang="en-US" smtClean="0"/>
              <a:pPr/>
              <a:t>8</a:t>
            </a:fld>
            <a:endParaRPr lang="en-US"/>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2465" name="Picture 1"/>
          <p:cNvPicPr>
            <a:picLocks noChangeArrowheads="1"/>
          </p:cNvPicPr>
          <p:nvPr/>
        </p:nvPicPr>
        <p:blipFill>
          <a:blip r:embed="rId2"/>
          <a:srcRect/>
          <a:stretch>
            <a:fillRect/>
          </a:stretch>
        </p:blipFill>
        <p:spPr bwMode="auto">
          <a:xfrm>
            <a:off x="1549400" y="774700"/>
            <a:ext cx="10083800" cy="292100"/>
          </a:xfrm>
          <a:prstGeom prst="rect">
            <a:avLst/>
          </a:prstGeom>
          <a:noFill/>
          <a:ln w="12700" cap="flat">
            <a:noFill/>
            <a:miter lim="800000"/>
            <a:headEnd/>
            <a:tailEnd/>
          </a:ln>
        </p:spPr>
      </p:pic>
      <p:sp>
        <p:nvSpPr>
          <p:cNvPr id="62466" name="Rectangle 2"/>
          <p:cNvSpPr>
            <a:spLocks/>
          </p:cNvSpPr>
          <p:nvPr/>
        </p:nvSpPr>
        <p:spPr bwMode="auto">
          <a:xfrm>
            <a:off x="1473200" y="-11113"/>
            <a:ext cx="10210800" cy="849313"/>
          </a:xfrm>
          <a:prstGeom prst="rect">
            <a:avLst/>
          </a:prstGeom>
          <a:noFill/>
          <a:ln w="9525" cap="flat">
            <a:noFill/>
            <a:miter lim="800000"/>
            <a:headEnd type="none" w="med" len="med"/>
            <a:tailEnd type="none" w="med" len="med"/>
          </a:ln>
        </p:spPr>
        <p:txBody>
          <a:bodyPr lIns="38100" tIns="38100" rIns="38100" bIns="38100" anchor="ctr">
            <a:prstTxWarp prst="textNoShape">
              <a:avLst/>
            </a:prstTxWarp>
          </a:bodyPr>
          <a:lstStyle/>
          <a:p>
            <a:r>
              <a:rPr lang="en-US" sz="4800" b="1" dirty="0">
                <a:solidFill>
                  <a:srgbClr val="002D99"/>
                </a:solidFill>
                <a:effectLst>
                  <a:outerShdw blurRad="38100" dist="38100" dir="2700000" algn="tl">
                    <a:srgbClr val="DDDDDD"/>
                  </a:outerShdw>
                </a:effectLst>
                <a:latin typeface="Arial" pitchFamily="1" charset="0"/>
                <a:ea typeface="Arial" pitchFamily="1" charset="0"/>
                <a:cs typeface="Arial" pitchFamily="1" charset="0"/>
                <a:sym typeface="Arial" pitchFamily="1" charset="0"/>
              </a:rPr>
              <a:t>Approach</a:t>
            </a:r>
          </a:p>
        </p:txBody>
      </p:sp>
      <p:sp>
        <p:nvSpPr>
          <p:cNvPr id="62467" name="Rectangle 3"/>
          <p:cNvSpPr>
            <a:spLocks/>
          </p:cNvSpPr>
          <p:nvPr/>
        </p:nvSpPr>
        <p:spPr bwMode="auto">
          <a:xfrm>
            <a:off x="749300" y="1168400"/>
            <a:ext cx="11633200" cy="8204200"/>
          </a:xfrm>
          <a:prstGeom prst="rect">
            <a:avLst/>
          </a:prstGeom>
          <a:noFill/>
          <a:ln w="12700" cap="flat">
            <a:noFill/>
            <a:miter lim="800000"/>
            <a:headEnd type="none" w="med" len="med"/>
            <a:tailEnd type="none" w="med" len="med"/>
          </a:ln>
        </p:spPr>
        <p:txBody>
          <a:bodyPr lIns="0" tIns="0" rIns="57799" bIns="0">
            <a:prstTxWarp prst="textNoShape">
              <a:avLst/>
            </a:prstTxWarp>
          </a:bodyPr>
          <a:lstStyle/>
          <a:p>
            <a:pPr marL="57150" algn="l">
              <a:spcBef>
                <a:spcPts val="638"/>
              </a:spcBef>
            </a:pPr>
            <a:r>
              <a:rPr lang="en-US" sz="3600" dirty="0">
                <a:solidFill>
                  <a:schemeClr val="tx1"/>
                </a:solidFill>
                <a:latin typeface="Arial" pitchFamily="1" charset="0"/>
                <a:ea typeface="Arial" pitchFamily="1" charset="0"/>
                <a:cs typeface="Arial" pitchFamily="1" charset="0"/>
                <a:sym typeface="Arial" pitchFamily="1" charset="0"/>
              </a:rPr>
              <a:t>GEO-CAPE will observe coastal regions at sufficient temporal and spatial scales to resolve near-shore processes, tides, coastal fronts, and eddies, and track carbon pools and pollutants. </a:t>
            </a:r>
          </a:p>
          <a:p>
            <a:pPr marL="57150" algn="l">
              <a:spcBef>
                <a:spcPts val="638"/>
              </a:spcBef>
            </a:pPr>
            <a:r>
              <a:rPr lang="en-US" sz="3600" b="1" dirty="0">
                <a:solidFill>
                  <a:schemeClr val="tx1"/>
                </a:solidFill>
                <a:latin typeface="Arial" pitchFamily="1" charset="0"/>
                <a:ea typeface="Arial" pitchFamily="1" charset="0"/>
                <a:cs typeface="Arial" pitchFamily="1" charset="0"/>
                <a:sym typeface="Arial" pitchFamily="1" charset="0"/>
              </a:rPr>
              <a:t>Two</a:t>
            </a:r>
            <a:r>
              <a:rPr lang="en-US" sz="3600" b="1" dirty="0" smtClean="0">
                <a:solidFill>
                  <a:schemeClr val="tx1"/>
                </a:solidFill>
                <a:latin typeface="Arial" pitchFamily="1" charset="0"/>
                <a:ea typeface="Arial" pitchFamily="1" charset="0"/>
                <a:cs typeface="Arial" pitchFamily="1" charset="0"/>
                <a:sym typeface="Arial" pitchFamily="1" charset="0"/>
              </a:rPr>
              <a:t> modes of operation:                          </a:t>
            </a:r>
            <a:endParaRPr lang="en-US" sz="3600" b="1" dirty="0">
              <a:solidFill>
                <a:schemeClr val="tx1"/>
              </a:solidFill>
              <a:latin typeface="Arial" pitchFamily="1" charset="0"/>
              <a:ea typeface="Arial" pitchFamily="1" charset="0"/>
              <a:cs typeface="Arial" pitchFamily="1" charset="0"/>
              <a:sym typeface="Arial" pitchFamily="1" charset="0"/>
            </a:endParaRPr>
          </a:p>
          <a:p>
            <a:pPr marL="57150" algn="l">
              <a:spcBef>
                <a:spcPts val="638"/>
              </a:spcBef>
            </a:pPr>
            <a:r>
              <a:rPr lang="en-US" sz="3600" dirty="0">
                <a:solidFill>
                  <a:schemeClr val="tx1"/>
                </a:solidFill>
                <a:latin typeface="Arial" pitchFamily="1" charset="0"/>
                <a:ea typeface="Arial" pitchFamily="1" charset="0"/>
                <a:cs typeface="Arial" pitchFamily="1" charset="0"/>
                <a:sym typeface="Arial" pitchFamily="1" charset="0"/>
              </a:rPr>
              <a:t>1. </a:t>
            </a:r>
            <a:r>
              <a:rPr lang="en-US" sz="3600" b="1" dirty="0">
                <a:solidFill>
                  <a:srgbClr val="800000"/>
                </a:solidFill>
                <a:latin typeface="Arial" pitchFamily="1" charset="0"/>
                <a:ea typeface="Arial" pitchFamily="1" charset="0"/>
                <a:cs typeface="Arial" pitchFamily="1" charset="0"/>
                <a:sym typeface="Arial" pitchFamily="1" charset="0"/>
              </a:rPr>
              <a:t>survey mode</a:t>
            </a:r>
            <a:r>
              <a:rPr lang="en-US" sz="3600" dirty="0">
                <a:solidFill>
                  <a:schemeClr val="tx1"/>
                </a:solidFill>
                <a:latin typeface="Arial" pitchFamily="1" charset="0"/>
                <a:ea typeface="Arial" pitchFamily="1" charset="0"/>
                <a:cs typeface="Arial" pitchFamily="1" charset="0"/>
                <a:sym typeface="Arial" pitchFamily="1" charset="0"/>
              </a:rPr>
              <a:t> for evaluation of diurnal to </a:t>
            </a:r>
            <a:r>
              <a:rPr lang="en-US" sz="3600" dirty="0" err="1">
                <a:solidFill>
                  <a:schemeClr val="tx1"/>
                </a:solidFill>
                <a:latin typeface="Arial" pitchFamily="1" charset="0"/>
                <a:ea typeface="Arial" pitchFamily="1" charset="0"/>
                <a:cs typeface="Arial" pitchFamily="1" charset="0"/>
                <a:sym typeface="Arial" pitchFamily="1" charset="0"/>
              </a:rPr>
              <a:t>interannual</a:t>
            </a:r>
            <a:r>
              <a:rPr lang="en-US" sz="3600" dirty="0">
                <a:solidFill>
                  <a:schemeClr val="tx1"/>
                </a:solidFill>
                <a:latin typeface="Arial" pitchFamily="1" charset="0"/>
                <a:ea typeface="Arial" pitchFamily="1" charset="0"/>
                <a:cs typeface="Arial" pitchFamily="1" charset="0"/>
                <a:sym typeface="Arial" pitchFamily="1" charset="0"/>
              </a:rPr>
              <a:t> variability of constituents, rate measurements and hazards ...</a:t>
            </a:r>
          </a:p>
          <a:p>
            <a:pPr marL="590550" lvl="1" algn="l">
              <a:spcBef>
                <a:spcPts val="638"/>
              </a:spcBef>
              <a:buSzPct val="125000"/>
              <a:buFont typeface="Arial" pitchFamily="1" charset="0"/>
              <a:buChar char="•"/>
            </a:pPr>
            <a:r>
              <a:rPr lang="en-US" sz="3600" dirty="0">
                <a:solidFill>
                  <a:schemeClr val="tx1"/>
                </a:solidFill>
                <a:latin typeface="Arial" pitchFamily="1" charset="0"/>
                <a:ea typeface="Arial" pitchFamily="1" charset="0"/>
                <a:cs typeface="Arial" pitchFamily="1" charset="0"/>
                <a:sym typeface="Arial" pitchFamily="1" charset="0"/>
              </a:rPr>
              <a:t> U.S. coastal waters</a:t>
            </a:r>
          </a:p>
          <a:p>
            <a:pPr marL="590550" lvl="1" algn="l">
              <a:spcBef>
                <a:spcPts val="638"/>
              </a:spcBef>
              <a:buSzPct val="125000"/>
              <a:buFont typeface="Arial" pitchFamily="1" charset="0"/>
              <a:buChar char="•"/>
            </a:pPr>
            <a:r>
              <a:rPr lang="en-US" sz="3600" dirty="0">
                <a:solidFill>
                  <a:schemeClr val="tx1"/>
                </a:solidFill>
                <a:latin typeface="Arial" pitchFamily="1" charset="0"/>
                <a:ea typeface="Arial" pitchFamily="1" charset="0"/>
                <a:cs typeface="Arial" pitchFamily="1" charset="0"/>
                <a:sym typeface="Arial" pitchFamily="1" charset="0"/>
              </a:rPr>
              <a:t> Regions of special interest</a:t>
            </a:r>
          </a:p>
          <a:p>
            <a:pPr marL="590550" lvl="1" algn="l">
              <a:spcBef>
                <a:spcPts val="638"/>
              </a:spcBef>
              <a:buSzPct val="125000"/>
              <a:buFont typeface="Arial" pitchFamily="1" charset="0"/>
              <a:buChar char="•"/>
            </a:pPr>
            <a:r>
              <a:rPr lang="en-US" sz="3600" dirty="0">
                <a:solidFill>
                  <a:schemeClr val="tx1"/>
                </a:solidFill>
                <a:latin typeface="Arial" pitchFamily="1" charset="0"/>
                <a:ea typeface="Arial" pitchFamily="1" charset="0"/>
                <a:cs typeface="Arial" pitchFamily="1" charset="0"/>
                <a:sym typeface="Arial" pitchFamily="1" charset="0"/>
              </a:rPr>
              <a:t> All other coastal waters from</a:t>
            </a:r>
            <a:r>
              <a:rPr lang="en-US" sz="3600" dirty="0" smtClean="0">
                <a:solidFill>
                  <a:schemeClr val="tx1"/>
                </a:solidFill>
                <a:latin typeface="Arial" pitchFamily="1" charset="0"/>
                <a:ea typeface="Arial" pitchFamily="1" charset="0"/>
                <a:cs typeface="Arial" pitchFamily="1" charset="0"/>
                <a:sym typeface="Arial" pitchFamily="1" charset="0"/>
              </a:rPr>
              <a:t> ~60</a:t>
            </a:r>
            <a:r>
              <a:rPr lang="en-US" sz="3600" dirty="0">
                <a:solidFill>
                  <a:schemeClr val="tx1"/>
                </a:solidFill>
                <a:latin typeface="Arial" pitchFamily="1" charset="0"/>
                <a:ea typeface="Arial" pitchFamily="1" charset="0"/>
                <a:cs typeface="Arial" pitchFamily="1" charset="0"/>
                <a:sym typeface="Arial" pitchFamily="1" charset="0"/>
              </a:rPr>
              <a:t>°N to 60°S                                    </a:t>
            </a:r>
          </a:p>
          <a:p>
            <a:pPr marL="57150" algn="l">
              <a:spcBef>
                <a:spcPts val="638"/>
              </a:spcBef>
            </a:pPr>
            <a:r>
              <a:rPr lang="en-US" sz="3600" dirty="0">
                <a:solidFill>
                  <a:schemeClr val="tx1"/>
                </a:solidFill>
                <a:latin typeface="Arial" pitchFamily="1" charset="0"/>
                <a:ea typeface="Arial" pitchFamily="1" charset="0"/>
                <a:cs typeface="Arial" pitchFamily="1" charset="0"/>
                <a:sym typeface="Arial" pitchFamily="1" charset="0"/>
              </a:rPr>
              <a:t>2. </a:t>
            </a:r>
            <a:r>
              <a:rPr lang="en-US" sz="3600" b="1" dirty="0">
                <a:solidFill>
                  <a:srgbClr val="800000"/>
                </a:solidFill>
                <a:latin typeface="Arial" pitchFamily="1" charset="0"/>
                <a:ea typeface="Arial" pitchFamily="1" charset="0"/>
                <a:cs typeface="Arial" pitchFamily="1" charset="0"/>
                <a:sym typeface="Arial" pitchFamily="1" charset="0"/>
              </a:rPr>
              <a:t>targeted, high-frequency sampling</a:t>
            </a:r>
            <a:r>
              <a:rPr lang="en-US" sz="3600" dirty="0">
                <a:solidFill>
                  <a:schemeClr val="tx1"/>
                </a:solidFill>
                <a:latin typeface="Arial" pitchFamily="1" charset="0"/>
                <a:ea typeface="Arial" pitchFamily="1" charset="0"/>
                <a:cs typeface="Arial" pitchFamily="1" charset="0"/>
                <a:sym typeface="Arial" pitchFamily="1" charset="0"/>
              </a:rPr>
              <a:t> for observing episodic events</a:t>
            </a:r>
            <a:r>
              <a:rPr lang="en-US" sz="3600" dirty="0" smtClean="0">
                <a:solidFill>
                  <a:schemeClr val="tx1"/>
                </a:solidFill>
                <a:latin typeface="Arial" pitchFamily="1" charset="0"/>
                <a:ea typeface="Arial" pitchFamily="1" charset="0"/>
                <a:cs typeface="Arial" pitchFamily="1" charset="0"/>
                <a:sym typeface="Arial" pitchFamily="1" charset="0"/>
              </a:rPr>
              <a:t> (and support for coastal and deep ocean cruises) .</a:t>
            </a:r>
            <a:r>
              <a:rPr lang="en-US" sz="3600" dirty="0">
                <a:solidFill>
                  <a:schemeClr val="tx1"/>
                </a:solidFill>
                <a:latin typeface="Arial" pitchFamily="1" charset="0"/>
                <a:ea typeface="Arial" pitchFamily="1" charset="0"/>
                <a:cs typeface="Arial" pitchFamily="1" charset="0"/>
                <a:sym typeface="Arial" pitchFamily="1" charset="0"/>
              </a:rPr>
              <a:t>..   </a:t>
            </a:r>
          </a:p>
        </p:txBody>
      </p:sp>
      <p:sp>
        <p:nvSpPr>
          <p:cNvPr id="5" name="Slide Number Placeholder 4"/>
          <p:cNvSpPr>
            <a:spLocks noGrp="1"/>
          </p:cNvSpPr>
          <p:nvPr>
            <p:ph type="sldNum" sz="quarter" idx="10"/>
          </p:nvPr>
        </p:nvSpPr>
        <p:spPr/>
        <p:txBody>
          <a:bodyPr/>
          <a:lstStyle/>
          <a:p>
            <a:fld id="{8B9167ED-423A-F946-969B-5311D59E4D70}" type="slidenum">
              <a:rPr lang="en-US" smtClean="0"/>
              <a:pPr/>
              <a:t>9</a:t>
            </a:fld>
            <a:endParaRPr lang="en-US"/>
          </a:p>
        </p:txBody>
      </p:sp>
    </p:spTree>
  </p:cSld>
  <p:clrMapOvr>
    <a:masterClrMapping/>
  </p:clrMapOvr>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10.xml.rels><?xml version="1.0" encoding="UTF-8" standalone="yes"?>
<Relationships xmlns="http://schemas.openxmlformats.org/package/2006/relationships"><Relationship Id="rId1" Type="http://schemas.openxmlformats.org/officeDocument/2006/relationships/image" Target="../media/image1.jpeg"/></Relationships>
</file>

<file path=ppt/theme/_rels/theme11.xml.rels><?xml version="1.0" encoding="UTF-8" standalone="yes"?>
<Relationships xmlns="http://schemas.openxmlformats.org/package/2006/relationships"><Relationship Id="rId1" Type="http://schemas.openxmlformats.org/officeDocument/2006/relationships/image" Target="../media/image1.jpeg"/></Relationships>
</file>

<file path=ppt/theme/_rels/theme12.xml.rels><?xml version="1.0" encoding="UTF-8" standalone="yes"?>
<Relationships xmlns="http://schemas.openxmlformats.org/package/2006/relationships"><Relationship Id="rId1" Type="http://schemas.openxmlformats.org/officeDocument/2006/relationships/image" Target="../media/image1.jpeg"/></Relationships>
</file>

<file path=ppt/theme/_rels/theme13.xml.rels><?xml version="1.0" encoding="UTF-8" standalone="yes"?>
<Relationships xmlns="http://schemas.openxmlformats.org/package/2006/relationships"><Relationship Id="rId1" Type="http://schemas.openxmlformats.org/officeDocument/2006/relationships/image" Target="../media/image1.jpeg"/></Relationships>
</file>

<file path=ppt/theme/_rels/theme14.xml.rels><?xml version="1.0" encoding="UTF-8" standalone="yes"?>
<Relationships xmlns="http://schemas.openxmlformats.org/package/2006/relationships"><Relationship Id="rId1" Type="http://schemas.openxmlformats.org/officeDocument/2006/relationships/image" Target="../media/image1.jpeg"/></Relationships>
</file>

<file path=ppt/theme/_rels/theme15.xml.rels><?xml version="1.0" encoding="UTF-8" standalone="yes"?>
<Relationships xmlns="http://schemas.openxmlformats.org/package/2006/relationships"><Relationship Id="rId1" Type="http://schemas.openxmlformats.org/officeDocument/2006/relationships/image" Target="../media/image1.jpeg"/></Relationships>
</file>

<file path=ppt/theme/_rels/theme16.xml.rels><?xml version="1.0" encoding="UTF-8" standalone="yes"?>
<Relationships xmlns="http://schemas.openxmlformats.org/package/2006/relationships"><Relationship Id="rId1" Type="http://schemas.openxmlformats.org/officeDocument/2006/relationships/image" Target="../media/image1.jpeg"/></Relationships>
</file>

<file path=ppt/theme/_rels/theme17.xml.rels><?xml version="1.0" encoding="UTF-8" standalone="yes"?>
<Relationships xmlns="http://schemas.openxmlformats.org/package/2006/relationships"><Relationship Id="rId1" Type="http://schemas.openxmlformats.org/officeDocument/2006/relationships/image" Target="../media/image1.jpeg"/></Relationships>
</file>

<file path=ppt/theme/_rels/theme18.xml.rels><?xml version="1.0" encoding="UTF-8" standalone="yes"?>
<Relationships xmlns="http://schemas.openxmlformats.org/package/2006/relationships"><Relationship Id="rId1" Type="http://schemas.openxmlformats.org/officeDocument/2006/relationships/image" Target="../media/image1.jpeg"/></Relationships>
</file>

<file path=ppt/theme/_rels/theme19.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20.xml.rels><?xml version="1.0" encoding="UTF-8" standalone="yes"?>
<Relationships xmlns="http://schemas.openxmlformats.org/package/2006/relationships"><Relationship Id="rId1" Type="http://schemas.openxmlformats.org/officeDocument/2006/relationships/image" Target="../media/image1.jpeg"/></Relationships>
</file>

<file path=ppt/theme/_rels/theme21.xml.rels><?xml version="1.0" encoding="UTF-8" standalone="yes"?>
<Relationships xmlns="http://schemas.openxmlformats.org/package/2006/relationships"><Relationship Id="rId1" Type="http://schemas.openxmlformats.org/officeDocument/2006/relationships/image" Target="../media/image1.jpeg"/></Relationships>
</file>

<file path=ppt/theme/_rels/theme22.xml.rels><?xml version="1.0" encoding="UTF-8" standalone="yes"?>
<Relationships xmlns="http://schemas.openxmlformats.org/package/2006/relationships"><Relationship Id="rId1" Type="http://schemas.openxmlformats.org/officeDocument/2006/relationships/image" Target="../media/image1.jpeg"/></Relationships>
</file>

<file path=ppt/theme/_rels/theme23.xml.rels><?xml version="1.0" encoding="UTF-8" standalone="yes"?>
<Relationships xmlns="http://schemas.openxmlformats.org/package/2006/relationships"><Relationship Id="rId1" Type="http://schemas.openxmlformats.org/officeDocument/2006/relationships/image" Target="../media/image1.jpeg"/></Relationships>
</file>

<file path=ppt/theme/_rels/theme24.xml.rels><?xml version="1.0" encoding="UTF-8" standalone="yes"?>
<Relationships xmlns="http://schemas.openxmlformats.org/package/2006/relationships"><Relationship Id="rId1" Type="http://schemas.openxmlformats.org/officeDocument/2006/relationships/image" Target="../media/image1.jpeg"/></Relationships>
</file>

<file path=ppt/theme/_rels/theme25.xml.rels><?xml version="1.0" encoding="UTF-8" standalone="yes"?>
<Relationships xmlns="http://schemas.openxmlformats.org/package/2006/relationships"><Relationship Id="rId1" Type="http://schemas.openxmlformats.org/officeDocument/2006/relationships/image" Target="../media/image1.jpeg"/></Relationships>
</file>

<file path=ppt/theme/_rels/theme26.xml.rels><?xml version="1.0" encoding="UTF-8" standalone="yes"?>
<Relationships xmlns="http://schemas.openxmlformats.org/package/2006/relationships"><Relationship Id="rId1" Type="http://schemas.openxmlformats.org/officeDocument/2006/relationships/image" Target="../media/image1.jpeg"/></Relationships>
</file>

<file path=ppt/theme/_rels/theme27.xml.rels><?xml version="1.0" encoding="UTF-8" standalone="yes"?>
<Relationships xmlns="http://schemas.openxmlformats.org/package/2006/relationships"><Relationship Id="rId1" Type="http://schemas.openxmlformats.org/officeDocument/2006/relationships/image" Target="../media/image1.jpeg"/></Relationships>
</file>

<file path=ppt/theme/_rels/theme28.xml.rels><?xml version="1.0" encoding="UTF-8" standalone="yes"?>
<Relationships xmlns="http://schemas.openxmlformats.org/package/2006/relationships"><Relationship Id="rId1" Type="http://schemas.openxmlformats.org/officeDocument/2006/relationships/image" Target="../media/image1.jpeg"/></Relationships>
</file>

<file path=ppt/theme/_rels/theme29.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30.xml.rels><?xml version="1.0" encoding="UTF-8" standalone="yes"?>
<Relationships xmlns="http://schemas.openxmlformats.org/package/2006/relationships"><Relationship Id="rId1" Type="http://schemas.openxmlformats.org/officeDocument/2006/relationships/image" Target="../media/image1.jpeg"/></Relationships>
</file>

<file path=ppt/theme/_rels/theme31.xml.rels><?xml version="1.0" encoding="UTF-8" standalone="yes"?>
<Relationships xmlns="http://schemas.openxmlformats.org/package/2006/relationships"><Relationship Id="rId1" Type="http://schemas.openxmlformats.org/officeDocument/2006/relationships/image" Target="../media/image1.jpeg"/></Relationships>
</file>

<file path=ppt/theme/_rels/theme32.xml.rels><?xml version="1.0" encoding="UTF-8" standalone="yes"?>
<Relationships xmlns="http://schemas.openxmlformats.org/package/2006/relationships"><Relationship Id="rId1" Type="http://schemas.openxmlformats.org/officeDocument/2006/relationships/image" Target="../media/image1.jpeg"/></Relationships>
</file>

<file path=ppt/theme/_rels/theme33.xml.rels><?xml version="1.0" encoding="UTF-8" standalone="yes"?>
<Relationships xmlns="http://schemas.openxmlformats.org/package/2006/relationships"><Relationship Id="rId1" Type="http://schemas.openxmlformats.org/officeDocument/2006/relationships/image" Target="../media/image1.jpeg"/></Relationships>
</file>

<file path=ppt/theme/_rels/theme34.xml.rels><?xml version="1.0" encoding="UTF-8" standalone="yes"?>
<Relationships xmlns="http://schemas.openxmlformats.org/package/2006/relationships"><Relationship Id="rId1" Type="http://schemas.openxmlformats.org/officeDocument/2006/relationships/image" Target="../media/image1.jpeg"/></Relationships>
</file>

<file path=ppt/theme/_rels/theme35.xml.rels><?xml version="1.0" encoding="UTF-8" standalone="yes"?>
<Relationships xmlns="http://schemas.openxmlformats.org/package/2006/relationships"><Relationship Id="rId1" Type="http://schemas.openxmlformats.org/officeDocument/2006/relationships/image" Target="../media/image1.jpeg"/></Relationships>
</file>

<file path=ppt/theme/_rels/theme36.xml.rels><?xml version="1.0" encoding="UTF-8" standalone="yes"?>
<Relationships xmlns="http://schemas.openxmlformats.org/package/2006/relationships"><Relationship Id="rId1" Type="http://schemas.openxmlformats.org/officeDocument/2006/relationships/image" Target="../media/image1.jpeg"/></Relationships>
</file>

<file path=ppt/theme/_rels/theme37.xml.rels><?xml version="1.0" encoding="UTF-8" standalone="yes"?>
<Relationships xmlns="http://schemas.openxmlformats.org/package/2006/relationships"><Relationship Id="rId1" Type="http://schemas.openxmlformats.org/officeDocument/2006/relationships/image" Target="../media/image1.jpeg"/></Relationships>
</file>

<file path=ppt/theme/_rels/theme38.xml.rels><?xml version="1.0" encoding="UTF-8" standalone="yes"?>
<Relationships xmlns="http://schemas.openxmlformats.org/package/2006/relationships"><Relationship Id="rId1" Type="http://schemas.openxmlformats.org/officeDocument/2006/relationships/image" Target="../media/image1.jpeg"/></Relationships>
</file>

<file path=ppt/theme/_rels/theme39.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_rels/theme40.xml.rels><?xml version="1.0" encoding="UTF-8" standalone="yes"?>
<Relationships xmlns="http://schemas.openxmlformats.org/package/2006/relationships"><Relationship Id="rId1" Type="http://schemas.openxmlformats.org/officeDocument/2006/relationships/image" Target="../media/image1.jpeg"/></Relationships>
</file>

<file path=ppt/theme/_rels/theme41.xml.rels><?xml version="1.0" encoding="UTF-8" standalone="yes"?>
<Relationships xmlns="http://schemas.openxmlformats.org/package/2006/relationships"><Relationship Id="rId1" Type="http://schemas.openxmlformats.org/officeDocument/2006/relationships/image" Target="../media/image1.jpeg"/></Relationships>
</file>

<file path=ppt/theme/_rels/theme42.xml.rels><?xml version="1.0" encoding="UTF-8" standalone="yes"?>
<Relationships xmlns="http://schemas.openxmlformats.org/package/2006/relationships"><Relationship Id="rId1" Type="http://schemas.openxmlformats.org/officeDocument/2006/relationships/image" Target="../media/image1.jpeg"/></Relationships>
</file>

<file path=ppt/theme/_rels/theme43.xml.rels><?xml version="1.0" encoding="UTF-8" standalone="yes"?>
<Relationships xmlns="http://schemas.openxmlformats.org/package/2006/relationships"><Relationship Id="rId1" Type="http://schemas.openxmlformats.org/officeDocument/2006/relationships/image" Target="../media/image1.jpeg"/></Relationships>
</file>

<file path=ppt/theme/_rels/theme44.xml.rels><?xml version="1.0" encoding="UTF-8" standalone="yes"?>
<Relationships xmlns="http://schemas.openxmlformats.org/package/2006/relationships"><Relationship Id="rId1" Type="http://schemas.openxmlformats.org/officeDocument/2006/relationships/image" Target="../media/image1.jpeg"/></Relationships>
</file>

<file path=ppt/theme/_rels/theme45.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1" Type="http://schemas.openxmlformats.org/officeDocument/2006/relationships/image" Target="../media/image1.jpeg"/></Relationships>
</file>

<file path=ppt/theme/_rels/theme7.xml.rels><?xml version="1.0" encoding="UTF-8" standalone="yes"?>
<Relationships xmlns="http://schemas.openxmlformats.org/package/2006/relationships"><Relationship Id="rId1" Type="http://schemas.openxmlformats.org/officeDocument/2006/relationships/image" Target="../media/image1.jpeg"/></Relationships>
</file>

<file path=ppt/theme/_rels/theme8.xml.rels><?xml version="1.0" encoding="UTF-8" standalone="yes"?>
<Relationships xmlns="http://schemas.openxmlformats.org/package/2006/relationships"><Relationship Id="rId1" Type="http://schemas.openxmlformats.org/officeDocument/2006/relationships/image" Target="../media/image1.jpeg"/></Relationships>
</file>

<file path=ppt/theme/_rels/theme9.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itle &amp; Subtitle">
  <a:themeElements>
    <a:clrScheme name="">
      <a:dk1>
        <a:srgbClr val="000000"/>
      </a:dk1>
      <a:lt1>
        <a:srgbClr val="FFFFFF"/>
      </a:lt1>
      <a:dk2>
        <a:srgbClr val="000000"/>
      </a:dk2>
      <a:lt2>
        <a:srgbClr val="808080"/>
      </a:lt2>
      <a:accent1>
        <a:srgbClr val="003300"/>
      </a:accent1>
      <a:accent2>
        <a:srgbClr val="333399"/>
      </a:accent2>
      <a:accent3>
        <a:srgbClr val="FFFFFF"/>
      </a:accent3>
      <a:accent4>
        <a:srgbClr val="000000"/>
      </a:accent4>
      <a:accent5>
        <a:srgbClr val="AAADAA"/>
      </a:accent5>
      <a:accent6>
        <a:srgbClr val="2D2D8A"/>
      </a:accent6>
      <a:hlink>
        <a:srgbClr val="009999"/>
      </a:hlink>
      <a:folHlink>
        <a:srgbClr val="99CC00"/>
      </a:folHlink>
    </a:clrScheme>
    <a:fontScheme name="Title &amp; Subtitle">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1" charset="0"/>
            <a:ea typeface="ヒラギノ角ゴ ProN W3" pitchFamily="1" charset="-128"/>
            <a:cs typeface="ヒラギノ角ゴ ProN W3" pitchFamily="1" charset="-128"/>
            <a:sym typeface="Gill Sans" pitchFamily="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1" charset="0"/>
            <a:ea typeface="ヒラギノ角ゴ ProN W3" pitchFamily="1" charset="-128"/>
            <a:cs typeface="ヒラギノ角ゴ ProN W3" pitchFamily="1" charset="-128"/>
            <a:sym typeface="Gill Sans" pitchFamily="1"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Title - Center">
  <a:themeElements>
    <a:clrScheme name="Title - Cen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 Center">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1" charset="0"/>
            <a:ea typeface="ヒラギノ角ゴ ProN W3" pitchFamily="1" charset="-128"/>
            <a:cs typeface="ヒラギノ角ゴ ProN W3" pitchFamily="1" charset="-128"/>
            <a:sym typeface="Gill Sans" pitchFamily="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1" charset="0"/>
            <a:ea typeface="ヒラギノ角ゴ ProN W3" pitchFamily="1" charset="-128"/>
            <a:cs typeface="ヒラギノ角ゴ ProN W3" pitchFamily="1" charset="-128"/>
            <a:sym typeface="Gill Sans" pitchFamily="1" charset="0"/>
          </a:defRPr>
        </a:defPPr>
      </a:lstStyle>
    </a:lnDef>
  </a:objectDefaults>
  <a:extraClrSchemeLst>
    <a:extraClrScheme>
      <a:clrScheme name="Title - Cen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Title &amp; Bullets - 2 Column">
  <a:themeElements>
    <a:clrScheme name="Title &amp; Bullets - 2 Colum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 2 Column">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1" charset="0"/>
            <a:ea typeface="ヒラギノ角ゴ ProN W3" pitchFamily="1" charset="-128"/>
            <a:cs typeface="ヒラギノ角ゴ ProN W3" pitchFamily="1" charset="-128"/>
            <a:sym typeface="Gill Sans" pitchFamily="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1" charset="0"/>
            <a:ea typeface="ヒラギノ角ゴ ProN W3" pitchFamily="1" charset="-128"/>
            <a:cs typeface="ヒラギノ角ゴ ProN W3" pitchFamily="1" charset="-128"/>
            <a:sym typeface="Gill Sans" pitchFamily="1" charset="0"/>
          </a:defRPr>
        </a:defPPr>
      </a:lstStyle>
    </a:lnDef>
  </a:objectDefaults>
  <a:extraClrSchemeLst>
    <a:extraClrScheme>
      <a:clrScheme name="Title &amp; Bullets - 2 Colum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Title &amp; Bullets copy 4">
  <a:themeElements>
    <a:clrScheme name="Title &amp; Bullets copy 4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copy 4">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1" charset="0"/>
            <a:ea typeface="ヒラギノ角ゴ ProN W3" pitchFamily="1" charset="-128"/>
            <a:cs typeface="ヒラギノ角ゴ ProN W3" pitchFamily="1" charset="-128"/>
            <a:sym typeface="Gill Sans" pitchFamily="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1" charset="0"/>
            <a:ea typeface="ヒラギノ角ゴ ProN W3" pitchFamily="1" charset="-128"/>
            <a:cs typeface="ヒラギノ角ゴ ProN W3" pitchFamily="1" charset="-128"/>
            <a:sym typeface="Gill Sans" pitchFamily="1" charset="0"/>
          </a:defRPr>
        </a:defPPr>
      </a:lstStyle>
    </a:lnDef>
  </a:objectDefaults>
  <a:extraClrSchemeLst>
    <a:extraClrScheme>
      <a:clrScheme name="Title &amp; Bullets copy 4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Title &amp; Bullets copy 5">
  <a:themeElements>
    <a:clrScheme name="Title &amp; Bullets copy 5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copy 5">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1" charset="0"/>
            <a:ea typeface="ヒラギノ角ゴ ProN W3" pitchFamily="1" charset="-128"/>
            <a:cs typeface="ヒラギノ角ゴ ProN W3" pitchFamily="1" charset="-128"/>
            <a:sym typeface="Gill Sans" pitchFamily="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1" charset="0"/>
            <a:ea typeface="ヒラギノ角ゴ ProN W3" pitchFamily="1" charset="-128"/>
            <a:cs typeface="ヒラギノ角ゴ ProN W3" pitchFamily="1" charset="-128"/>
            <a:sym typeface="Gill Sans" pitchFamily="1" charset="0"/>
          </a:defRPr>
        </a:defPPr>
      </a:lstStyle>
    </a:lnDef>
  </a:objectDefaults>
  <a:extraClrSchemeLst>
    <a:extraClrScheme>
      <a:clrScheme name="Title &amp; Bullets copy 5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Title &amp; Bullets copy 6">
  <a:themeElements>
    <a:clrScheme name="Title &amp; Bullets copy 6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copy 6">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1" charset="0"/>
            <a:ea typeface="ヒラギノ角ゴ ProN W3" pitchFamily="1" charset="-128"/>
            <a:cs typeface="ヒラギノ角ゴ ProN W3" pitchFamily="1" charset="-128"/>
            <a:sym typeface="Gill Sans" pitchFamily="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1" charset="0"/>
            <a:ea typeface="ヒラギノ角ゴ ProN W3" pitchFamily="1" charset="-128"/>
            <a:cs typeface="ヒラギノ角ゴ ProN W3" pitchFamily="1" charset="-128"/>
            <a:sym typeface="Gill Sans" pitchFamily="1" charset="0"/>
          </a:defRPr>
        </a:defPPr>
      </a:lstStyle>
    </a:lnDef>
  </a:objectDefaults>
  <a:extraClrSchemeLst>
    <a:extraClrScheme>
      <a:clrScheme name="Title &amp; Bullets copy 6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Title &amp; Bullets copy 7">
  <a:themeElements>
    <a:clrScheme name="Title &amp; Bullets copy 7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copy 7">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1" charset="0"/>
            <a:ea typeface="ヒラギノ角ゴ ProN W3" pitchFamily="1" charset="-128"/>
            <a:cs typeface="ヒラギノ角ゴ ProN W3" pitchFamily="1" charset="-128"/>
            <a:sym typeface="Gill Sans" pitchFamily="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1" charset="0"/>
            <a:ea typeface="ヒラギノ角ゴ ProN W3" pitchFamily="1" charset="-128"/>
            <a:cs typeface="ヒラギノ角ゴ ProN W3" pitchFamily="1" charset="-128"/>
            <a:sym typeface="Gill Sans" pitchFamily="1" charset="0"/>
          </a:defRPr>
        </a:defPPr>
      </a:lstStyle>
    </a:lnDef>
  </a:objectDefaults>
  <a:extraClrSchemeLst>
    <a:extraClrScheme>
      <a:clrScheme name="Title &amp; Bullets copy 7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Title &amp; Bullets">
  <a:themeElements>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a:majorFont>
        <a:latin typeface="Arial"/>
        <a:ea typeface="ヒラギノ角ゴ ProN W3"/>
        <a:cs typeface="ヒラギノ角ゴ ProN W3"/>
      </a:majorFont>
      <a:minorFont>
        <a:latin typeface="Arial"/>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1" charset="0"/>
            <a:ea typeface="ヒラギノ角ゴ ProN W3" pitchFamily="1" charset="-128"/>
            <a:cs typeface="ヒラギノ角ゴ ProN W3" pitchFamily="1" charset="-128"/>
            <a:sym typeface="Gill Sans" pitchFamily="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1" charset="0"/>
            <a:ea typeface="ヒラギノ角ゴ ProN W3" pitchFamily="1" charset="-128"/>
            <a:cs typeface="ヒラギノ角ゴ ProN W3" pitchFamily="1" charset="-128"/>
            <a:sym typeface="Gill Sans" pitchFamily="1"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Title &amp; Bullets copy">
  <a:themeElements>
    <a:clrScheme name="Title &amp; Bullets cop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copy">
      <a:majorFont>
        <a:latin typeface="Arial"/>
        <a:ea typeface="ヒラギノ角ゴ ProN W3"/>
        <a:cs typeface="ヒラギノ角ゴ ProN W3"/>
      </a:majorFont>
      <a:minorFont>
        <a:latin typeface="Arial"/>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1" charset="0"/>
            <a:ea typeface="ヒラギノ角ゴ ProN W3" pitchFamily="1" charset="-128"/>
            <a:cs typeface="ヒラギノ角ゴ ProN W3" pitchFamily="1" charset="-128"/>
            <a:sym typeface="Gill Sans" pitchFamily="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1" charset="0"/>
            <a:ea typeface="ヒラギノ角ゴ ProN W3" pitchFamily="1" charset="-128"/>
            <a:cs typeface="ヒラギノ角ゴ ProN W3" pitchFamily="1" charset="-128"/>
            <a:sym typeface="Gill Sans" pitchFamily="1" charset="0"/>
          </a:defRPr>
        </a:defPPr>
      </a:lstStyle>
    </a:lnDef>
  </a:objectDefaults>
  <a:extraClrSchemeLst>
    <a:extraClrScheme>
      <a:clrScheme name="Title &amp; Bullets cop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Title &amp; Bullets - Right">
  <a:themeElements>
    <a:clrScheme name="Title &amp; Bullets - Righ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 Right">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1" charset="0"/>
            <a:ea typeface="ヒラギノ角ゴ ProN W3" pitchFamily="1" charset="-128"/>
            <a:cs typeface="ヒラギノ角ゴ ProN W3" pitchFamily="1" charset="-128"/>
            <a:sym typeface="Gill Sans" pitchFamily="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1" charset="0"/>
            <a:ea typeface="ヒラギノ角ゴ ProN W3" pitchFamily="1" charset="-128"/>
            <a:cs typeface="ヒラギノ角ゴ ProN W3" pitchFamily="1" charset="-128"/>
            <a:sym typeface="Gill Sans" pitchFamily="1" charset="0"/>
          </a:defRPr>
        </a:defPPr>
      </a:lstStyle>
    </a:lnDef>
  </a:objectDefaults>
  <a:extraClrSchemeLst>
    <a:extraClrScheme>
      <a:clrScheme name="Title &amp; Bullets - Righ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Photo - Horizontal Reflection">
  <a:themeElements>
    <a:clrScheme name="Photo - Horizontal Reflec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hoto - Horizontal Reflection">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1" charset="0"/>
            <a:ea typeface="ヒラギノ角ゴ ProN W3" pitchFamily="1" charset="-128"/>
            <a:cs typeface="ヒラギノ角ゴ ProN W3" pitchFamily="1" charset="-128"/>
            <a:sym typeface="Gill Sans" pitchFamily="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1" charset="0"/>
            <a:ea typeface="ヒラギノ角ゴ ProN W3" pitchFamily="1" charset="-128"/>
            <a:cs typeface="ヒラギノ角ゴ ProN W3" pitchFamily="1" charset="-128"/>
            <a:sym typeface="Gill Sans" pitchFamily="1" charset="0"/>
          </a:defRPr>
        </a:defPPr>
      </a:lstStyle>
    </a:lnDef>
  </a:objectDefaults>
  <a:extraClrSchemeLst>
    <a:extraClrScheme>
      <a:clrScheme name="Photo - Horizontal Reflec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itle &amp; Bullets">
  <a:themeElements>
    <a:clrScheme name="">
      <a:dk1>
        <a:srgbClr val="000000"/>
      </a:dk1>
      <a:lt1>
        <a:srgbClr val="FFFFFF"/>
      </a:lt1>
      <a:dk2>
        <a:srgbClr val="000000"/>
      </a:dk2>
      <a:lt2>
        <a:srgbClr val="000000"/>
      </a:lt2>
      <a:accent1>
        <a:srgbClr val="FFFFFF"/>
      </a:accent1>
      <a:accent2>
        <a:srgbClr val="333399"/>
      </a:accent2>
      <a:accent3>
        <a:srgbClr val="FFFFFF"/>
      </a:accent3>
      <a:accent4>
        <a:srgbClr val="000000"/>
      </a:accent4>
      <a:accent5>
        <a:srgbClr val="FFFFFF"/>
      </a:accent5>
      <a:accent6>
        <a:srgbClr val="2D2D8A"/>
      </a:accent6>
      <a:hlink>
        <a:srgbClr val="009999"/>
      </a:hlink>
      <a:folHlink>
        <a:srgbClr val="99CC00"/>
      </a:folHlink>
    </a:clrScheme>
    <a:fontScheme name="Title &amp; Bullets">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1" charset="0"/>
            <a:ea typeface="ヒラギノ角ゴ ProN W3" pitchFamily="1" charset="-128"/>
            <a:cs typeface="ヒラギノ角ゴ ProN W3" pitchFamily="1" charset="-128"/>
            <a:sym typeface="Gill Sans" pitchFamily="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1" charset="0"/>
            <a:ea typeface="ヒラギノ角ゴ ProN W3" pitchFamily="1" charset="-128"/>
            <a:cs typeface="ヒラギノ角ゴ ProN W3" pitchFamily="1" charset="-128"/>
            <a:sym typeface="Gill Sans" pitchFamily="1"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Default - Title and Content">
  <a:themeElements>
    <a:clrScheme name="Default - Title and Conte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 Title and Content">
      <a:majorFont>
        <a:latin typeface="Arial"/>
        <a:ea typeface="ヒラギノ角ゴ ProN W6"/>
        <a:cs typeface="ヒラギノ角ゴ ProN W6"/>
      </a:majorFont>
      <a:minorFont>
        <a:latin typeface="Arial"/>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1" charset="0"/>
            <a:ea typeface="ヒラギノ角ゴ ProN W3" pitchFamily="1" charset="-128"/>
            <a:cs typeface="ヒラギノ角ゴ ProN W3" pitchFamily="1" charset="-128"/>
            <a:sym typeface="Gill Sans" pitchFamily="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1" charset="0"/>
            <a:ea typeface="ヒラギノ角ゴ ProN W3" pitchFamily="1" charset="-128"/>
            <a:cs typeface="ヒラギノ角ゴ ProN W3" pitchFamily="1" charset="-128"/>
            <a:sym typeface="Gill Sans" pitchFamily="1" charset="0"/>
          </a:defRPr>
        </a:defPPr>
      </a:lstStyle>
    </a:lnDef>
  </a:objectDefaults>
  <a:extraClrSchemeLst>
    <a:extraClrScheme>
      <a:clrScheme name="Default - Title and Conte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Default - Title and Content copy">
  <a:themeElements>
    <a:clrScheme name="Default - Title and Content cop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 Title and Content copy">
      <a:majorFont>
        <a:latin typeface="Arial"/>
        <a:ea typeface="ヒラギノ角ゴ ProN W6"/>
        <a:cs typeface="ヒラギノ角ゴ ProN W6"/>
      </a:majorFont>
      <a:minorFont>
        <a:latin typeface="Arial"/>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1" charset="0"/>
            <a:ea typeface="ヒラギノ角ゴ ProN W3" pitchFamily="1" charset="-128"/>
            <a:cs typeface="ヒラギノ角ゴ ProN W3" pitchFamily="1" charset="-128"/>
            <a:sym typeface="Gill Sans" pitchFamily="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1" charset="0"/>
            <a:ea typeface="ヒラギノ角ゴ ProN W3" pitchFamily="1" charset="-128"/>
            <a:cs typeface="ヒラギノ角ゴ ProN W3" pitchFamily="1" charset="-128"/>
            <a:sym typeface="Gill Sans" pitchFamily="1" charset="0"/>
          </a:defRPr>
        </a:defPPr>
      </a:lstStyle>
    </a:lnDef>
  </a:objectDefaults>
  <a:extraClrSchemeLst>
    <a:extraClrScheme>
      <a:clrScheme name="Default - Title and Content cop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Default - Title and Content copy 1">
  <a:themeElements>
    <a:clrScheme name="Default - Title and Content copy 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 Title and Content copy 1">
      <a:majorFont>
        <a:latin typeface="Arial"/>
        <a:ea typeface="ヒラギノ角ゴ ProN W6"/>
        <a:cs typeface="ヒラギノ角ゴ ProN W6"/>
      </a:majorFont>
      <a:minorFont>
        <a:latin typeface="Arial"/>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1" charset="0"/>
            <a:ea typeface="ヒラギノ角ゴ ProN W3" pitchFamily="1" charset="-128"/>
            <a:cs typeface="ヒラギノ角ゴ ProN W3" pitchFamily="1" charset="-128"/>
            <a:sym typeface="Gill Sans" pitchFamily="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1" charset="0"/>
            <a:ea typeface="ヒラギノ角ゴ ProN W3" pitchFamily="1" charset="-128"/>
            <a:cs typeface="ヒラギノ角ゴ ProN W3" pitchFamily="1" charset="-128"/>
            <a:sym typeface="Gill Sans" pitchFamily="1" charset="0"/>
          </a:defRPr>
        </a:defPPr>
      </a:lstStyle>
    </a:lnDef>
  </a:objectDefaults>
  <a:extraClrSchemeLst>
    <a:extraClrScheme>
      <a:clrScheme name="Default - Title and Content copy 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Default - Title and Content copy 2">
  <a:themeElements>
    <a:clrScheme name="Default - Title and Content copy 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 Title and Content copy 2">
      <a:majorFont>
        <a:latin typeface="Arial"/>
        <a:ea typeface="ヒラギノ角ゴ ProN W6"/>
        <a:cs typeface="ヒラギノ角ゴ ProN W6"/>
      </a:majorFont>
      <a:minorFont>
        <a:latin typeface="Arial"/>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1" charset="0"/>
            <a:ea typeface="ヒラギノ角ゴ ProN W3" pitchFamily="1" charset="-128"/>
            <a:cs typeface="ヒラギノ角ゴ ProN W3" pitchFamily="1" charset="-128"/>
            <a:sym typeface="Gill Sans" pitchFamily="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1" charset="0"/>
            <a:ea typeface="ヒラギノ角ゴ ProN W3" pitchFamily="1" charset="-128"/>
            <a:cs typeface="ヒラギノ角ゴ ProN W3" pitchFamily="1" charset="-128"/>
            <a:sym typeface="Gill Sans" pitchFamily="1" charset="0"/>
          </a:defRPr>
        </a:defPPr>
      </a:lstStyle>
    </a:lnDef>
  </a:objectDefaults>
  <a:extraClrSchemeLst>
    <a:extraClrScheme>
      <a:clrScheme name="Default - Title and Content copy 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Photo - Horizontal">
  <a:themeElements>
    <a:clrScheme name="Photo - Horizont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hoto - Horizontal">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1" charset="0"/>
            <a:ea typeface="ヒラギノ角ゴ ProN W3" pitchFamily="1" charset="-128"/>
            <a:cs typeface="ヒラギノ角ゴ ProN W3" pitchFamily="1" charset="-128"/>
            <a:sym typeface="Gill Sans" pitchFamily="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1" charset="0"/>
            <a:ea typeface="ヒラギノ角ゴ ProN W3" pitchFamily="1" charset="-128"/>
            <a:cs typeface="ヒラギノ角ゴ ProN W3" pitchFamily="1" charset="-128"/>
            <a:sym typeface="Gill Sans" pitchFamily="1" charset="0"/>
          </a:defRPr>
        </a:defPPr>
      </a:lstStyle>
    </a:lnDef>
  </a:objectDefaults>
  <a:extraClrSchemeLst>
    <a:extraClrScheme>
      <a:clrScheme name="Photo - Horizont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Default - Title and Content copy 4">
  <a:themeElements>
    <a:clrScheme name="Default - Title and Content copy 4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 Title and Content copy 4">
      <a:majorFont>
        <a:latin typeface="Arial"/>
        <a:ea typeface="ヒラギノ角ゴ ProN W6"/>
        <a:cs typeface="ヒラギノ角ゴ ProN W6"/>
      </a:majorFont>
      <a:minorFont>
        <a:latin typeface="Arial"/>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1" charset="0"/>
            <a:ea typeface="ヒラギノ角ゴ ProN W3" pitchFamily="1" charset="-128"/>
            <a:cs typeface="ヒラギノ角ゴ ProN W3" pitchFamily="1" charset="-128"/>
            <a:sym typeface="Gill Sans" pitchFamily="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1" charset="0"/>
            <a:ea typeface="ヒラギノ角ゴ ProN W3" pitchFamily="1" charset="-128"/>
            <a:cs typeface="ヒラギノ角ゴ ProN W3" pitchFamily="1" charset="-128"/>
            <a:sym typeface="Gill Sans" pitchFamily="1" charset="0"/>
          </a:defRPr>
        </a:defPPr>
      </a:lstStyle>
    </a:lnDef>
  </a:objectDefaults>
  <a:extraClrSchemeLst>
    <a:extraClrScheme>
      <a:clrScheme name="Default - Title and Content copy 4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1" charset="0"/>
            <a:ea typeface="ヒラギノ角ゴ ProN W3" pitchFamily="1" charset="-128"/>
            <a:cs typeface="ヒラギノ角ゴ ProN W3" pitchFamily="1" charset="-128"/>
            <a:sym typeface="Gill Sans" pitchFamily="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1" charset="0"/>
            <a:ea typeface="ヒラギノ角ゴ ProN W3" pitchFamily="1" charset="-128"/>
            <a:cs typeface="ヒラギノ角ゴ ProN W3" pitchFamily="1" charset="-128"/>
            <a:sym typeface="Gill Sans" pitchFamily="1"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Default - Title and Content copy 6">
  <a:themeElements>
    <a:clrScheme name="Default - Title and Content copy 6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 Title and Content copy 6">
      <a:majorFont>
        <a:latin typeface="Arial"/>
        <a:ea typeface="ヒラギノ角ゴ ProN W6"/>
        <a:cs typeface="ヒラギノ角ゴ ProN W6"/>
      </a:majorFont>
      <a:minorFont>
        <a:latin typeface="Arial"/>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1" charset="0"/>
            <a:ea typeface="ヒラギノ角ゴ ProN W3" pitchFamily="1" charset="-128"/>
            <a:cs typeface="ヒラギノ角ゴ ProN W3" pitchFamily="1" charset="-128"/>
            <a:sym typeface="Gill Sans" pitchFamily="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1" charset="0"/>
            <a:ea typeface="ヒラギノ角ゴ ProN W3" pitchFamily="1" charset="-128"/>
            <a:cs typeface="ヒラギノ角ゴ ProN W3" pitchFamily="1" charset="-128"/>
            <a:sym typeface="Gill Sans" pitchFamily="1" charset="0"/>
          </a:defRPr>
        </a:defPPr>
      </a:lstStyle>
    </a:lnDef>
  </a:objectDefaults>
  <a:extraClrSchemeLst>
    <a:extraClrScheme>
      <a:clrScheme name="Default - Title and Content copy 6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Default - Title and Content copy 7">
  <a:themeElements>
    <a:clrScheme name="Default - Title and Content copy 7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 Title and Content copy 7">
      <a:majorFont>
        <a:latin typeface="Arial"/>
        <a:ea typeface="ヒラギノ角ゴ ProN W6"/>
        <a:cs typeface="ヒラギノ角ゴ ProN W6"/>
      </a:majorFont>
      <a:minorFont>
        <a:latin typeface="Arial"/>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1" charset="0"/>
            <a:ea typeface="ヒラギノ角ゴ ProN W3" pitchFamily="1" charset="-128"/>
            <a:cs typeface="ヒラギノ角ゴ ProN W3" pitchFamily="1" charset="-128"/>
            <a:sym typeface="Gill Sans" pitchFamily="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1" charset="0"/>
            <a:ea typeface="ヒラギノ角ゴ ProN W3" pitchFamily="1" charset="-128"/>
            <a:cs typeface="ヒラギノ角ゴ ProN W3" pitchFamily="1" charset="-128"/>
            <a:sym typeface="Gill Sans" pitchFamily="1" charset="0"/>
          </a:defRPr>
        </a:defPPr>
      </a:lstStyle>
    </a:lnDef>
  </a:objectDefaults>
  <a:extraClrSchemeLst>
    <a:extraClrScheme>
      <a:clrScheme name="Default - Title and Content copy 7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Default - Title and Content copy 8">
  <a:themeElements>
    <a:clrScheme name="Default - Title and Content copy 8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 Title and Content copy 8">
      <a:majorFont>
        <a:latin typeface="Arial"/>
        <a:ea typeface="ヒラギノ角ゴ ProN W6"/>
        <a:cs typeface="ヒラギノ角ゴ ProN W6"/>
      </a:majorFont>
      <a:minorFont>
        <a:latin typeface="Arial"/>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1" charset="0"/>
            <a:ea typeface="ヒラギノ角ゴ ProN W3" pitchFamily="1" charset="-128"/>
            <a:cs typeface="ヒラギノ角ゴ ProN W3" pitchFamily="1" charset="-128"/>
            <a:sym typeface="Gill Sans" pitchFamily="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1" charset="0"/>
            <a:ea typeface="ヒラギノ角ゴ ProN W3" pitchFamily="1" charset="-128"/>
            <a:cs typeface="ヒラギノ角ゴ ProN W3" pitchFamily="1" charset="-128"/>
            <a:sym typeface="Gill Sans" pitchFamily="1" charset="0"/>
          </a:defRPr>
        </a:defPPr>
      </a:lstStyle>
    </a:lnDef>
  </a:objectDefaults>
  <a:extraClrSchemeLst>
    <a:extraClrScheme>
      <a:clrScheme name="Default - Title and Content copy 8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itle &amp; Bullets copy 2">
  <a:themeElements>
    <a:clrScheme name="Title &amp; Bullets copy 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copy 2">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1" charset="0"/>
            <a:ea typeface="ヒラギノ角ゴ ProN W3" pitchFamily="1" charset="-128"/>
            <a:cs typeface="ヒラギノ角ゴ ProN W3" pitchFamily="1" charset="-128"/>
            <a:sym typeface="Gill Sans" pitchFamily="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1" charset="0"/>
            <a:ea typeface="ヒラギノ角ゴ ProN W3" pitchFamily="1" charset="-128"/>
            <a:cs typeface="ヒラギノ角ゴ ProN W3" pitchFamily="1" charset="-128"/>
            <a:sym typeface="Gill Sans" pitchFamily="1" charset="0"/>
          </a:defRPr>
        </a:defPPr>
      </a:lstStyle>
    </a:lnDef>
  </a:objectDefaults>
  <a:extraClrSchemeLst>
    <a:extraClrScheme>
      <a:clrScheme name="Title &amp; Bullets copy 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Default - Title and Content copy 9">
  <a:themeElements>
    <a:clrScheme name="Default - Title and Content copy 9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 Title and Content copy 9">
      <a:majorFont>
        <a:latin typeface="Arial"/>
        <a:ea typeface="ヒラギノ角ゴ ProN W6"/>
        <a:cs typeface="ヒラギノ角ゴ ProN W6"/>
      </a:majorFont>
      <a:minorFont>
        <a:latin typeface="Arial"/>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1" charset="0"/>
            <a:ea typeface="ヒラギノ角ゴ ProN W3" pitchFamily="1" charset="-128"/>
            <a:cs typeface="ヒラギノ角ゴ ProN W3" pitchFamily="1" charset="-128"/>
            <a:sym typeface="Gill Sans" pitchFamily="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1" charset="0"/>
            <a:ea typeface="ヒラギノ角ゴ ProN W3" pitchFamily="1" charset="-128"/>
            <a:cs typeface="ヒラギノ角ゴ ProN W3" pitchFamily="1" charset="-128"/>
            <a:sym typeface="Gill Sans" pitchFamily="1" charset="0"/>
          </a:defRPr>
        </a:defPPr>
      </a:lstStyle>
    </a:lnDef>
  </a:objectDefaults>
  <a:extraClrSchemeLst>
    <a:extraClrScheme>
      <a:clrScheme name="Default - Title and Content copy 9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Default - Title and Content copy 10">
  <a:themeElements>
    <a:clrScheme name="Default - Title and Content copy 10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 Title and Content copy 10">
      <a:majorFont>
        <a:latin typeface="Arial"/>
        <a:ea typeface="ヒラギノ角ゴ ProN W6"/>
        <a:cs typeface="ヒラギノ角ゴ ProN W6"/>
      </a:majorFont>
      <a:minorFont>
        <a:latin typeface="Arial"/>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1" charset="0"/>
            <a:ea typeface="ヒラギノ角ゴ ProN W3" pitchFamily="1" charset="-128"/>
            <a:cs typeface="ヒラギノ角ゴ ProN W3" pitchFamily="1" charset="-128"/>
            <a:sym typeface="Gill Sans" pitchFamily="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1" charset="0"/>
            <a:ea typeface="ヒラギノ角ゴ ProN W3" pitchFamily="1" charset="-128"/>
            <a:cs typeface="ヒラギノ角ゴ ProN W3" pitchFamily="1" charset="-128"/>
            <a:sym typeface="Gill Sans" pitchFamily="1" charset="0"/>
          </a:defRPr>
        </a:defPPr>
      </a:lstStyle>
    </a:lnDef>
  </a:objectDefaults>
  <a:extraClrSchemeLst>
    <a:extraClrScheme>
      <a:clrScheme name="Default - Title and Content copy 10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Default - Title and Content copy 11">
  <a:themeElements>
    <a:clrScheme name="Default - Title and Content copy 1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 Title and Content copy 11">
      <a:majorFont>
        <a:latin typeface="Arial"/>
        <a:ea typeface="ヒラギノ角ゴ ProN W6"/>
        <a:cs typeface="ヒラギノ角ゴ ProN W6"/>
      </a:majorFont>
      <a:minorFont>
        <a:latin typeface="Arial"/>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1" charset="0"/>
            <a:ea typeface="ヒラギノ角ゴ ProN W3" pitchFamily="1" charset="-128"/>
            <a:cs typeface="ヒラギノ角ゴ ProN W3" pitchFamily="1" charset="-128"/>
            <a:sym typeface="Gill Sans" pitchFamily="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1" charset="0"/>
            <a:ea typeface="ヒラギノ角ゴ ProN W3" pitchFamily="1" charset="-128"/>
            <a:cs typeface="ヒラギノ角ゴ ProN W3" pitchFamily="1" charset="-128"/>
            <a:sym typeface="Gill Sans" pitchFamily="1" charset="0"/>
          </a:defRPr>
        </a:defPPr>
      </a:lstStyle>
    </a:lnDef>
  </a:objectDefaults>
  <a:extraClrSchemeLst>
    <a:extraClrScheme>
      <a:clrScheme name="Default - Title and Content copy 1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Default - Title and Content copy 12">
  <a:themeElements>
    <a:clrScheme name="Default - Title and Content copy 1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 Title and Content copy 12">
      <a:majorFont>
        <a:latin typeface="Arial"/>
        <a:ea typeface="ヒラギノ角ゴ ProN W6"/>
        <a:cs typeface="ヒラギノ角ゴ ProN W6"/>
      </a:majorFont>
      <a:minorFont>
        <a:latin typeface="Arial"/>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1" charset="0"/>
            <a:ea typeface="ヒラギノ角ゴ ProN W3" pitchFamily="1" charset="-128"/>
            <a:cs typeface="ヒラギノ角ゴ ProN W3" pitchFamily="1" charset="-128"/>
            <a:sym typeface="Gill Sans" pitchFamily="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1" charset="0"/>
            <a:ea typeface="ヒラギノ角ゴ ProN W3" pitchFamily="1" charset="-128"/>
            <a:cs typeface="ヒラギノ角ゴ ProN W3" pitchFamily="1" charset="-128"/>
            <a:sym typeface="Gill Sans" pitchFamily="1" charset="0"/>
          </a:defRPr>
        </a:defPPr>
      </a:lstStyle>
    </a:lnDef>
  </a:objectDefaults>
  <a:extraClrSchemeLst>
    <a:extraClrScheme>
      <a:clrScheme name="Default - Title and Content copy 1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Default - Title and Content copy 13">
  <a:themeElements>
    <a:clrScheme name="Default - Title and Content copy 1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 Title and Content copy 13">
      <a:majorFont>
        <a:latin typeface="Arial"/>
        <a:ea typeface="ヒラギノ角ゴ ProN W6"/>
        <a:cs typeface="ヒラギノ角ゴ ProN W6"/>
      </a:majorFont>
      <a:minorFont>
        <a:latin typeface="Arial"/>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1" charset="0"/>
            <a:ea typeface="ヒラギノ角ゴ ProN W3" pitchFamily="1" charset="-128"/>
            <a:cs typeface="ヒラギノ角ゴ ProN W3" pitchFamily="1" charset="-128"/>
            <a:sym typeface="Gill Sans" pitchFamily="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1" charset="0"/>
            <a:ea typeface="ヒラギノ角ゴ ProN W3" pitchFamily="1" charset="-128"/>
            <a:cs typeface="ヒラギノ角ゴ ProN W3" pitchFamily="1" charset="-128"/>
            <a:sym typeface="Gill Sans" pitchFamily="1" charset="0"/>
          </a:defRPr>
        </a:defPPr>
      </a:lstStyle>
    </a:lnDef>
  </a:objectDefaults>
  <a:extraClrSchemeLst>
    <a:extraClrScheme>
      <a:clrScheme name="Default - Title and Content copy 1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Default - Title and Content copy 14">
  <a:themeElements>
    <a:clrScheme name="Default - Title and Content copy 14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 Title and Content copy 14">
      <a:majorFont>
        <a:latin typeface="Arial"/>
        <a:ea typeface="ヒラギノ角ゴ ProN W6"/>
        <a:cs typeface="ヒラギノ角ゴ ProN W6"/>
      </a:majorFont>
      <a:minorFont>
        <a:latin typeface="Arial"/>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1" charset="0"/>
            <a:ea typeface="ヒラギノ角ゴ ProN W3" pitchFamily="1" charset="-128"/>
            <a:cs typeface="ヒラギノ角ゴ ProN W3" pitchFamily="1" charset="-128"/>
            <a:sym typeface="Gill Sans" pitchFamily="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1" charset="0"/>
            <a:ea typeface="ヒラギノ角ゴ ProN W3" pitchFamily="1" charset="-128"/>
            <a:cs typeface="ヒラギノ角ゴ ProN W3" pitchFamily="1" charset="-128"/>
            <a:sym typeface="Gill Sans" pitchFamily="1" charset="0"/>
          </a:defRPr>
        </a:defPPr>
      </a:lstStyle>
    </a:lnDef>
  </a:objectDefaults>
  <a:extraClrSchemeLst>
    <a:extraClrScheme>
      <a:clrScheme name="Default - Title and Content copy 14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Default - Title and Content copy 15">
  <a:themeElements>
    <a:clrScheme name="Default - Title and Content copy 15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 Title and Content copy 15">
      <a:majorFont>
        <a:latin typeface="Arial"/>
        <a:ea typeface="ヒラギノ角ゴ ProN W6"/>
        <a:cs typeface="ヒラギノ角ゴ ProN W6"/>
      </a:majorFont>
      <a:minorFont>
        <a:latin typeface="Arial"/>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1" charset="0"/>
            <a:ea typeface="ヒラギノ角ゴ ProN W3" pitchFamily="1" charset="-128"/>
            <a:cs typeface="ヒラギノ角ゴ ProN W3" pitchFamily="1" charset="-128"/>
            <a:sym typeface="Gill Sans" pitchFamily="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1" charset="0"/>
            <a:ea typeface="ヒラギノ角ゴ ProN W3" pitchFamily="1" charset="-128"/>
            <a:cs typeface="ヒラギノ角ゴ ProN W3" pitchFamily="1" charset="-128"/>
            <a:sym typeface="Gill Sans" pitchFamily="1" charset="0"/>
          </a:defRPr>
        </a:defPPr>
      </a:lstStyle>
    </a:lnDef>
  </a:objectDefaults>
  <a:extraClrSchemeLst>
    <a:extraClrScheme>
      <a:clrScheme name="Default - Title and Content copy 15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Bullets">
  <a:themeElements>
    <a:clrScheme name="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ullets">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1" charset="0"/>
            <a:ea typeface="ヒラギノ角ゴ ProN W3" pitchFamily="1" charset="-128"/>
            <a:cs typeface="ヒラギノ角ゴ ProN W3" pitchFamily="1" charset="-128"/>
            <a:sym typeface="Gill Sans" pitchFamily="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1" charset="0"/>
            <a:ea typeface="ヒラギノ角ゴ ProN W3" pitchFamily="1" charset="-128"/>
            <a:cs typeface="ヒラギノ角ゴ ProN W3" pitchFamily="1" charset="-128"/>
            <a:sym typeface="Gill Sans" pitchFamily="1" charset="0"/>
          </a:defRPr>
        </a:defPPr>
      </a:lstStyle>
    </a:lnDef>
  </a:objectDefaults>
  <a:extraClrSchemeLst>
    <a:extraClrScheme>
      <a:clrScheme name="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Title &amp; Bullets">
  <a:themeElements>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1" charset="0"/>
            <a:ea typeface="ヒラギノ角ゴ ProN W3" pitchFamily="1" charset="-128"/>
            <a:cs typeface="ヒラギノ角ゴ ProN W3" pitchFamily="1" charset="-128"/>
            <a:sym typeface="Gill Sans" pitchFamily="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1" charset="0"/>
            <a:ea typeface="ヒラギノ角ゴ ProN W3" pitchFamily="1" charset="-128"/>
            <a:cs typeface="ヒラギノ角ゴ ProN W3" pitchFamily="1" charset="-128"/>
            <a:sym typeface="Gill Sans" pitchFamily="1"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Photo - Vertical">
  <a:themeElements>
    <a:clrScheme name="Photo - Vertic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hoto - Vertical">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1" charset="0"/>
            <a:ea typeface="ヒラギノ角ゴ ProN W3" pitchFamily="1" charset="-128"/>
            <a:cs typeface="ヒラギノ角ゴ ProN W3" pitchFamily="1" charset="-128"/>
            <a:sym typeface="Gill Sans" pitchFamily="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1" charset="0"/>
            <a:ea typeface="ヒラギノ角ゴ ProN W3" pitchFamily="1" charset="-128"/>
            <a:cs typeface="ヒラギノ角ゴ ProN W3" pitchFamily="1" charset="-128"/>
            <a:sym typeface="Gill Sans" pitchFamily="1" charset="0"/>
          </a:defRPr>
        </a:defPPr>
      </a:lstStyle>
    </a:lnDef>
  </a:objectDefaults>
  <a:extraClrSchemeLst>
    <a:extraClrScheme>
      <a:clrScheme name="Photo - Vertic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Title &amp; Bullets">
  <a:themeElements>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a:majorFont>
        <a:latin typeface="Arial"/>
        <a:ea typeface="ヒラギノ角ゴ ProN W3"/>
        <a:cs typeface="ヒラギノ角ゴ ProN W3"/>
      </a:majorFont>
      <a:minorFont>
        <a:latin typeface="Arial"/>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1" charset="0"/>
            <a:ea typeface="ヒラギノ角ゴ ProN W3" pitchFamily="1" charset="-128"/>
            <a:cs typeface="ヒラギノ角ゴ ProN W3" pitchFamily="1" charset="-128"/>
            <a:sym typeface="Gill Sans" pitchFamily="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1" charset="0"/>
            <a:ea typeface="ヒラギノ角ゴ ProN W3" pitchFamily="1" charset="-128"/>
            <a:cs typeface="ヒラギノ角ゴ ProN W3" pitchFamily="1" charset="-128"/>
            <a:sym typeface="Gill Sans" pitchFamily="1"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Title, Bullets &amp; Photo">
  <a:themeElements>
    <a:clrScheme name="Title, Bullets &amp; Pho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Bullets &amp; Photo">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1" charset="0"/>
            <a:ea typeface="ヒラギノ角ゴ ProN W3" pitchFamily="1" charset="-128"/>
            <a:cs typeface="ヒラギノ角ゴ ProN W3" pitchFamily="1" charset="-128"/>
            <a:sym typeface="Gill Sans" pitchFamily="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1" charset="0"/>
            <a:ea typeface="ヒラギノ角ゴ ProN W3" pitchFamily="1" charset="-128"/>
            <a:cs typeface="ヒラギノ角ゴ ProN W3" pitchFamily="1" charset="-128"/>
            <a:sym typeface="Gill Sans" pitchFamily="1" charset="0"/>
          </a:defRPr>
        </a:defPPr>
      </a:lstStyle>
    </a:lnDef>
  </a:objectDefaults>
  <a:extraClrSchemeLst>
    <a:extraClrScheme>
      <a:clrScheme name="Title, Bullets &amp; Pho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Title &amp; Bullets copy">
  <a:themeElements>
    <a:clrScheme name="Title &amp; Bullets cop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copy">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1" charset="0"/>
            <a:ea typeface="ヒラギノ角ゴ ProN W3" pitchFamily="1" charset="-128"/>
            <a:cs typeface="ヒラギノ角ゴ ProN W3" pitchFamily="1" charset="-128"/>
            <a:sym typeface="Gill Sans" pitchFamily="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1" charset="0"/>
            <a:ea typeface="ヒラギノ角ゴ ProN W3" pitchFamily="1" charset="-128"/>
            <a:cs typeface="ヒラギノ角ゴ ProN W3" pitchFamily="1" charset="-128"/>
            <a:sym typeface="Gill Sans" pitchFamily="1" charset="0"/>
          </a:defRPr>
        </a:defPPr>
      </a:lstStyle>
    </a:lnDef>
  </a:objectDefaults>
  <a:extraClrSchemeLst>
    <a:extraClrScheme>
      <a:clrScheme name="Title &amp; Bullets cop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Photo - Vertical Reflection">
  <a:themeElements>
    <a:clrScheme name="Photo - Vertical Reflec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hoto - Vertical Reflection">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1" charset="0"/>
            <a:ea typeface="ヒラギノ角ゴ ProN W3" pitchFamily="1" charset="-128"/>
            <a:cs typeface="ヒラギノ角ゴ ProN W3" pitchFamily="1" charset="-128"/>
            <a:sym typeface="Gill Sans" pitchFamily="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1" charset="0"/>
            <a:ea typeface="ヒラギノ角ゴ ProN W3" pitchFamily="1" charset="-128"/>
            <a:cs typeface="ヒラギノ角ゴ ProN W3" pitchFamily="1" charset="-128"/>
            <a:sym typeface="Gill Sans" pitchFamily="1" charset="0"/>
          </a:defRPr>
        </a:defPPr>
      </a:lstStyle>
    </a:lnDef>
  </a:objectDefaults>
  <a:extraClrSchemeLst>
    <a:extraClrScheme>
      <a:clrScheme name="Photo - Vertical Reflec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Title &amp; Bullets copy 1">
  <a:themeElements>
    <a:clrScheme name="Title &amp; Bullets copy 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copy 1">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1" charset="0"/>
            <a:ea typeface="ヒラギノ角ゴ ProN W3" pitchFamily="1" charset="-128"/>
            <a:cs typeface="ヒラギノ角ゴ ProN W3" pitchFamily="1" charset="-128"/>
            <a:sym typeface="Gill Sans" pitchFamily="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1" charset="0"/>
            <a:ea typeface="ヒラギノ角ゴ ProN W3" pitchFamily="1" charset="-128"/>
            <a:cs typeface="ヒラギノ角ゴ ProN W3" pitchFamily="1" charset="-128"/>
            <a:sym typeface="Gill Sans" pitchFamily="1" charset="0"/>
          </a:defRPr>
        </a:defPPr>
      </a:lstStyle>
    </a:lnDef>
  </a:objectDefaults>
  <a:extraClrSchemeLst>
    <a:extraClrScheme>
      <a:clrScheme name="Title &amp; Bullets copy 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Title &amp; Bullets - Left">
  <a:themeElements>
    <a:clrScheme name="Title &amp; Bullets - Lef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 Left">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1" charset="0"/>
            <a:ea typeface="ヒラギノ角ゴ ProN W3" pitchFamily="1" charset="-128"/>
            <a:cs typeface="ヒラギノ角ゴ ProN W3" pitchFamily="1" charset="-128"/>
            <a:sym typeface="Gill Sans" pitchFamily="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1" charset="0"/>
            <a:ea typeface="ヒラギノ角ゴ ProN W3" pitchFamily="1" charset="-128"/>
            <a:cs typeface="ヒラギノ角ゴ ProN W3" pitchFamily="1" charset="-128"/>
            <a:sym typeface="Gill Sans" pitchFamily="1" charset="0"/>
          </a:defRPr>
        </a:defPPr>
      </a:lstStyle>
    </a:lnDef>
  </a:objectDefaults>
  <a:extraClrSchemeLst>
    <a:extraClrScheme>
      <a:clrScheme name="Title &amp; Bullets - Lef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Title - Top">
  <a:themeElements>
    <a:clrScheme name="Title - To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 Top">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1" charset="0"/>
            <a:ea typeface="ヒラギノ角ゴ ProN W3" pitchFamily="1" charset="-128"/>
            <a:cs typeface="ヒラギノ角ゴ ProN W3" pitchFamily="1" charset="-128"/>
            <a:sym typeface="Gill Sans" pitchFamily="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1" charset="0"/>
            <a:ea typeface="ヒラギノ角ゴ ProN W3" pitchFamily="1" charset="-128"/>
            <a:cs typeface="ヒラギノ角ゴ ProN W3" pitchFamily="1" charset="-128"/>
            <a:sym typeface="Gill Sans" pitchFamily="1" charset="0"/>
          </a:defRPr>
        </a:defPPr>
      </a:lstStyle>
    </a:lnDef>
  </a:objectDefaults>
  <a:extraClrSchemeLst>
    <a:extraClrScheme>
      <a:clrScheme name="Title - To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Title &amp; Bullets">
  <a:themeElements>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a:majorFont>
        <a:latin typeface="Arial"/>
        <a:ea typeface="ヒラギノ角ゴ ProN W3"/>
        <a:cs typeface="ヒラギノ角ゴ ProN W3"/>
      </a:majorFont>
      <a:minorFont>
        <a:latin typeface="Arial"/>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1" charset="0"/>
            <a:ea typeface="ヒラギノ角ゴ ProN W3" pitchFamily="1" charset="-128"/>
            <a:cs typeface="ヒラギノ角ゴ ProN W3" pitchFamily="1" charset="-128"/>
            <a:sym typeface="Gill Sans" pitchFamily="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1" charset="0"/>
            <a:ea typeface="ヒラギノ角ゴ ProN W3" pitchFamily="1" charset="-128"/>
            <a:cs typeface="ヒラギノ角ゴ ProN W3" pitchFamily="1" charset="-128"/>
            <a:sym typeface="Gill Sans" pitchFamily="1"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Default - Title Only">
  <a:themeElements>
    <a:clrScheme name="">
      <a:dk1>
        <a:srgbClr val="000000"/>
      </a:dk1>
      <a:lt1>
        <a:srgbClr val="FFFFFF"/>
      </a:lt1>
      <a:dk2>
        <a:srgbClr val="000000"/>
      </a:dk2>
      <a:lt2>
        <a:srgbClr val="808080"/>
      </a:lt2>
      <a:accent1>
        <a:srgbClr val="000000"/>
      </a:accent1>
      <a:accent2>
        <a:srgbClr val="333399"/>
      </a:accent2>
      <a:accent3>
        <a:srgbClr val="FFFFFF"/>
      </a:accent3>
      <a:accent4>
        <a:srgbClr val="000000"/>
      </a:accent4>
      <a:accent5>
        <a:srgbClr val="AAAAAA"/>
      </a:accent5>
      <a:accent6>
        <a:srgbClr val="2D2D8A"/>
      </a:accent6>
      <a:hlink>
        <a:srgbClr val="009999"/>
      </a:hlink>
      <a:folHlink>
        <a:srgbClr val="99CC00"/>
      </a:folHlink>
    </a:clrScheme>
    <a:fontScheme name="Default - Title Only">
      <a:majorFont>
        <a:latin typeface="Calibri"/>
        <a:ea typeface="ヒラギノ角ゴ ProN W3"/>
        <a:cs typeface="ヒラギノ角ゴ ProN W3"/>
      </a:majorFont>
      <a:minorFont>
        <a:latin typeface="Calibri"/>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1" charset="0"/>
            <a:ea typeface="ヒラギノ角ゴ ProN W3" pitchFamily="1" charset="-128"/>
            <a:cs typeface="ヒラギノ角ゴ ProN W3" pitchFamily="1" charset="-128"/>
            <a:sym typeface="Gill Sans" pitchFamily="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1" charset="0"/>
            <a:ea typeface="ヒラギノ角ゴ ProN W3" pitchFamily="1" charset="-128"/>
            <a:cs typeface="ヒラギノ角ゴ ProN W3" pitchFamily="1" charset="-128"/>
            <a:sym typeface="Gill Sans" pitchFamily="1" charset="0"/>
          </a:defRPr>
        </a:defPPr>
      </a:lstStyle>
    </a:lnDef>
  </a:objectDefaults>
  <a:extraClrSchemeLst>
    <a:extraClrScheme>
      <a:clrScheme name="Default - Title Onl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Default - Title Only copy 2">
  <a:themeElements>
    <a:clrScheme name="">
      <a:dk1>
        <a:srgbClr val="000000"/>
      </a:dk1>
      <a:lt1>
        <a:srgbClr val="FFFFFF"/>
      </a:lt1>
      <a:dk2>
        <a:srgbClr val="000000"/>
      </a:dk2>
      <a:lt2>
        <a:srgbClr val="808080"/>
      </a:lt2>
      <a:accent1>
        <a:srgbClr val="000000"/>
      </a:accent1>
      <a:accent2>
        <a:srgbClr val="333399"/>
      </a:accent2>
      <a:accent3>
        <a:srgbClr val="FFFFFF"/>
      </a:accent3>
      <a:accent4>
        <a:srgbClr val="000000"/>
      </a:accent4>
      <a:accent5>
        <a:srgbClr val="AAAAAA"/>
      </a:accent5>
      <a:accent6>
        <a:srgbClr val="2D2D8A"/>
      </a:accent6>
      <a:hlink>
        <a:srgbClr val="009999"/>
      </a:hlink>
      <a:folHlink>
        <a:srgbClr val="99CC00"/>
      </a:folHlink>
    </a:clrScheme>
    <a:fontScheme name="Default - Title Only copy 2">
      <a:majorFont>
        <a:latin typeface="Calibri"/>
        <a:ea typeface="ヒラギノ角ゴ ProN W3"/>
        <a:cs typeface="ヒラギノ角ゴ ProN W3"/>
      </a:majorFont>
      <a:minorFont>
        <a:latin typeface="Calibri"/>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1" charset="0"/>
            <a:ea typeface="ヒラギノ角ゴ ProN W3" pitchFamily="1" charset="-128"/>
            <a:cs typeface="ヒラギノ角ゴ ProN W3" pitchFamily="1" charset="-128"/>
            <a:sym typeface="Gill Sans" pitchFamily="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1" charset="0"/>
            <a:ea typeface="ヒラギノ角ゴ ProN W3" pitchFamily="1" charset="-128"/>
            <a:cs typeface="ヒラギノ角ゴ ProN W3" pitchFamily="1" charset="-128"/>
            <a:sym typeface="Gill Sans" pitchFamily="1" charset="0"/>
          </a:defRPr>
        </a:defPPr>
      </a:lstStyle>
    </a:lnDef>
  </a:objectDefaults>
  <a:extraClrSchemeLst>
    <a:extraClrScheme>
      <a:clrScheme name="Default - Title Only copy 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Default - Title Only copy 5">
  <a:themeElements>
    <a:clrScheme name="Default - Title Only copy 5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 Title Only copy 5">
      <a:majorFont>
        <a:latin typeface="Calibri"/>
        <a:ea typeface="ヒラギノ角ゴ ProN W3"/>
        <a:cs typeface="ヒラギノ角ゴ ProN W3"/>
      </a:majorFont>
      <a:minorFont>
        <a:latin typeface="Calibri"/>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1" charset="0"/>
            <a:ea typeface="ヒラギノ角ゴ ProN W3" pitchFamily="1" charset="-128"/>
            <a:cs typeface="ヒラギノ角ゴ ProN W3" pitchFamily="1" charset="-128"/>
            <a:sym typeface="Gill Sans" pitchFamily="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1" charset="0"/>
            <a:ea typeface="ヒラギノ角ゴ ProN W3" pitchFamily="1" charset="-128"/>
            <a:cs typeface="ヒラギノ角ゴ ProN W3" pitchFamily="1" charset="-128"/>
            <a:sym typeface="Gill Sans" pitchFamily="1" charset="0"/>
          </a:defRPr>
        </a:defPPr>
      </a:lstStyle>
    </a:lnDef>
  </a:objectDefaults>
  <a:extraClrSchemeLst>
    <a:extraClrScheme>
      <a:clrScheme name="Default - Title Only copy 5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Default - Title Only copy 4">
  <a:themeElements>
    <a:clrScheme name="Default - Title Only copy 4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 Title Only copy 4">
      <a:majorFont>
        <a:latin typeface="Calibri"/>
        <a:ea typeface="ヒラギノ角ゴ ProN W3"/>
        <a:cs typeface="ヒラギノ角ゴ ProN W3"/>
      </a:majorFont>
      <a:minorFont>
        <a:latin typeface="Calibri"/>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1" charset="0"/>
            <a:ea typeface="ヒラギノ角ゴ ProN W3" pitchFamily="1" charset="-128"/>
            <a:cs typeface="ヒラギノ角ゴ ProN W3" pitchFamily="1" charset="-128"/>
            <a:sym typeface="Gill Sans" pitchFamily="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1" charset="0"/>
            <a:ea typeface="ヒラギノ角ゴ ProN W3" pitchFamily="1" charset="-128"/>
            <a:cs typeface="ヒラギノ角ゴ ProN W3" pitchFamily="1" charset="-128"/>
            <a:sym typeface="Gill Sans" pitchFamily="1" charset="0"/>
          </a:defRPr>
        </a:defPPr>
      </a:lstStyle>
    </a:lnDef>
  </a:objectDefaults>
  <a:extraClrSchemeLst>
    <a:extraClrScheme>
      <a:clrScheme name="Default - Title Only copy 4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2823</TotalTime>
  <Pages>0</Pages>
  <Words>8961</Words>
  <Characters>0</Characters>
  <Application>Microsoft Macintosh PowerPoint</Application>
  <PresentationFormat>Custom</PresentationFormat>
  <Lines>0</Lines>
  <Paragraphs>838</Paragraphs>
  <Slides>57</Slides>
  <Notes>17</Notes>
  <HiddenSlides>0</HiddenSlides>
  <MMClips>2</MMClips>
  <ScaleCrop>false</ScaleCrop>
  <HeadingPairs>
    <vt:vector size="6" baseType="variant">
      <vt:variant>
        <vt:lpstr>Design Template</vt:lpstr>
      </vt:variant>
      <vt:variant>
        <vt:i4>45</vt:i4>
      </vt:variant>
      <vt:variant>
        <vt:lpstr>Embedded OLE Servers</vt:lpstr>
      </vt:variant>
      <vt:variant>
        <vt:i4>1</vt:i4>
      </vt:variant>
      <vt:variant>
        <vt:lpstr>Slide Titles</vt:lpstr>
      </vt:variant>
      <vt:variant>
        <vt:i4>57</vt:i4>
      </vt:variant>
    </vt:vector>
  </HeadingPairs>
  <TitlesOfParts>
    <vt:vector size="103" baseType="lpstr">
      <vt:lpstr>Title &amp; Subtitle</vt:lpstr>
      <vt:lpstr>Title &amp; Bullets</vt:lpstr>
      <vt:lpstr>Title &amp; Bullets copy 2</vt:lpstr>
      <vt:lpstr>Title &amp; Bullets</vt:lpstr>
      <vt:lpstr>Title &amp; Bullets</vt:lpstr>
      <vt:lpstr>Default - Title Only</vt:lpstr>
      <vt:lpstr>Default - Title Only copy 2</vt:lpstr>
      <vt:lpstr>Default - Title Only copy 5</vt:lpstr>
      <vt:lpstr>Default - Title Only copy 4</vt:lpstr>
      <vt:lpstr>Title - Center</vt:lpstr>
      <vt:lpstr>Title &amp; Bullets - 2 Column</vt:lpstr>
      <vt:lpstr>Title &amp; Bullets copy 4</vt:lpstr>
      <vt:lpstr>Title &amp; Bullets copy 5</vt:lpstr>
      <vt:lpstr>Title &amp; Bullets copy 6</vt:lpstr>
      <vt:lpstr>Title &amp; Bullets copy 7</vt:lpstr>
      <vt:lpstr>Title &amp; Bullets</vt:lpstr>
      <vt:lpstr>Title &amp; Bullets copy</vt:lpstr>
      <vt:lpstr>Title &amp; Bullets - Right</vt:lpstr>
      <vt:lpstr>Photo - Horizontal Reflection</vt:lpstr>
      <vt:lpstr>Default - Title and Content</vt:lpstr>
      <vt:lpstr>Default - Title and Content copy</vt:lpstr>
      <vt:lpstr>Default - Title and Content copy 1</vt:lpstr>
      <vt:lpstr>Default - Title and Content copy 2</vt:lpstr>
      <vt:lpstr>Photo - Horizontal</vt:lpstr>
      <vt:lpstr>Default - Title and Content copy 4</vt:lpstr>
      <vt:lpstr>Blank</vt:lpstr>
      <vt:lpstr>Default - Title and Content copy 6</vt:lpstr>
      <vt:lpstr>Default - Title and Content copy 7</vt:lpstr>
      <vt:lpstr>Default - Title and Content copy 8</vt:lpstr>
      <vt:lpstr>Default - Title and Content copy 9</vt:lpstr>
      <vt:lpstr>Default - Title and Content copy 10</vt:lpstr>
      <vt:lpstr>Default - Title and Content copy 11</vt:lpstr>
      <vt:lpstr>Default - Title and Content copy 12</vt:lpstr>
      <vt:lpstr>Default - Title and Content copy 13</vt:lpstr>
      <vt:lpstr>Default - Title and Content copy 14</vt:lpstr>
      <vt:lpstr>Default - Title and Content copy 15</vt:lpstr>
      <vt:lpstr>Bullets</vt:lpstr>
      <vt:lpstr>Title &amp; Bullets</vt:lpstr>
      <vt:lpstr>Photo - Vertical</vt:lpstr>
      <vt:lpstr>Title, Bullets &amp; Photo</vt:lpstr>
      <vt:lpstr>Title &amp; Bullets copy</vt:lpstr>
      <vt:lpstr>Photo - Vertical Reflection</vt:lpstr>
      <vt:lpstr>Title &amp; Bullets copy 1</vt:lpstr>
      <vt:lpstr>Title &amp; Bullets - Left</vt:lpstr>
      <vt:lpstr>Title - Top</vt:lpstr>
      <vt:lpstr>Worksheet</vt:lpstr>
      <vt:lpstr>Update on GEO-CAPE Activities and  Coastal Ecosystem Science Studies</vt:lpstr>
      <vt:lpstr>Slide 2</vt:lpstr>
      <vt:lpstr>Slide 3</vt:lpstr>
      <vt:lpstr>Slide 4</vt:lpstr>
      <vt:lpstr>Slide 5</vt:lpstr>
      <vt:lpstr>Slide 6</vt:lpstr>
      <vt:lpstr>Slide 7</vt:lpstr>
      <vt:lpstr>GEO-CAPE Ocean Science Questions</vt:lpstr>
      <vt:lpstr>Slide 9</vt:lpstr>
      <vt:lpstr>Ocean Color &amp; Related Products</vt:lpstr>
      <vt:lpstr>Slide 11</vt:lpstr>
      <vt:lpstr>Geostationary view from 95°W</vt:lpstr>
      <vt:lpstr>Slide 13</vt:lpstr>
      <vt:lpstr>GSD Resolution = 375m (nadir – 95W) near Vancouver (25km2 averages)</vt:lpstr>
      <vt:lpstr>Slide 15</vt:lpstr>
      <vt:lpstr>Engineering Studies</vt:lpstr>
      <vt:lpstr>Accomplishments</vt:lpstr>
      <vt:lpstr>GEO-CAPE Coastal Ecosystem Dynamics FY10 Science Studies</vt:lpstr>
      <vt:lpstr>GEO-CAPE Measurement Requirements: Practical Considerations on Solar Irradiance, Sensitivity, Cloud Cover and Sun Glint</vt:lpstr>
      <vt:lpstr>Slide 20</vt:lpstr>
      <vt:lpstr>Slide 21</vt:lpstr>
      <vt:lpstr>Variability in Phytoplankton Fluorescence over the Day:  Implications for Geostationary Remote Sensing</vt:lpstr>
      <vt:lpstr>Consideration of Temporal and Spatial Dynamics of Vertically Migrating Harmful Algal Blooms in Support of Developing GEO-CAPE Science and Mission Requirements</vt:lpstr>
      <vt:lpstr>Slide 24</vt:lpstr>
      <vt:lpstr>Assessing optimal temporal satellite data resolution for coastal studies using a particle tracking model</vt:lpstr>
      <vt:lpstr>Estimate of the Time and Space Scales Associated with Material Exchange across the Land-sea Interface</vt:lpstr>
      <vt:lpstr>GEO-CAPE Coastal Ecosystem Dynamics FY11 Science Studies</vt:lpstr>
      <vt:lpstr>Optical Variability and Inversion Algorithm Performance in the Great Lakes</vt:lpstr>
      <vt:lpstr>Slide 29</vt:lpstr>
      <vt:lpstr>Net community productivity (NCP) and its optical proxies</vt:lpstr>
      <vt:lpstr>Temporal and Spatial Resolution Requirements for GEO-CAPE</vt:lpstr>
      <vt:lpstr>Orbital Positioning and Viewing Geometry</vt:lpstr>
      <vt:lpstr>Slide 33</vt:lpstr>
      <vt:lpstr>Slide 34</vt:lpstr>
      <vt:lpstr>Slide 35</vt:lpstr>
      <vt:lpstr>Detection of Absorbing Aerosols in the U.S. East and West Coastal Regions</vt:lpstr>
      <vt:lpstr>Slide 37</vt:lpstr>
      <vt:lpstr>Slide 38</vt:lpstr>
      <vt:lpstr>Slide 39</vt:lpstr>
      <vt:lpstr>Slide 40</vt:lpstr>
      <vt:lpstr>UNH Participation in the GEO-CAPE Chesapeake Bay Campaign</vt:lpstr>
      <vt:lpstr>Profiles of Inherent Optical Properties </vt:lpstr>
      <vt:lpstr>GEO-CAPE: Primary Productivity</vt:lpstr>
      <vt:lpstr>GEO-CAPE Chesapeake Bay Oceanographic campaign with DISCOVER AQ (CBODAQ) July 2011 – CDOM &amp; Organic Carbon Variability</vt:lpstr>
      <vt:lpstr>Bio-optical and taxonomy measurements in the upper Chesapeake Bay to assist GEO-CAPE mission</vt:lpstr>
      <vt:lpstr>Slide 46</vt:lpstr>
      <vt:lpstr>Aerosols &amp; Gases during Chesapeake Bay DISCOVER-AQ Cruise</vt:lpstr>
      <vt:lpstr>Future Plans</vt:lpstr>
      <vt:lpstr>Future Plans</vt:lpstr>
      <vt:lpstr>Korean Geostationary Ocean Color Imager (GOCI)</vt:lpstr>
      <vt:lpstr>GOCI Spectral bands</vt:lpstr>
      <vt:lpstr>GOCI Status</vt:lpstr>
      <vt:lpstr>Potential Areas of Collaborations with KOSC/KORDI</vt:lpstr>
      <vt:lpstr>Slide 54</vt:lpstr>
      <vt:lpstr>Backup</vt:lpstr>
      <vt:lpstr>Slide 56</vt:lpstr>
      <vt:lpstr>Phased Implementation Concept</vt:lpstr>
    </vt:vector>
  </TitlesOfParts>
  <Manager/>
  <Company/>
  <LinksUpToDate>false</LinksUpToDate>
  <SharedDoc>false</SharedDoc>
  <HyperlinkBase/>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NASA’s Planned Mission to Study Coastal Ecosystem Dynamics Using Ocean Color from Geostationary</dc:title>
  <dc:subject/>
  <dc:creator/>
  <cp:keywords/>
  <dc:description/>
  <cp:lastModifiedBy>Antonio</cp:lastModifiedBy>
  <cp:revision>126</cp:revision>
  <cp:lastPrinted>2012-03-12T14:02:03Z</cp:lastPrinted>
  <dcterms:created xsi:type="dcterms:W3CDTF">2012-04-23T14:26:31Z</dcterms:created>
  <dcterms:modified xsi:type="dcterms:W3CDTF">2012-04-23T14:30:38Z</dcterms:modified>
  <cp:category/>
</cp:coreProperties>
</file>