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669088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long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1564" y="6257058"/>
            <a:ext cx="7143750" cy="4762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29E594-0178-4B70-B1A8-978DE92F77D0}" type="datetimeFigureOut">
              <a:rPr lang="fr-FR" smtClean="0"/>
              <a:pPr/>
              <a:t>21/04/12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FCD37F-F535-48C4-8B2E-85D92ED2DAC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29E594-0178-4B70-B1A8-978DE92F77D0}" type="datetimeFigureOut">
              <a:rPr lang="fr-FR" smtClean="0"/>
              <a:pPr/>
              <a:t>21/04/12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FCD37F-F535-48C4-8B2E-85D92ED2DAC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29E594-0178-4B70-B1A8-978DE92F77D0}" type="datetimeFigureOut">
              <a:rPr lang="fr-FR" smtClean="0"/>
              <a:pPr/>
              <a:t>21/04/12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FCD37F-F535-48C4-8B2E-85D92ED2DAC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29E594-0178-4B70-B1A8-978DE92F77D0}" type="datetimeFigureOut">
              <a:rPr lang="fr-FR" smtClean="0"/>
              <a:pPr/>
              <a:t>21/04/12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FCD37F-F535-48C4-8B2E-85D92ED2DAC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29E594-0178-4B70-B1A8-978DE92F77D0}" type="datetimeFigureOut">
              <a:rPr lang="fr-FR" smtClean="0"/>
              <a:pPr/>
              <a:t>21/04/12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FCD37F-F535-48C4-8B2E-85D92ED2DAC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29E594-0178-4B70-B1A8-978DE92F77D0}" type="datetimeFigureOut">
              <a:rPr lang="fr-FR" smtClean="0"/>
              <a:pPr/>
              <a:t>21/04/12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FCD37F-F535-48C4-8B2E-85D92ED2DAC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29E594-0178-4B70-B1A8-978DE92F77D0}" type="datetimeFigureOut">
              <a:rPr lang="fr-FR" smtClean="0"/>
              <a:pPr/>
              <a:t>21/04/12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FCD37F-F535-48C4-8B2E-85D92ED2DAC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29E594-0178-4B70-B1A8-978DE92F77D0}" type="datetimeFigureOut">
              <a:rPr lang="fr-FR" smtClean="0"/>
              <a:pPr/>
              <a:t>21/04/12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FCD37F-F535-48C4-8B2E-85D92ED2DAC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29E594-0178-4B70-B1A8-978DE92F77D0}" type="datetimeFigureOut">
              <a:rPr lang="fr-FR" smtClean="0"/>
              <a:pPr/>
              <a:t>21/04/12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FCD37F-F535-48C4-8B2E-85D92ED2DAC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29E594-0178-4B70-B1A8-978DE92F77D0}" type="datetimeFigureOut">
              <a:rPr lang="fr-FR" smtClean="0"/>
              <a:pPr/>
              <a:t>21/04/12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FCD37F-F535-48C4-8B2E-85D92ED2DAC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4839534" y="6674640"/>
            <a:ext cx="4519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noProof="0" dirty="0" smtClean="0">
                <a:latin typeface="Times New Roman" pitchFamily="18" charset="0"/>
                <a:cs typeface="Times New Roman" pitchFamily="18" charset="0"/>
              </a:rPr>
              <a:t>NASA 2012 Ocean Color Research Team Meeting, Seattle, 23-25 April 2012.</a:t>
            </a:r>
            <a:r>
              <a:rPr lang="en-US" sz="800" baseline="0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baseline="0" noProof="0" dirty="0" smtClean="0">
                <a:latin typeface="Times New Roman" pitchFamily="18" charset="0"/>
                <a:cs typeface="Times New Roman" pitchFamily="18" charset="0"/>
              </a:rPr>
              <a:t>IOCCG special session</a:t>
            </a:r>
            <a:endParaRPr lang="en-US" sz="800" b="1" noProof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mage 7" descr="long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41564" y="6257058"/>
            <a:ext cx="7143750" cy="4762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5126" y="205406"/>
            <a:ext cx="9144000" cy="5478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Palatino Linotype" pitchFamily="18" charset="0"/>
              </a:rPr>
              <a:t>Proposal for an IOCCG-led community consultation meeting. </a:t>
            </a:r>
            <a:r>
              <a:rPr lang="en-US" sz="3200" u="sng" dirty="0" smtClean="0">
                <a:solidFill>
                  <a:schemeClr val="accent5">
                    <a:lumMod val="75000"/>
                  </a:schemeClr>
                </a:solidFill>
                <a:latin typeface="Palatino Linotype" pitchFamily="18" charset="0"/>
              </a:rPr>
              <a:t>Points for discussion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Palatino Linotype" pitchFamily="18" charset="0"/>
              </a:rPr>
              <a:t>:</a:t>
            </a:r>
          </a:p>
          <a:p>
            <a:endParaRPr lang="en-US" sz="2600" dirty="0">
              <a:latin typeface="Palatino Linotype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600" dirty="0" smtClean="0">
                <a:latin typeface="Palatino Linotype" pitchFamily="18" charset="0"/>
              </a:rPr>
              <a:t>Do you see this initiative as useful?</a:t>
            </a:r>
          </a:p>
          <a:p>
            <a:pPr marL="457200" indent="-457200">
              <a:buFontTx/>
              <a:buChar char="-"/>
            </a:pPr>
            <a:r>
              <a:rPr lang="en-US" sz="2600" dirty="0" smtClean="0">
                <a:latin typeface="Palatino Linotype" pitchFamily="18" charset="0"/>
              </a:rPr>
              <a:t>If yes, would you be ready to attend on your own?</a:t>
            </a:r>
          </a:p>
          <a:p>
            <a:pPr marL="457200" indent="-457200">
              <a:buFontTx/>
              <a:buChar char="-"/>
            </a:pPr>
            <a:r>
              <a:rPr lang="en-US" sz="2600" dirty="0" smtClean="0">
                <a:latin typeface="Palatino Linotype" pitchFamily="18" charset="0"/>
              </a:rPr>
              <a:t>If yes, what would you expect from such a meeting?</a:t>
            </a:r>
          </a:p>
          <a:p>
            <a:pPr marL="457200" indent="-457200">
              <a:buFontTx/>
              <a:buChar char="-"/>
            </a:pPr>
            <a:r>
              <a:rPr lang="en-US" sz="2600" dirty="0" smtClean="0">
                <a:latin typeface="Palatino Linotype" pitchFamily="18" charset="0"/>
              </a:rPr>
              <a:t>What type of content/organization?</a:t>
            </a:r>
          </a:p>
          <a:p>
            <a:pPr marL="457200" indent="-457200">
              <a:buFontTx/>
              <a:buChar char="-"/>
            </a:pPr>
            <a:r>
              <a:rPr lang="en-US" sz="2600" dirty="0" smtClean="0">
                <a:latin typeface="Palatino Linotype" pitchFamily="18" charset="0"/>
              </a:rPr>
              <a:t>What sort of outputs would be useful?</a:t>
            </a:r>
          </a:p>
          <a:p>
            <a:pPr marL="457200" indent="-457200">
              <a:buFontTx/>
              <a:buChar char="-"/>
            </a:pPr>
            <a:r>
              <a:rPr lang="en-US" sz="2600" dirty="0" smtClean="0">
                <a:latin typeface="Palatino Linotype" pitchFamily="18" charset="0"/>
              </a:rPr>
              <a:t>Balance between talks/working sessions/posters etc…?</a:t>
            </a:r>
          </a:p>
          <a:p>
            <a:pPr marL="457200" indent="-457200">
              <a:buFontTx/>
              <a:buChar char="-"/>
            </a:pPr>
            <a:r>
              <a:rPr lang="en-US" sz="2600" dirty="0" smtClean="0">
                <a:latin typeface="Palatino Linotype" pitchFamily="18" charset="0"/>
              </a:rPr>
              <a:t>Name? </a:t>
            </a:r>
            <a:r>
              <a:rPr lang="en-US" sz="2600" dirty="0" smtClean="0">
                <a:latin typeface="Palatino Linotype" pitchFamily="18" charset="0"/>
              </a:rPr>
              <a:t>(“IOCST” </a:t>
            </a:r>
            <a:r>
              <a:rPr lang="en-US" sz="2600" dirty="0" smtClean="0">
                <a:latin typeface="Palatino Linotype" pitchFamily="18" charset="0"/>
              </a:rPr>
              <a:t>is just tentative)</a:t>
            </a:r>
          </a:p>
          <a:p>
            <a:pPr marL="457200" indent="-457200">
              <a:buFontTx/>
              <a:buChar char="-"/>
            </a:pPr>
            <a:r>
              <a:rPr lang="en-US" sz="2600" dirty="0" smtClean="0">
                <a:latin typeface="Palatino Linotype" pitchFamily="18" charset="0"/>
              </a:rPr>
              <a:t>Duration? (1, 2, 3 days ??)</a:t>
            </a:r>
          </a:p>
          <a:p>
            <a:pPr marL="457200" indent="-457200">
              <a:buFontTx/>
              <a:buChar char="-"/>
            </a:pPr>
            <a:r>
              <a:rPr lang="en-US" sz="2600" dirty="0" smtClean="0">
                <a:latin typeface="Palatino Linotype" pitchFamily="18" charset="0"/>
              </a:rPr>
              <a:t>Frequency?</a:t>
            </a:r>
          </a:p>
          <a:p>
            <a:pPr marL="457200" indent="-457200">
              <a:buFontTx/>
              <a:buChar char="-"/>
            </a:pPr>
            <a:r>
              <a:rPr lang="en-US" sz="2600" dirty="0" smtClean="0">
                <a:latin typeface="Palatino Linotype" pitchFamily="18" charset="0"/>
              </a:rPr>
              <a:t>AOB…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99</Words>
  <Application>Microsoft Macintosh PowerPoint</Application>
  <PresentationFormat>Présentation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david</dc:creator>
  <cp:lastModifiedBy>David Antoine</cp:lastModifiedBy>
  <cp:revision>90</cp:revision>
  <dcterms:created xsi:type="dcterms:W3CDTF">2011-02-07T16:46:36Z</dcterms:created>
  <dcterms:modified xsi:type="dcterms:W3CDTF">2012-04-21T13:59:10Z</dcterms:modified>
</cp:coreProperties>
</file>