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6" r:id="rId2"/>
  </p:sldMasterIdLst>
  <p:notesMasterIdLst>
    <p:notesMasterId r:id="rId10"/>
  </p:notesMasterIdLst>
  <p:sldIdLst>
    <p:sldId id="256" r:id="rId3"/>
    <p:sldId id="328" r:id="rId4"/>
    <p:sldId id="329" r:id="rId5"/>
    <p:sldId id="360" r:id="rId6"/>
    <p:sldId id="361" r:id="rId7"/>
    <p:sldId id="332" r:id="rId8"/>
    <p:sldId id="33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F74E0"/>
    <a:srgbClr val="378AE5"/>
    <a:srgbClr val="272939"/>
    <a:srgbClr val="FDDF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96" autoAdjust="0"/>
    <p:restoredTop sz="95940" autoAdjust="0"/>
  </p:normalViewPr>
  <p:slideViewPr>
    <p:cSldViewPr>
      <p:cViewPr varScale="1">
        <p:scale>
          <a:sx n="131" d="100"/>
          <a:sy n="131" d="100"/>
        </p:scale>
        <p:origin x="1672" y="1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FF3A73-402A-7546-B046-C9AF57A788E8}" type="datetimeFigureOut">
              <a:t>21/04/2021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B886D9-4750-D24E-BD7D-1B1A9B8550B6}" type="slidenum">
              <a:t>‹#›</a:t>
            </a:fld>
            <a:endParaRPr lang="en-US"/>
          </a:p>
        </p:txBody>
      </p:sp>
    </p:spTree>
    <p:extLst>
      <p:ext uri="{BB962C8B-B14F-4D97-AF65-F5344CB8AC3E}">
        <p14:creationId xmlns:p14="http://schemas.microsoft.com/office/powerpoint/2010/main" val="41384199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85004"/>
            <a:ext cx="9144000" cy="1871472"/>
          </a:xfrm>
          <a:prstGeom prst="rect">
            <a:avLst/>
          </a:prstGeom>
        </p:spPr>
      </p:pic>
      <p:sp>
        <p:nvSpPr>
          <p:cNvPr id="404483" name="Rectangle 3"/>
          <p:cNvSpPr>
            <a:spLocks noGrp="1" noChangeArrowheads="1"/>
          </p:cNvSpPr>
          <p:nvPr>
            <p:ph type="subTitle" sz="quarter" idx="1"/>
          </p:nvPr>
        </p:nvSpPr>
        <p:spPr>
          <a:xfrm>
            <a:off x="755650" y="2565400"/>
            <a:ext cx="7632700" cy="2016125"/>
          </a:xfrm>
        </p:spPr>
        <p:txBody>
          <a:bodyPr/>
          <a:lstStyle>
            <a:lvl1pPr marL="0" indent="0">
              <a:buFontTx/>
              <a:buNone/>
              <a:defRPr/>
            </a:lvl1pPr>
          </a:lstStyle>
          <a:p>
            <a:r>
              <a:rPr lang="en-GB"/>
              <a:t>Click to edit Master subtitle style</a:t>
            </a:r>
            <a:endParaRPr lang="en-US" dirty="0"/>
          </a:p>
        </p:txBody>
      </p:sp>
      <p:sp>
        <p:nvSpPr>
          <p:cNvPr id="404484" name="Rectangle 4"/>
          <p:cNvSpPr>
            <a:spLocks noGrp="1" noChangeArrowheads="1"/>
          </p:cNvSpPr>
          <p:nvPr>
            <p:ph type="ctrTitle" sz="quarter"/>
          </p:nvPr>
        </p:nvSpPr>
        <p:spPr>
          <a:xfrm>
            <a:off x="755650" y="908050"/>
            <a:ext cx="7627938" cy="1368425"/>
          </a:xfrm>
        </p:spPr>
        <p:txBody>
          <a:bodyPr anchor="b"/>
          <a:lstStyle>
            <a:lvl1pPr>
              <a:defRPr sz="2800" b="1" i="0"/>
            </a:lvl1pPr>
          </a:lstStyle>
          <a:p>
            <a:r>
              <a:rPr lang="en-GB"/>
              <a:t>Click to edit Master title style</a:t>
            </a:r>
            <a:endParaRPr lang="en-US" dirty="0"/>
          </a:p>
        </p:txBody>
      </p:sp>
      <p:pic>
        <p:nvPicPr>
          <p:cNvPr id="6" name="Picture 5" descr="logo-sron-blue-ppt.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14003" y="4969603"/>
            <a:ext cx="1458000" cy="529985"/>
          </a:xfrm>
          <a:prstGeom prst="rect">
            <a:avLst/>
          </a:prstGeom>
        </p:spPr>
      </p:pic>
      <p:sp>
        <p:nvSpPr>
          <p:cNvPr id="3" name="TextBox 2"/>
          <p:cNvSpPr txBox="1"/>
          <p:nvPr userDrawn="1"/>
        </p:nvSpPr>
        <p:spPr>
          <a:xfrm>
            <a:off x="3347864" y="332656"/>
            <a:ext cx="2232248" cy="338554"/>
          </a:xfrm>
          <a:prstGeom prst="rect">
            <a:avLst/>
          </a:prstGeom>
          <a:noFill/>
        </p:spPr>
        <p:txBody>
          <a:bodyPr wrap="square" rtlCol="0">
            <a:spAutoFit/>
          </a:bodyPr>
          <a:lstStyle/>
          <a:p>
            <a:endParaRPr lang="en-US" sz="1600">
              <a:solidFill>
                <a:schemeClr val="tx1">
                  <a:lumMod val="50000"/>
                </a:schemeClr>
              </a:solidFill>
              <a:latin typeface="Helvetica"/>
            </a:endParaRPr>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20"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en-US" sz="4400" b="0" strike="noStrike" spc="-1">
              <a:latin typeface="Arial"/>
            </a:endParaRPr>
          </a:p>
        </p:txBody>
      </p:sp>
      <p:sp>
        <p:nvSpPr>
          <p:cNvPr id="121" name="PlaceHolder 2"/>
          <p:cNvSpPr>
            <a:spLocks noGrp="1"/>
          </p:cNvSpPr>
          <p:nvPr>
            <p:ph type="subTitle"/>
          </p:nvPr>
        </p:nvSpPr>
        <p:spPr>
          <a:xfrm>
            <a:off x="457200" y="1604520"/>
            <a:ext cx="8229240" cy="3977280"/>
          </a:xfrm>
          <a:prstGeom prst="rect">
            <a:avLst/>
          </a:prstGeom>
        </p:spPr>
        <p:txBody>
          <a:bodyPr lIns="0" tIns="0" rIns="0" bIns="0" anchor="ctr">
            <a:spAutoFit/>
          </a:bodyPr>
          <a:lstStyle/>
          <a:p>
            <a:pPr algn="ctr"/>
            <a:endParaRPr lang="en-US" sz="3200" b="0" strike="noStrike" spc="-1">
              <a:latin typeface="Arial"/>
            </a:endParaRPr>
          </a:p>
        </p:txBody>
      </p:sp>
    </p:spTree>
    <p:extLst>
      <p:ext uri="{BB962C8B-B14F-4D97-AF65-F5344CB8AC3E}">
        <p14:creationId xmlns:p14="http://schemas.microsoft.com/office/powerpoint/2010/main" val="17645516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22"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en-US" sz="4400" b="0" strike="noStrike" spc="-1">
              <a:latin typeface="Arial"/>
            </a:endParaRPr>
          </a:p>
        </p:txBody>
      </p:sp>
      <p:sp>
        <p:nvSpPr>
          <p:cNvPr id="123" name="PlaceHolder 2"/>
          <p:cNvSpPr>
            <a:spLocks noGrp="1"/>
          </p:cNvSpPr>
          <p:nvPr>
            <p:ph type="body"/>
          </p:nvPr>
        </p:nvSpPr>
        <p:spPr>
          <a:xfrm>
            <a:off x="457200" y="1604520"/>
            <a:ext cx="8229240" cy="3977280"/>
          </a:xfrm>
          <a:prstGeom prst="rect">
            <a:avLst/>
          </a:prstGeom>
        </p:spPr>
        <p:txBody>
          <a:bodyPr lIns="0" tIns="0" rIns="0" bIns="0">
            <a:normAutofit/>
          </a:bodyPr>
          <a:lstStyle/>
          <a:p>
            <a:endParaRPr lang="en-US" sz="3200" b="0" strike="noStrike" spc="-1">
              <a:latin typeface="Arial"/>
            </a:endParaRPr>
          </a:p>
        </p:txBody>
      </p:sp>
    </p:spTree>
    <p:extLst>
      <p:ext uri="{BB962C8B-B14F-4D97-AF65-F5344CB8AC3E}">
        <p14:creationId xmlns:p14="http://schemas.microsoft.com/office/powerpoint/2010/main" val="15032443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24"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en-US" sz="4400" b="0" strike="noStrike" spc="-1">
              <a:latin typeface="Arial"/>
            </a:endParaRPr>
          </a:p>
        </p:txBody>
      </p:sp>
      <p:sp>
        <p:nvSpPr>
          <p:cNvPr id="125"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en-US" sz="3200" b="0" strike="noStrike" spc="-1">
              <a:latin typeface="Arial"/>
            </a:endParaRPr>
          </a:p>
        </p:txBody>
      </p:sp>
      <p:sp>
        <p:nvSpPr>
          <p:cNvPr id="126"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en-US" sz="3200" b="0" strike="noStrike" spc="-1">
              <a:latin typeface="Arial"/>
            </a:endParaRPr>
          </a:p>
        </p:txBody>
      </p:sp>
    </p:spTree>
    <p:extLst>
      <p:ext uri="{BB962C8B-B14F-4D97-AF65-F5344CB8AC3E}">
        <p14:creationId xmlns:p14="http://schemas.microsoft.com/office/powerpoint/2010/main" val="34231461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7"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en-US" sz="4400" b="0" strike="noStrike" spc="-1">
              <a:latin typeface="Arial"/>
            </a:endParaRPr>
          </a:p>
        </p:txBody>
      </p:sp>
    </p:spTree>
    <p:extLst>
      <p:ext uri="{BB962C8B-B14F-4D97-AF65-F5344CB8AC3E}">
        <p14:creationId xmlns:p14="http://schemas.microsoft.com/office/powerpoint/2010/main" val="6950450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28" name="PlaceHolder 1"/>
          <p:cNvSpPr>
            <a:spLocks noGrp="1"/>
          </p:cNvSpPr>
          <p:nvPr>
            <p:ph type="subTitle"/>
          </p:nvPr>
        </p:nvSpPr>
        <p:spPr>
          <a:xfrm>
            <a:off x="457200" y="273600"/>
            <a:ext cx="8229240" cy="5307840"/>
          </a:xfrm>
          <a:prstGeom prst="rect">
            <a:avLst/>
          </a:prstGeom>
        </p:spPr>
        <p:txBody>
          <a:bodyPr lIns="0" tIns="0" rIns="0" bIns="0" anchor="ctr">
            <a:spAutoFit/>
          </a:bodyPr>
          <a:lstStyle/>
          <a:p>
            <a:pPr algn="ctr"/>
            <a:endParaRPr lang="en-US" sz="3200" b="0" strike="noStrike" spc="-1">
              <a:latin typeface="Arial"/>
            </a:endParaRPr>
          </a:p>
        </p:txBody>
      </p:sp>
    </p:spTree>
    <p:extLst>
      <p:ext uri="{BB962C8B-B14F-4D97-AF65-F5344CB8AC3E}">
        <p14:creationId xmlns:p14="http://schemas.microsoft.com/office/powerpoint/2010/main" val="8085930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29"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en-US" sz="4400" b="0" strike="noStrike" spc="-1">
              <a:latin typeface="Arial"/>
            </a:endParaRPr>
          </a:p>
        </p:txBody>
      </p:sp>
      <p:sp>
        <p:nvSpPr>
          <p:cNvPr id="130"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US" sz="3200" b="0" strike="noStrike" spc="-1">
              <a:latin typeface="Arial"/>
            </a:endParaRPr>
          </a:p>
        </p:txBody>
      </p:sp>
      <p:sp>
        <p:nvSpPr>
          <p:cNvPr id="131"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en-US" sz="3200" b="0" strike="noStrike" spc="-1">
              <a:latin typeface="Arial"/>
            </a:endParaRPr>
          </a:p>
        </p:txBody>
      </p:sp>
      <p:sp>
        <p:nvSpPr>
          <p:cNvPr id="132"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en-US" sz="3200" b="0" strike="noStrike" spc="-1">
              <a:latin typeface="Arial"/>
            </a:endParaRPr>
          </a:p>
        </p:txBody>
      </p:sp>
    </p:spTree>
    <p:extLst>
      <p:ext uri="{BB962C8B-B14F-4D97-AF65-F5344CB8AC3E}">
        <p14:creationId xmlns:p14="http://schemas.microsoft.com/office/powerpoint/2010/main" val="41884524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33"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en-US" sz="4400" b="0" strike="noStrike" spc="-1">
              <a:latin typeface="Arial"/>
            </a:endParaRPr>
          </a:p>
        </p:txBody>
      </p:sp>
      <p:sp>
        <p:nvSpPr>
          <p:cNvPr id="134"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en-US" sz="3200" b="0" strike="noStrike" spc="-1">
              <a:latin typeface="Arial"/>
            </a:endParaRPr>
          </a:p>
        </p:txBody>
      </p:sp>
      <p:sp>
        <p:nvSpPr>
          <p:cNvPr id="135"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US" sz="3200" b="0" strike="noStrike" spc="-1">
              <a:latin typeface="Arial"/>
            </a:endParaRPr>
          </a:p>
        </p:txBody>
      </p:sp>
      <p:sp>
        <p:nvSpPr>
          <p:cNvPr id="136"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en-US" sz="3200" b="0" strike="noStrike" spc="-1">
              <a:latin typeface="Arial"/>
            </a:endParaRPr>
          </a:p>
        </p:txBody>
      </p:sp>
    </p:spTree>
    <p:extLst>
      <p:ext uri="{BB962C8B-B14F-4D97-AF65-F5344CB8AC3E}">
        <p14:creationId xmlns:p14="http://schemas.microsoft.com/office/powerpoint/2010/main" val="5905997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37"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en-US" sz="4400" b="0" strike="noStrike" spc="-1">
              <a:latin typeface="Arial"/>
            </a:endParaRPr>
          </a:p>
        </p:txBody>
      </p:sp>
      <p:sp>
        <p:nvSpPr>
          <p:cNvPr id="138"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US" sz="3200" b="0" strike="noStrike" spc="-1">
              <a:latin typeface="Arial"/>
            </a:endParaRPr>
          </a:p>
        </p:txBody>
      </p:sp>
      <p:sp>
        <p:nvSpPr>
          <p:cNvPr id="139"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US" sz="3200" b="0" strike="noStrike" spc="-1">
              <a:latin typeface="Arial"/>
            </a:endParaRPr>
          </a:p>
        </p:txBody>
      </p:sp>
      <p:sp>
        <p:nvSpPr>
          <p:cNvPr id="140"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en-US" sz="3200" b="0" strike="noStrike" spc="-1">
              <a:latin typeface="Arial"/>
            </a:endParaRPr>
          </a:p>
        </p:txBody>
      </p:sp>
    </p:spTree>
    <p:extLst>
      <p:ext uri="{BB962C8B-B14F-4D97-AF65-F5344CB8AC3E}">
        <p14:creationId xmlns:p14="http://schemas.microsoft.com/office/powerpoint/2010/main" val="9246765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41"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en-US" sz="4400" b="0" strike="noStrike" spc="-1">
              <a:latin typeface="Arial"/>
            </a:endParaRPr>
          </a:p>
        </p:txBody>
      </p:sp>
      <p:sp>
        <p:nvSpPr>
          <p:cNvPr id="142"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en-US" sz="3200" b="0" strike="noStrike" spc="-1">
              <a:latin typeface="Arial"/>
            </a:endParaRPr>
          </a:p>
        </p:txBody>
      </p:sp>
      <p:sp>
        <p:nvSpPr>
          <p:cNvPr id="143"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en-US" sz="3200" b="0" strike="noStrike" spc="-1">
              <a:latin typeface="Arial"/>
            </a:endParaRPr>
          </a:p>
        </p:txBody>
      </p:sp>
    </p:spTree>
    <p:extLst>
      <p:ext uri="{BB962C8B-B14F-4D97-AF65-F5344CB8AC3E}">
        <p14:creationId xmlns:p14="http://schemas.microsoft.com/office/powerpoint/2010/main" val="13854803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44"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en-US" sz="4400" b="0" strike="noStrike" spc="-1">
              <a:latin typeface="Arial"/>
            </a:endParaRPr>
          </a:p>
        </p:txBody>
      </p:sp>
      <p:sp>
        <p:nvSpPr>
          <p:cNvPr id="145"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US" sz="3200" b="0" strike="noStrike" spc="-1">
              <a:latin typeface="Arial"/>
            </a:endParaRPr>
          </a:p>
        </p:txBody>
      </p:sp>
      <p:sp>
        <p:nvSpPr>
          <p:cNvPr id="146"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US" sz="3200" b="0" strike="noStrike" spc="-1">
              <a:latin typeface="Arial"/>
            </a:endParaRPr>
          </a:p>
        </p:txBody>
      </p:sp>
      <p:sp>
        <p:nvSpPr>
          <p:cNvPr id="147"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en-US" sz="3200" b="0" strike="noStrike" spc="-1">
              <a:latin typeface="Arial"/>
            </a:endParaRPr>
          </a:p>
        </p:txBody>
      </p:sp>
      <p:sp>
        <p:nvSpPr>
          <p:cNvPr id="148" name="PlaceHolder 5"/>
          <p:cNvSpPr>
            <a:spLocks noGrp="1"/>
          </p:cNvSpPr>
          <p:nvPr>
            <p:ph type="body"/>
          </p:nvPr>
        </p:nvSpPr>
        <p:spPr>
          <a:xfrm>
            <a:off x="4674240" y="3682080"/>
            <a:ext cx="4015800" cy="1896840"/>
          </a:xfrm>
          <a:prstGeom prst="rect">
            <a:avLst/>
          </a:prstGeom>
        </p:spPr>
        <p:txBody>
          <a:bodyPr lIns="0" tIns="0" rIns="0" bIns="0">
            <a:normAutofit/>
          </a:bodyPr>
          <a:lstStyle/>
          <a:p>
            <a:endParaRPr lang="en-US" sz="3200" b="0" strike="noStrike" spc="-1">
              <a:latin typeface="Arial"/>
            </a:endParaRPr>
          </a:p>
        </p:txBody>
      </p:sp>
    </p:spTree>
    <p:extLst>
      <p:ext uri="{BB962C8B-B14F-4D97-AF65-F5344CB8AC3E}">
        <p14:creationId xmlns:p14="http://schemas.microsoft.com/office/powerpoint/2010/main" val="471084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idx="1"/>
          </p:nvPr>
        </p:nvSpPr>
        <p:spPr/>
        <p:txBody>
          <a:bodyPr/>
          <a:lstStyle>
            <a:lvl1pPr marL="342900" indent="-342900">
              <a:buClr>
                <a:srgbClr val="378AE5"/>
              </a:buClr>
              <a:buSzPct val="100000"/>
              <a:buFont typeface="Arial"/>
              <a:buChar char="•"/>
              <a:defRPr sz="1800">
                <a:solidFill>
                  <a:schemeClr val="tx1">
                    <a:lumMod val="50000"/>
                  </a:schemeClr>
                </a:solidFill>
                <a:effectLst/>
                <a:latin typeface="Helvetica"/>
              </a:defRPr>
            </a:lvl1pPr>
            <a:lvl2pPr marL="742950" indent="-285750">
              <a:buClr>
                <a:srgbClr val="378AE5"/>
              </a:buClr>
              <a:buSzPct val="100000"/>
              <a:buFont typeface="Arial"/>
              <a:buChar char="•"/>
              <a:defRPr sz="1800">
                <a:solidFill>
                  <a:schemeClr val="tx1">
                    <a:lumMod val="50000"/>
                  </a:schemeClr>
                </a:solidFill>
                <a:effectLst/>
                <a:latin typeface="Helvetica"/>
              </a:defRPr>
            </a:lvl2pPr>
            <a:lvl3pPr marL="1143000" indent="-228600">
              <a:buClr>
                <a:srgbClr val="378AE5"/>
              </a:buClr>
              <a:buSzPct val="100000"/>
              <a:buFont typeface="Arial"/>
              <a:buChar char="•"/>
              <a:defRPr sz="1800">
                <a:solidFill>
                  <a:schemeClr val="tx1">
                    <a:lumMod val="50000"/>
                  </a:schemeClr>
                </a:solidFill>
                <a:effectLst/>
                <a:latin typeface="Helvetica"/>
              </a:defRPr>
            </a:lvl3pPr>
            <a:lvl4pPr marL="1600200" indent="-228600">
              <a:buClr>
                <a:srgbClr val="378AE5"/>
              </a:buClr>
              <a:buSzPct val="100000"/>
              <a:buFont typeface="Arial"/>
              <a:buChar char="•"/>
              <a:defRPr sz="1800">
                <a:solidFill>
                  <a:schemeClr val="tx1">
                    <a:lumMod val="50000"/>
                  </a:schemeClr>
                </a:solidFill>
                <a:effectLst/>
                <a:latin typeface="Helvetica"/>
              </a:defRPr>
            </a:lvl4pPr>
            <a:lvl5pPr marL="2057400" indent="-228600">
              <a:buClr>
                <a:srgbClr val="378AE5"/>
              </a:buClr>
              <a:buSzPct val="100000"/>
              <a:buFont typeface="Arial"/>
              <a:buChar char="•"/>
              <a:defRPr sz="1800">
                <a:solidFill>
                  <a:schemeClr val="tx1">
                    <a:lumMod val="50000"/>
                  </a:schemeClr>
                </a:solidFill>
                <a:effectLst/>
                <a:latin typeface="Helvetica"/>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Rectangle 7"/>
          <p:cNvSpPr>
            <a:spLocks noGrp="1" noChangeArrowheads="1"/>
          </p:cNvSpPr>
          <p:nvPr>
            <p:ph type="ftr" sz="quarter" idx="10"/>
          </p:nvPr>
        </p:nvSpPr>
        <p:spPr>
          <a:ln/>
        </p:spPr>
        <p:txBody>
          <a:bodyPr/>
          <a:lstStyle>
            <a:lvl1pPr>
              <a:defRPr/>
            </a:lvl1pPr>
          </a:lstStyle>
          <a:p>
            <a:endParaRPr lang="en-GB"/>
          </a:p>
        </p:txBody>
      </p:sp>
      <p:sp>
        <p:nvSpPr>
          <p:cNvPr id="5" name="Rectangle 6"/>
          <p:cNvSpPr>
            <a:spLocks noGrp="1" noChangeArrowheads="1"/>
          </p:cNvSpPr>
          <p:nvPr>
            <p:ph type="sldNum" sz="quarter" idx="11"/>
          </p:nvPr>
        </p:nvSpPr>
        <p:spPr>
          <a:ln/>
        </p:spPr>
        <p:txBody>
          <a:bodyPr/>
          <a:lstStyle>
            <a:lvl1pPr>
              <a:defRPr/>
            </a:lvl1pPr>
          </a:lstStyle>
          <a:p>
            <a:fld id="{FC1AADDB-504A-479E-8C40-41B4A0D15833}" type="slidenum">
              <a:rPr lang="en-GB" smtClean="0"/>
              <a:t>‹#›</a:t>
            </a:fld>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49"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en-US" sz="4400" b="0" strike="noStrike" spc="-1">
              <a:latin typeface="Arial"/>
            </a:endParaRPr>
          </a:p>
        </p:txBody>
      </p:sp>
      <p:sp>
        <p:nvSpPr>
          <p:cNvPr id="150"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en-US" sz="3200" b="0" strike="noStrike" spc="-1">
              <a:latin typeface="Arial"/>
            </a:endParaRPr>
          </a:p>
        </p:txBody>
      </p:sp>
      <p:sp>
        <p:nvSpPr>
          <p:cNvPr id="151"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en-US" sz="3200" b="0" strike="noStrike" spc="-1">
              <a:latin typeface="Arial"/>
            </a:endParaRPr>
          </a:p>
        </p:txBody>
      </p:sp>
      <p:sp>
        <p:nvSpPr>
          <p:cNvPr id="152"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en-US" sz="3200" b="0" strike="noStrike" spc="-1">
              <a:latin typeface="Arial"/>
            </a:endParaRPr>
          </a:p>
        </p:txBody>
      </p:sp>
      <p:sp>
        <p:nvSpPr>
          <p:cNvPr id="153"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en-US" sz="3200" b="0" strike="noStrike" spc="-1">
              <a:latin typeface="Arial"/>
            </a:endParaRPr>
          </a:p>
        </p:txBody>
      </p:sp>
      <p:sp>
        <p:nvSpPr>
          <p:cNvPr id="154"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en-US" sz="3200" b="0" strike="noStrike" spc="-1">
              <a:latin typeface="Arial"/>
            </a:endParaRPr>
          </a:p>
        </p:txBody>
      </p:sp>
      <p:sp>
        <p:nvSpPr>
          <p:cNvPr id="155"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en-US" sz="3200" b="0" strike="noStrike" spc="-1">
              <a:latin typeface="Arial"/>
            </a:endParaRPr>
          </a:p>
        </p:txBody>
      </p:sp>
    </p:spTree>
    <p:extLst>
      <p:ext uri="{BB962C8B-B14F-4D97-AF65-F5344CB8AC3E}">
        <p14:creationId xmlns:p14="http://schemas.microsoft.com/office/powerpoint/2010/main" val="319724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7"/>
          <p:cNvSpPr>
            <a:spLocks noGrp="1" noChangeArrowheads="1"/>
          </p:cNvSpPr>
          <p:nvPr>
            <p:ph type="ftr" sz="quarter" idx="10"/>
          </p:nvPr>
        </p:nvSpPr>
        <p:spPr>
          <a:ln/>
        </p:spPr>
        <p:txBody>
          <a:bodyPr/>
          <a:lstStyle>
            <a:lvl1pPr>
              <a:defRPr/>
            </a:lvl1pPr>
          </a:lstStyle>
          <a:p>
            <a:endParaRPr lang="en-GB"/>
          </a:p>
        </p:txBody>
      </p:sp>
      <p:sp>
        <p:nvSpPr>
          <p:cNvPr id="5" name="Rectangle 6"/>
          <p:cNvSpPr>
            <a:spLocks noGrp="1" noChangeArrowheads="1"/>
          </p:cNvSpPr>
          <p:nvPr>
            <p:ph type="sldNum" sz="quarter" idx="11"/>
          </p:nvPr>
        </p:nvSpPr>
        <p:spPr>
          <a:ln/>
        </p:spPr>
        <p:txBody>
          <a:bodyPr/>
          <a:lstStyle>
            <a:lvl1pPr>
              <a:defRPr/>
            </a:lvl1pPr>
          </a:lstStyle>
          <a:p>
            <a:fld id="{FC1AADDB-504A-479E-8C40-41B4A0D15833}"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sz="half" idx="1"/>
          </p:nvPr>
        </p:nvSpPr>
        <p:spPr>
          <a:xfrm>
            <a:off x="179388" y="1125538"/>
            <a:ext cx="4316412" cy="5111774"/>
          </a:xfrm>
        </p:spPr>
        <p:txBody>
          <a:bodyPr/>
          <a:lstStyle>
            <a:lvl1pPr marL="342900" indent="-342900">
              <a:buClr>
                <a:srgbClr val="378AE5"/>
              </a:buClr>
              <a:buSzPct val="100000"/>
              <a:buFont typeface="Arial"/>
              <a:buChar char="•"/>
              <a:defRPr sz="1600" baseline="0">
                <a:solidFill>
                  <a:schemeClr val="tx1">
                    <a:lumMod val="50000"/>
                  </a:schemeClr>
                </a:solidFill>
                <a:effectLst/>
              </a:defRPr>
            </a:lvl1pPr>
            <a:lvl2pPr marL="742950" indent="-285750">
              <a:buClr>
                <a:srgbClr val="378AE5"/>
              </a:buClr>
              <a:buSzPct val="100000"/>
              <a:buFont typeface="Arial"/>
              <a:buChar char="•"/>
              <a:defRPr sz="1600" baseline="0">
                <a:solidFill>
                  <a:schemeClr val="tx1">
                    <a:lumMod val="50000"/>
                  </a:schemeClr>
                </a:solidFill>
                <a:effectLst/>
              </a:defRPr>
            </a:lvl2pPr>
            <a:lvl3pPr marL="1143000" indent="-228600">
              <a:buClr>
                <a:srgbClr val="378AE5"/>
              </a:buClr>
              <a:buSzPct val="100000"/>
              <a:buFont typeface="Arial"/>
              <a:buChar char="•"/>
              <a:defRPr sz="1600" baseline="0">
                <a:solidFill>
                  <a:schemeClr val="tx1">
                    <a:lumMod val="50000"/>
                  </a:schemeClr>
                </a:solidFill>
                <a:effectLst/>
              </a:defRPr>
            </a:lvl3pPr>
            <a:lvl4pPr marL="1600200" indent="-228600">
              <a:buClr>
                <a:srgbClr val="378AE5"/>
              </a:buClr>
              <a:buSzPct val="100000"/>
              <a:buFont typeface="Arial"/>
              <a:buChar char="•"/>
              <a:defRPr sz="1600" baseline="0">
                <a:solidFill>
                  <a:schemeClr val="tx1">
                    <a:lumMod val="50000"/>
                  </a:schemeClr>
                </a:solidFill>
                <a:effectLst/>
              </a:defRPr>
            </a:lvl4pPr>
            <a:lvl5pPr marL="2057400" indent="-228600">
              <a:buClr>
                <a:srgbClr val="378AE5"/>
              </a:buClr>
              <a:buSzPct val="100000"/>
              <a:buFont typeface="Arial"/>
              <a:buChar char="•"/>
              <a:defRPr sz="1600" baseline="0">
                <a:solidFill>
                  <a:schemeClr val="tx1">
                    <a:lumMod val="50000"/>
                  </a:schemeClr>
                </a:solidFill>
                <a:effectLst/>
              </a:defRPr>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Content Placeholder 3"/>
          <p:cNvSpPr>
            <a:spLocks noGrp="1"/>
          </p:cNvSpPr>
          <p:nvPr>
            <p:ph sz="half" idx="2"/>
          </p:nvPr>
        </p:nvSpPr>
        <p:spPr>
          <a:xfrm>
            <a:off x="4648200" y="1125538"/>
            <a:ext cx="4316413" cy="5111774"/>
          </a:xfrm>
        </p:spPr>
        <p:txBody>
          <a:bodyPr/>
          <a:lstStyle>
            <a:lvl1pPr marL="342900" indent="-342900">
              <a:buClr>
                <a:srgbClr val="378AE5"/>
              </a:buClr>
              <a:buSzPct val="100000"/>
              <a:buFont typeface="Arial"/>
              <a:buChar char="•"/>
              <a:defRPr sz="1600" baseline="0">
                <a:solidFill>
                  <a:schemeClr val="tx1">
                    <a:lumMod val="50000"/>
                  </a:schemeClr>
                </a:solidFill>
                <a:effectLst/>
              </a:defRPr>
            </a:lvl1pPr>
            <a:lvl2pPr marL="742950" indent="-285750">
              <a:buClr>
                <a:srgbClr val="378AE5"/>
              </a:buClr>
              <a:buSzPct val="100000"/>
              <a:buFont typeface="Arial"/>
              <a:buChar char="•"/>
              <a:defRPr sz="1600" baseline="0">
                <a:solidFill>
                  <a:schemeClr val="tx1">
                    <a:lumMod val="50000"/>
                  </a:schemeClr>
                </a:solidFill>
                <a:effectLst/>
              </a:defRPr>
            </a:lvl2pPr>
            <a:lvl3pPr marL="1143000" indent="-228600">
              <a:buClr>
                <a:srgbClr val="378AE5"/>
              </a:buClr>
              <a:buSzPct val="100000"/>
              <a:buFont typeface="Arial"/>
              <a:buChar char="•"/>
              <a:defRPr sz="1600" baseline="0">
                <a:solidFill>
                  <a:schemeClr val="tx1">
                    <a:lumMod val="50000"/>
                  </a:schemeClr>
                </a:solidFill>
                <a:effectLst/>
              </a:defRPr>
            </a:lvl3pPr>
            <a:lvl4pPr marL="1600200" indent="-228600">
              <a:buClr>
                <a:srgbClr val="378AE5"/>
              </a:buClr>
              <a:buSzPct val="100000"/>
              <a:buFont typeface="Arial"/>
              <a:buChar char="•"/>
              <a:defRPr sz="1600" baseline="0">
                <a:solidFill>
                  <a:schemeClr val="tx1">
                    <a:lumMod val="50000"/>
                  </a:schemeClr>
                </a:solidFill>
                <a:effectLst/>
              </a:defRPr>
            </a:lvl4pPr>
            <a:lvl5pPr marL="2057400" indent="-228600">
              <a:buClr>
                <a:srgbClr val="378AE5"/>
              </a:buClr>
              <a:buSzPct val="100000"/>
              <a:buFont typeface="Arial"/>
              <a:buChar char="•"/>
              <a:defRPr sz="1600" baseline="0">
                <a:solidFill>
                  <a:schemeClr val="tx1">
                    <a:lumMod val="50000"/>
                  </a:schemeClr>
                </a:solidFill>
                <a:effectLst/>
              </a:defRPr>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Rectangle 7"/>
          <p:cNvSpPr>
            <a:spLocks noGrp="1" noChangeArrowheads="1"/>
          </p:cNvSpPr>
          <p:nvPr>
            <p:ph type="ftr" sz="quarter" idx="10"/>
          </p:nvPr>
        </p:nvSpPr>
        <p:spPr>
          <a:ln/>
        </p:spPr>
        <p:txBody>
          <a:bodyPr/>
          <a:lstStyle>
            <a:lvl1pPr>
              <a:defRPr/>
            </a:lvl1pPr>
          </a:lstStyle>
          <a:p>
            <a:r>
              <a:rPr lang="en-GB"/>
              <a:t>NASA-NL PACE-SPEX, Hannover Messe 25 April 2016, Avri Selig </a:t>
            </a:r>
          </a:p>
        </p:txBody>
      </p:sp>
      <p:sp>
        <p:nvSpPr>
          <p:cNvPr id="6" name="Rectangle 6"/>
          <p:cNvSpPr>
            <a:spLocks noGrp="1" noChangeArrowheads="1"/>
          </p:cNvSpPr>
          <p:nvPr>
            <p:ph type="sldNum" sz="quarter" idx="11"/>
          </p:nvPr>
        </p:nvSpPr>
        <p:spPr>
          <a:ln/>
        </p:spPr>
        <p:txBody>
          <a:bodyPr/>
          <a:lstStyle>
            <a:lvl1pPr>
              <a:defRPr/>
            </a:lvl1pPr>
          </a:lstStyle>
          <a:p>
            <a:fld id="{FC1AADDB-504A-479E-8C40-41B4A0D15833}" type="slidenum">
              <a:rPr lang="en-GB" smtClean="0"/>
              <a:t>‹#›</a:t>
            </a:fld>
            <a:endParaRPr lang="en-GB"/>
          </a:p>
        </p:txBody>
      </p:sp>
    </p:spTree>
    <p:extLst>
      <p:ext uri="{BB962C8B-B14F-4D97-AF65-F5344CB8AC3E}">
        <p14:creationId xmlns:p14="http://schemas.microsoft.com/office/powerpoint/2010/main" val="3225344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Rectangle 7"/>
          <p:cNvSpPr>
            <a:spLocks noGrp="1" noChangeArrowheads="1"/>
          </p:cNvSpPr>
          <p:nvPr>
            <p:ph type="ftr" sz="quarter" idx="10"/>
          </p:nvPr>
        </p:nvSpPr>
        <p:spPr>
          <a:ln/>
        </p:spPr>
        <p:txBody>
          <a:bodyPr/>
          <a:lstStyle>
            <a:lvl1pPr>
              <a:defRPr/>
            </a:lvl1pPr>
          </a:lstStyle>
          <a:p>
            <a:endParaRPr lang="en-GB"/>
          </a:p>
        </p:txBody>
      </p:sp>
      <p:sp>
        <p:nvSpPr>
          <p:cNvPr id="4" name="Rectangle 6"/>
          <p:cNvSpPr>
            <a:spLocks noGrp="1" noChangeArrowheads="1"/>
          </p:cNvSpPr>
          <p:nvPr>
            <p:ph type="sldNum" sz="quarter" idx="11"/>
          </p:nvPr>
        </p:nvSpPr>
        <p:spPr>
          <a:ln/>
        </p:spPr>
        <p:txBody>
          <a:bodyPr/>
          <a:lstStyle>
            <a:lvl1pPr>
              <a:defRPr/>
            </a:lvl1pPr>
          </a:lstStyle>
          <a:p>
            <a:fld id="{FC1AADDB-504A-479E-8C40-41B4A0D15833}"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ftr" sz="quarter" idx="10"/>
          </p:nvPr>
        </p:nvSpPr>
        <p:spPr>
          <a:ln/>
        </p:spPr>
        <p:txBody>
          <a:bodyPr/>
          <a:lstStyle>
            <a:lvl1pPr>
              <a:defRPr/>
            </a:lvl1pPr>
          </a:lstStyle>
          <a:p>
            <a:endParaRPr lang="en-GB"/>
          </a:p>
        </p:txBody>
      </p:sp>
      <p:sp>
        <p:nvSpPr>
          <p:cNvPr id="3" name="Rectangle 6"/>
          <p:cNvSpPr>
            <a:spLocks noGrp="1" noChangeArrowheads="1"/>
          </p:cNvSpPr>
          <p:nvPr>
            <p:ph type="sldNum" sz="quarter" idx="11"/>
          </p:nvPr>
        </p:nvSpPr>
        <p:spPr>
          <a:ln/>
        </p:spPr>
        <p:txBody>
          <a:bodyPr/>
          <a:lstStyle>
            <a:lvl1pPr>
              <a:defRPr/>
            </a:lvl1pPr>
          </a:lstStyle>
          <a:p>
            <a:fld id="{FC1AADDB-504A-479E-8C40-41B4A0D15833}"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p>
        </p:txBody>
      </p:sp>
      <p:sp>
        <p:nvSpPr>
          <p:cNvPr id="3" name="Content Placeholder 2"/>
          <p:cNvSpPr>
            <a:spLocks noGrp="1"/>
          </p:cNvSpPr>
          <p:nvPr>
            <p:ph idx="1"/>
          </p:nvPr>
        </p:nvSpPr>
        <p:spPr>
          <a:xfrm>
            <a:off x="3575050" y="273050"/>
            <a:ext cx="5111750" cy="5991795"/>
          </a:xfrm>
        </p:spPr>
        <p:txBody>
          <a:bodyPr/>
          <a:lstStyle>
            <a:lvl1pPr marL="342900" indent="-342900">
              <a:buClr>
                <a:srgbClr val="378AE5"/>
              </a:buClr>
              <a:buSzPct val="100000"/>
              <a:buFont typeface="Arial"/>
              <a:buChar char="•"/>
              <a:defRPr sz="1800" baseline="0">
                <a:solidFill>
                  <a:schemeClr val="tx1">
                    <a:lumMod val="50000"/>
                  </a:schemeClr>
                </a:solidFill>
                <a:effectLst/>
              </a:defRPr>
            </a:lvl1pPr>
            <a:lvl2pPr marL="742950" indent="-285750">
              <a:buClr>
                <a:srgbClr val="378AE5"/>
              </a:buClr>
              <a:buSzPct val="100000"/>
              <a:buFont typeface="Arial"/>
              <a:buChar char="•"/>
              <a:defRPr sz="1800" baseline="0">
                <a:solidFill>
                  <a:schemeClr val="tx1">
                    <a:lumMod val="50000"/>
                  </a:schemeClr>
                </a:solidFill>
                <a:effectLst/>
              </a:defRPr>
            </a:lvl2pPr>
            <a:lvl3pPr marL="1143000" indent="-228600">
              <a:buClr>
                <a:srgbClr val="378AE5"/>
              </a:buClr>
              <a:buSzPct val="100000"/>
              <a:buFont typeface="Arial"/>
              <a:buChar char="•"/>
              <a:defRPr sz="1800" baseline="0">
                <a:solidFill>
                  <a:schemeClr val="tx1">
                    <a:lumMod val="50000"/>
                  </a:schemeClr>
                </a:solidFill>
                <a:effectLst/>
              </a:defRPr>
            </a:lvl3pPr>
            <a:lvl4pPr marL="1600200" indent="-228600">
              <a:buClr>
                <a:srgbClr val="378AE5"/>
              </a:buClr>
              <a:buSzPct val="100000"/>
              <a:buFont typeface="Arial"/>
              <a:buChar char="•"/>
              <a:defRPr sz="1800" baseline="0">
                <a:solidFill>
                  <a:schemeClr val="tx1">
                    <a:lumMod val="50000"/>
                  </a:schemeClr>
                </a:solidFill>
                <a:effectLst/>
              </a:defRPr>
            </a:lvl4pPr>
            <a:lvl5pPr marL="2057400" indent="-228600">
              <a:buClr>
                <a:srgbClr val="378AE5"/>
              </a:buClr>
              <a:buSzPct val="100000"/>
              <a:buFont typeface="Arial"/>
              <a:buChar char="•"/>
              <a:defRPr sz="1800" baseline="0">
                <a:solidFill>
                  <a:schemeClr val="tx1">
                    <a:lumMod val="50000"/>
                  </a:schemeClr>
                </a:solidFill>
                <a:effectLst/>
              </a:defRPr>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Text Placeholder 3"/>
          <p:cNvSpPr>
            <a:spLocks noGrp="1"/>
          </p:cNvSpPr>
          <p:nvPr>
            <p:ph type="body" sz="half" idx="2"/>
          </p:nvPr>
        </p:nvSpPr>
        <p:spPr>
          <a:xfrm>
            <a:off x="457200" y="1435100"/>
            <a:ext cx="3008313" cy="48022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7"/>
          <p:cNvSpPr>
            <a:spLocks noGrp="1" noChangeArrowheads="1"/>
          </p:cNvSpPr>
          <p:nvPr>
            <p:ph type="ftr" sz="quarter" idx="10"/>
          </p:nvPr>
        </p:nvSpPr>
        <p:spPr>
          <a:ln/>
        </p:spPr>
        <p:txBody>
          <a:bodyPr/>
          <a:lstStyle>
            <a:lvl1pPr>
              <a:defRPr/>
            </a:lvl1pPr>
          </a:lstStyle>
          <a:p>
            <a:r>
              <a:rPr lang="en-GB"/>
              <a:t>NASA-NL PACE-SPEX, Hannover Messe 25 April 2016, Avri Selig </a:t>
            </a:r>
          </a:p>
        </p:txBody>
      </p:sp>
      <p:sp>
        <p:nvSpPr>
          <p:cNvPr id="6" name="Rectangle 6"/>
          <p:cNvSpPr>
            <a:spLocks noGrp="1" noChangeArrowheads="1"/>
          </p:cNvSpPr>
          <p:nvPr>
            <p:ph type="sldNum" sz="quarter" idx="11"/>
          </p:nvPr>
        </p:nvSpPr>
        <p:spPr>
          <a:ln/>
        </p:spPr>
        <p:txBody>
          <a:bodyPr/>
          <a:lstStyle>
            <a:lvl1pPr>
              <a:defRPr/>
            </a:lvl1pPr>
          </a:lstStyle>
          <a:p>
            <a:fld id="{FC1AADDB-504A-479E-8C40-41B4A0D15833}" type="slidenum">
              <a:rPr lang="en-GB" smtClean="0"/>
              <a:t>‹#›</a:t>
            </a:fld>
            <a:endParaRPr lang="en-GB"/>
          </a:p>
        </p:txBody>
      </p:sp>
    </p:spTree>
    <p:extLst>
      <p:ext uri="{BB962C8B-B14F-4D97-AF65-F5344CB8AC3E}">
        <p14:creationId xmlns:p14="http://schemas.microsoft.com/office/powerpoint/2010/main" val="27222126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a:t>Click icon to add picture</a:t>
            </a:r>
          </a:p>
        </p:txBody>
      </p:sp>
      <p:sp>
        <p:nvSpPr>
          <p:cNvPr id="4" name="Text Placeholder 3"/>
          <p:cNvSpPr>
            <a:spLocks noGrp="1"/>
          </p:cNvSpPr>
          <p:nvPr>
            <p:ph type="body" sz="half" idx="2"/>
          </p:nvPr>
        </p:nvSpPr>
        <p:spPr>
          <a:xfrm>
            <a:off x="1792288" y="5367338"/>
            <a:ext cx="5486400" cy="86997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7"/>
          <p:cNvSpPr>
            <a:spLocks noGrp="1" noChangeArrowheads="1"/>
          </p:cNvSpPr>
          <p:nvPr>
            <p:ph type="ftr" sz="quarter" idx="10"/>
          </p:nvPr>
        </p:nvSpPr>
        <p:spPr>
          <a:ln/>
        </p:spPr>
        <p:txBody>
          <a:bodyPr/>
          <a:lstStyle>
            <a:lvl1pPr>
              <a:defRPr/>
            </a:lvl1pPr>
          </a:lstStyle>
          <a:p>
            <a:endParaRPr lang="en-GB"/>
          </a:p>
        </p:txBody>
      </p:sp>
      <p:sp>
        <p:nvSpPr>
          <p:cNvPr id="6" name="Rectangle 6"/>
          <p:cNvSpPr>
            <a:spLocks noGrp="1" noChangeArrowheads="1"/>
          </p:cNvSpPr>
          <p:nvPr>
            <p:ph type="sldNum" sz="quarter" idx="11"/>
          </p:nvPr>
        </p:nvSpPr>
        <p:spPr>
          <a:ln/>
        </p:spPr>
        <p:txBody>
          <a:bodyPr/>
          <a:lstStyle>
            <a:lvl1pPr>
              <a:defRPr/>
            </a:lvl1pPr>
          </a:lstStyle>
          <a:p>
            <a:fld id="{FC1AADDB-504A-479E-8C40-41B4A0D15833}"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7104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13" Type="http://schemas.openxmlformats.org/officeDocument/2006/relationships/theme" Target="../theme/theme2.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slideLayout" Target="../slideLayouts/slideLayout20.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0" y="6291072"/>
            <a:ext cx="9144000" cy="566928"/>
          </a:xfrm>
          <a:prstGeom prst="rect">
            <a:avLst/>
          </a:prstGeom>
        </p:spPr>
      </p:pic>
      <p:sp>
        <p:nvSpPr>
          <p:cNvPr id="403459" name="Rectangle 3"/>
          <p:cNvSpPr>
            <a:spLocks noGrp="1" noChangeArrowheads="1"/>
          </p:cNvSpPr>
          <p:nvPr>
            <p:ph type="title"/>
          </p:nvPr>
        </p:nvSpPr>
        <p:spPr bwMode="auto">
          <a:xfrm>
            <a:off x="179388" y="260350"/>
            <a:ext cx="8785225" cy="7064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a:t>Master title (Helvetica 24)</a:t>
            </a:r>
          </a:p>
        </p:txBody>
      </p:sp>
      <p:sp>
        <p:nvSpPr>
          <p:cNvPr id="403469" name="Rectangle 13"/>
          <p:cNvSpPr>
            <a:spLocks noGrp="1" noChangeArrowheads="1"/>
          </p:cNvSpPr>
          <p:nvPr>
            <p:ph type="body" idx="1"/>
          </p:nvPr>
        </p:nvSpPr>
        <p:spPr bwMode="auto">
          <a:xfrm>
            <a:off x="179388" y="1125538"/>
            <a:ext cx="8785225" cy="511177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a:t>Master text first level (all levels Helvetica 18)</a:t>
            </a:r>
          </a:p>
          <a:p>
            <a:pPr lvl="1"/>
            <a:r>
              <a:rPr lang="en-US" dirty="0"/>
              <a:t>Second level</a:t>
            </a:r>
          </a:p>
          <a:p>
            <a:pPr lvl="2"/>
            <a:r>
              <a:rPr lang="en-US" dirty="0"/>
              <a:t>Third level</a:t>
            </a:r>
          </a:p>
        </p:txBody>
      </p:sp>
      <p:sp>
        <p:nvSpPr>
          <p:cNvPr id="403463" name="Rectangle 7"/>
          <p:cNvSpPr>
            <a:spLocks noGrp="1" noChangeArrowheads="1"/>
          </p:cNvSpPr>
          <p:nvPr>
            <p:ph type="ftr" sz="quarter" idx="3"/>
          </p:nvPr>
        </p:nvSpPr>
        <p:spPr bwMode="auto">
          <a:xfrm>
            <a:off x="2771775" y="6597650"/>
            <a:ext cx="5616575" cy="2603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eaLnBrk="1" hangingPunct="1">
              <a:defRPr sz="1200" smtClean="0">
                <a:solidFill>
                  <a:srgbClr val="CCECFF"/>
                </a:solidFill>
                <a:latin typeface="Helvetica"/>
              </a:defRPr>
            </a:lvl1pPr>
          </a:lstStyle>
          <a:p>
            <a:endParaRPr lang="en-GB"/>
          </a:p>
        </p:txBody>
      </p:sp>
      <p:sp>
        <p:nvSpPr>
          <p:cNvPr id="403462" name="Rectangle 6"/>
          <p:cNvSpPr>
            <a:spLocks noGrp="1" noChangeArrowheads="1"/>
          </p:cNvSpPr>
          <p:nvPr>
            <p:ph type="sldNum" sz="quarter" idx="4"/>
          </p:nvPr>
        </p:nvSpPr>
        <p:spPr bwMode="auto">
          <a:xfrm>
            <a:off x="8459788" y="6597650"/>
            <a:ext cx="504825" cy="2603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eaLnBrk="1" hangingPunct="1">
              <a:defRPr sz="1200" smtClean="0">
                <a:solidFill>
                  <a:srgbClr val="CCECFF"/>
                </a:solidFill>
                <a:latin typeface="Helvetica"/>
              </a:defRPr>
            </a:lvl1pPr>
          </a:lstStyle>
          <a:p>
            <a:fld id="{FC1AADDB-504A-479E-8C40-41B4A0D15833}" type="slidenum">
              <a:rPr lang="en-GB"/>
              <a:pPr/>
              <a:t>‹#›</a:t>
            </a:fld>
            <a:endParaRPr lang="en-GB"/>
          </a:p>
        </p:txBody>
      </p:sp>
      <p:pic>
        <p:nvPicPr>
          <p:cNvPr id="3" name="Picture 2" descr="logo-sron-blue-ppt.png"/>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235645" y="6271200"/>
            <a:ext cx="1152000" cy="418754"/>
          </a:xfrm>
          <a:prstGeom prst="rect">
            <a:avLst/>
          </a:prstGeom>
        </p:spPr>
      </p:pic>
    </p:spTree>
  </p:cSld>
  <p:clrMap bg1="dk2" tx1="lt1" bg2="dk1" tx2="lt2" accent1="accent1" accent2="accent2" accent3="accent3" accent4="accent4" accent5="accent5" accent6="accent6" hlink="hlink" folHlink="folHlink"/>
  <p:sldLayoutIdLst>
    <p:sldLayoutId id="2147483673" r:id="rId1"/>
    <p:sldLayoutId id="2147483674" r:id="rId2"/>
    <p:sldLayoutId id="2147483675" r:id="rId3"/>
    <p:sldLayoutId id="2147483684" r:id="rId4"/>
    <p:sldLayoutId id="2147483678" r:id="rId5"/>
    <p:sldLayoutId id="2147483679" r:id="rId6"/>
    <p:sldLayoutId id="2147483685" r:id="rId7"/>
    <p:sldLayoutId id="2147483681" r:id="rId8"/>
  </p:sldLayoutIdLst>
  <p:hf hdr="0" ftr="0" dt="0"/>
  <p:txStyles>
    <p:titleStyle>
      <a:lvl1pPr algn="l" rtl="0" eaLnBrk="1" fontAlgn="base" hangingPunct="1">
        <a:spcBef>
          <a:spcPct val="0"/>
        </a:spcBef>
        <a:spcAft>
          <a:spcPct val="0"/>
        </a:spcAft>
        <a:defRPr sz="2400" b="0">
          <a:solidFill>
            <a:srgbClr val="378AE5"/>
          </a:solidFill>
          <a:effectLst/>
          <a:latin typeface="Helvetica"/>
          <a:ea typeface="+mj-ea"/>
          <a:cs typeface="+mj-cs"/>
        </a:defRPr>
      </a:lvl1pPr>
      <a:lvl2pPr algn="l" rtl="0" eaLnBrk="1" fontAlgn="base" hangingPunct="1">
        <a:spcBef>
          <a:spcPct val="0"/>
        </a:spcBef>
        <a:spcAft>
          <a:spcPct val="0"/>
        </a:spcAft>
        <a:defRPr sz="2400" b="1">
          <a:solidFill>
            <a:schemeClr val="tx1"/>
          </a:solidFill>
          <a:effectLst>
            <a:outerShdw blurRad="38100" dist="38100" dir="2700000" algn="tl">
              <a:srgbClr val="000000"/>
            </a:outerShdw>
          </a:effectLst>
          <a:latin typeface="Verdana" pitchFamily="34" charset="0"/>
        </a:defRPr>
      </a:lvl2pPr>
      <a:lvl3pPr algn="l" rtl="0" eaLnBrk="1" fontAlgn="base" hangingPunct="1">
        <a:spcBef>
          <a:spcPct val="0"/>
        </a:spcBef>
        <a:spcAft>
          <a:spcPct val="0"/>
        </a:spcAft>
        <a:defRPr sz="2400" b="1">
          <a:solidFill>
            <a:schemeClr val="tx1"/>
          </a:solidFill>
          <a:effectLst>
            <a:outerShdw blurRad="38100" dist="38100" dir="2700000" algn="tl">
              <a:srgbClr val="000000"/>
            </a:outerShdw>
          </a:effectLst>
          <a:latin typeface="Verdana" pitchFamily="34" charset="0"/>
        </a:defRPr>
      </a:lvl3pPr>
      <a:lvl4pPr algn="l" rtl="0" eaLnBrk="1" fontAlgn="base" hangingPunct="1">
        <a:spcBef>
          <a:spcPct val="0"/>
        </a:spcBef>
        <a:spcAft>
          <a:spcPct val="0"/>
        </a:spcAft>
        <a:defRPr sz="2400" b="1">
          <a:solidFill>
            <a:schemeClr val="tx1"/>
          </a:solidFill>
          <a:effectLst>
            <a:outerShdw blurRad="38100" dist="38100" dir="2700000" algn="tl">
              <a:srgbClr val="000000"/>
            </a:outerShdw>
          </a:effectLst>
          <a:latin typeface="Verdana" pitchFamily="34" charset="0"/>
        </a:defRPr>
      </a:lvl4pPr>
      <a:lvl5pPr algn="l" rtl="0" eaLnBrk="1" fontAlgn="base" hangingPunct="1">
        <a:spcBef>
          <a:spcPct val="0"/>
        </a:spcBef>
        <a:spcAft>
          <a:spcPct val="0"/>
        </a:spcAft>
        <a:defRPr sz="2400" b="1">
          <a:solidFill>
            <a:schemeClr val="tx1"/>
          </a:solidFill>
          <a:effectLst>
            <a:outerShdw blurRad="38100" dist="38100" dir="2700000" algn="tl">
              <a:srgbClr val="000000"/>
            </a:outerShdw>
          </a:effectLst>
          <a:latin typeface="Verdana" pitchFamily="34" charset="0"/>
        </a:defRPr>
      </a:lvl5pPr>
      <a:lvl6pPr marL="457200" algn="l" rtl="0" eaLnBrk="1" fontAlgn="base" hangingPunct="1">
        <a:spcBef>
          <a:spcPct val="0"/>
        </a:spcBef>
        <a:spcAft>
          <a:spcPct val="0"/>
        </a:spcAft>
        <a:defRPr sz="2400" b="1">
          <a:solidFill>
            <a:schemeClr val="tx2"/>
          </a:solidFill>
          <a:effectLst>
            <a:outerShdw blurRad="38100" dist="38100" dir="2700000" algn="tl">
              <a:srgbClr val="000000"/>
            </a:outerShdw>
          </a:effectLst>
          <a:latin typeface="Verdana" pitchFamily="34" charset="0"/>
        </a:defRPr>
      </a:lvl6pPr>
      <a:lvl7pPr marL="914400" algn="l" rtl="0" eaLnBrk="1" fontAlgn="base" hangingPunct="1">
        <a:spcBef>
          <a:spcPct val="0"/>
        </a:spcBef>
        <a:spcAft>
          <a:spcPct val="0"/>
        </a:spcAft>
        <a:defRPr sz="2400" b="1">
          <a:solidFill>
            <a:schemeClr val="tx2"/>
          </a:solidFill>
          <a:effectLst>
            <a:outerShdw blurRad="38100" dist="38100" dir="2700000" algn="tl">
              <a:srgbClr val="000000"/>
            </a:outerShdw>
          </a:effectLst>
          <a:latin typeface="Verdana" pitchFamily="34" charset="0"/>
        </a:defRPr>
      </a:lvl7pPr>
      <a:lvl8pPr marL="1371600" algn="l" rtl="0" eaLnBrk="1" fontAlgn="base" hangingPunct="1">
        <a:spcBef>
          <a:spcPct val="0"/>
        </a:spcBef>
        <a:spcAft>
          <a:spcPct val="0"/>
        </a:spcAft>
        <a:defRPr sz="2400" b="1">
          <a:solidFill>
            <a:schemeClr val="tx2"/>
          </a:solidFill>
          <a:effectLst>
            <a:outerShdw blurRad="38100" dist="38100" dir="2700000" algn="tl">
              <a:srgbClr val="000000"/>
            </a:outerShdw>
          </a:effectLst>
          <a:latin typeface="Verdana" pitchFamily="34" charset="0"/>
        </a:defRPr>
      </a:lvl8pPr>
      <a:lvl9pPr marL="1828800" algn="l" rtl="0" eaLnBrk="1" fontAlgn="base" hangingPunct="1">
        <a:spcBef>
          <a:spcPct val="0"/>
        </a:spcBef>
        <a:spcAft>
          <a:spcPct val="0"/>
        </a:spcAft>
        <a:defRPr sz="2400" b="1">
          <a:solidFill>
            <a:schemeClr val="tx2"/>
          </a:solidFill>
          <a:effectLst>
            <a:outerShdw blurRad="38100" dist="38100" dir="2700000" algn="tl">
              <a:srgbClr val="000000"/>
            </a:outerShdw>
          </a:effectLst>
          <a:latin typeface="Verdana" pitchFamily="34" charset="0"/>
        </a:defRPr>
      </a:lvl9pPr>
    </p:titleStyle>
    <p:bodyStyle>
      <a:lvl1pPr marL="342900" indent="-342900" algn="l" rtl="0" eaLnBrk="1" fontAlgn="base" hangingPunct="1">
        <a:spcBef>
          <a:spcPct val="20000"/>
        </a:spcBef>
        <a:spcAft>
          <a:spcPct val="0"/>
        </a:spcAft>
        <a:buClr>
          <a:srgbClr val="378AE5"/>
        </a:buClr>
        <a:buSzPct val="100000"/>
        <a:buChar char="•"/>
        <a:defRPr sz="1800">
          <a:solidFill>
            <a:schemeClr val="tx1">
              <a:lumMod val="50000"/>
            </a:schemeClr>
          </a:solidFill>
          <a:effectLst/>
          <a:latin typeface="Helvetica"/>
          <a:ea typeface="+mn-ea"/>
          <a:cs typeface="+mn-cs"/>
        </a:defRPr>
      </a:lvl1pPr>
      <a:lvl2pPr marL="742950" indent="-285750" algn="l" rtl="0" eaLnBrk="1" fontAlgn="base" hangingPunct="1">
        <a:spcBef>
          <a:spcPct val="20000"/>
        </a:spcBef>
        <a:spcAft>
          <a:spcPct val="0"/>
        </a:spcAft>
        <a:buClr>
          <a:srgbClr val="378AE5"/>
        </a:buClr>
        <a:buSzPct val="100000"/>
        <a:buChar char="•"/>
        <a:defRPr sz="1800">
          <a:solidFill>
            <a:schemeClr val="tx1">
              <a:lumMod val="50000"/>
            </a:schemeClr>
          </a:solidFill>
          <a:effectLst/>
          <a:latin typeface="Helvetica"/>
        </a:defRPr>
      </a:lvl2pPr>
      <a:lvl3pPr marL="1143000" indent="-228600" algn="l" rtl="0" eaLnBrk="1" fontAlgn="base" hangingPunct="1">
        <a:spcBef>
          <a:spcPct val="20000"/>
        </a:spcBef>
        <a:spcAft>
          <a:spcPct val="0"/>
        </a:spcAft>
        <a:buClr>
          <a:srgbClr val="378AE5"/>
        </a:buClr>
        <a:buSzPct val="100000"/>
        <a:buChar char="•"/>
        <a:defRPr sz="1800">
          <a:solidFill>
            <a:schemeClr val="tx1">
              <a:lumMod val="50000"/>
            </a:schemeClr>
          </a:solidFill>
          <a:effectLst/>
          <a:latin typeface="Helvetica"/>
        </a:defRPr>
      </a:lvl3pPr>
      <a:lvl4pPr marL="1600200" indent="-228600" algn="l" rtl="0" eaLnBrk="1" fontAlgn="base" hangingPunct="1">
        <a:spcBef>
          <a:spcPct val="20000"/>
        </a:spcBef>
        <a:spcAft>
          <a:spcPct val="0"/>
        </a:spcAft>
        <a:buSzPct val="80000"/>
        <a:buChar char="•"/>
        <a:defRPr sz="2000">
          <a:solidFill>
            <a:schemeClr val="tx1"/>
          </a:solidFill>
          <a:effectLst>
            <a:outerShdw blurRad="38100" dist="38100" dir="2700000" algn="tl">
              <a:srgbClr val="000000"/>
            </a:outerShdw>
          </a:effectLst>
          <a:latin typeface="Tahoma" pitchFamily="34" charset="0"/>
        </a:defRPr>
      </a:lvl4pPr>
      <a:lvl5pPr marL="2057400" indent="-228600" algn="l" rtl="0" eaLnBrk="1" fontAlgn="base" hangingPunct="1">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Tahoma" pitchFamily="34" charset="0"/>
        </a:defRPr>
      </a:lvl5pPr>
      <a:lvl6pPr marL="2514600" indent="-228600" algn="l" rtl="0" eaLnBrk="1" fontAlgn="base" hangingPunct="1">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Tahoma" pitchFamily="34" charset="0"/>
        </a:defRPr>
      </a:lvl6pPr>
      <a:lvl7pPr marL="2971800" indent="-228600" algn="l" rtl="0" eaLnBrk="1" fontAlgn="base" hangingPunct="1">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Tahoma" pitchFamily="34" charset="0"/>
        </a:defRPr>
      </a:lvl7pPr>
      <a:lvl8pPr marL="3429000" indent="-228600" algn="l" rtl="0" eaLnBrk="1" fontAlgn="base" hangingPunct="1">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Tahoma" pitchFamily="34" charset="0"/>
        </a:defRPr>
      </a:lvl8pPr>
      <a:lvl9pPr marL="3886200" indent="-228600" algn="l" rtl="0" eaLnBrk="1" fontAlgn="base" hangingPunct="1">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17" name="Picture 1"/>
          <p:cNvPicPr/>
          <p:nvPr/>
        </p:nvPicPr>
        <p:blipFill>
          <a:blip r:embed="rId14"/>
          <a:stretch/>
        </p:blipFill>
        <p:spPr>
          <a:xfrm>
            <a:off x="0" y="6300360"/>
            <a:ext cx="9142560" cy="556200"/>
          </a:xfrm>
          <a:prstGeom prst="rect">
            <a:avLst/>
          </a:prstGeom>
          <a:ln w="12600">
            <a:noFill/>
          </a:ln>
        </p:spPr>
      </p:pic>
      <p:sp>
        <p:nvSpPr>
          <p:cNvPr id="118"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r>
              <a:rPr lang="en-US" sz="4400" b="0" strike="noStrike" spc="-1">
                <a:latin typeface="Arial"/>
              </a:rPr>
              <a:t>Click to edit the title text format</a:t>
            </a:r>
          </a:p>
        </p:txBody>
      </p:sp>
      <p:sp>
        <p:nvSpPr>
          <p:cNvPr id="119" name="PlaceHolder 2"/>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extLst>
      <p:ext uri="{BB962C8B-B14F-4D97-AF65-F5344CB8AC3E}">
        <p14:creationId xmlns:p14="http://schemas.microsoft.com/office/powerpoint/2010/main" val="3160932853"/>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hf sldNum="0"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sz="quarter" idx="1"/>
          </p:nvPr>
        </p:nvSpPr>
        <p:spPr/>
        <p:txBody>
          <a:bodyPr/>
          <a:lstStyle/>
          <a:p>
            <a:r>
              <a:rPr lang="en-US" dirty="0" err="1"/>
              <a:t>Guangliang</a:t>
            </a:r>
            <a:r>
              <a:rPr lang="en-US" dirty="0"/>
              <a:t> Fu and Otto </a:t>
            </a:r>
            <a:r>
              <a:rPr lang="en-US" dirty="0" err="1"/>
              <a:t>Hasekamp</a:t>
            </a:r>
            <a:endParaRPr lang="en-US" dirty="0"/>
          </a:p>
        </p:txBody>
      </p:sp>
      <p:sp>
        <p:nvSpPr>
          <p:cNvPr id="3" name="Title 2"/>
          <p:cNvSpPr>
            <a:spLocks noGrp="1"/>
          </p:cNvSpPr>
          <p:nvPr>
            <p:ph type="ctrTitle" sz="quarter"/>
          </p:nvPr>
        </p:nvSpPr>
        <p:spPr/>
        <p:txBody>
          <a:bodyPr/>
          <a:lstStyle/>
          <a:p>
            <a:r>
              <a:rPr lang="en-US" dirty="0"/>
              <a:t>Description of </a:t>
            </a:r>
            <a:r>
              <a:rPr lang="en-US" dirty="0" err="1"/>
              <a:t>SPEXone</a:t>
            </a:r>
            <a:r>
              <a:rPr lang="en-US" dirty="0"/>
              <a:t> synthetic orbit data</a:t>
            </a:r>
          </a:p>
        </p:txBody>
      </p:sp>
    </p:spTree>
    <p:extLst>
      <p:ext uri="{BB962C8B-B14F-4D97-AF65-F5344CB8AC3E}">
        <p14:creationId xmlns:p14="http://schemas.microsoft.com/office/powerpoint/2010/main" val="18244196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 name="CustomShape 1"/>
          <p:cNvSpPr/>
          <p:nvPr/>
        </p:nvSpPr>
        <p:spPr>
          <a:xfrm>
            <a:off x="8763480" y="6586920"/>
            <a:ext cx="199440" cy="280440"/>
          </a:xfrm>
          <a:prstGeom prst="rect">
            <a:avLst/>
          </a:prstGeom>
          <a:noFill/>
          <a:ln w="12600">
            <a:noFill/>
          </a:ln>
        </p:spPr>
        <p:style>
          <a:lnRef idx="0">
            <a:scrgbClr r="0" g="0" b="0"/>
          </a:lnRef>
          <a:fillRef idx="0">
            <a:scrgbClr r="0" g="0" b="0"/>
          </a:fillRef>
          <a:effectRef idx="0">
            <a:scrgbClr r="0" g="0" b="0"/>
          </a:effectRef>
          <a:fontRef idx="minor"/>
        </p:style>
        <p:txBody>
          <a:bodyPr lIns="45720" tIns="45000" rIns="45720" bIns="45000" anchor="ctr">
            <a:no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5B84290-FFA6-4C19-B5DB-6AF6C1BAE26D}" type="slidenum">
              <a:rPr kumimoji="0" lang="en-US" sz="1200" b="0" i="0" u="none" strike="noStrike" kern="1200" cap="none" spc="-1" normalizeH="0" baseline="0" noProof="0">
                <a:ln>
                  <a:noFill/>
                </a:ln>
                <a:solidFill>
                  <a:srgbClr val="CCECFF"/>
                </a:solidFill>
                <a:effectLst/>
                <a:uLnTx/>
                <a:uFillTx/>
                <a:latin typeface="Verdana"/>
                <a:ea typeface="Verdana"/>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1" normalizeH="0" baseline="0" noProof="0">
              <a:ln>
                <a:noFill/>
              </a:ln>
              <a:solidFill>
                <a:prstClr val="black"/>
              </a:solidFill>
              <a:effectLst/>
              <a:uLnTx/>
              <a:uFillTx/>
              <a:latin typeface="Arial"/>
            </a:endParaRPr>
          </a:p>
        </p:txBody>
      </p:sp>
      <p:sp>
        <p:nvSpPr>
          <p:cNvPr id="5" name="CustomShape 3"/>
          <p:cNvSpPr/>
          <p:nvPr/>
        </p:nvSpPr>
        <p:spPr>
          <a:xfrm>
            <a:off x="110520" y="573985"/>
            <a:ext cx="8763480" cy="5557234"/>
          </a:xfrm>
          <a:prstGeom prst="rect">
            <a:avLst/>
          </a:prstGeom>
          <a:noFill/>
          <a:ln w="12600">
            <a:noFill/>
          </a:ln>
        </p:spPr>
        <p:style>
          <a:lnRef idx="0">
            <a:scrgbClr r="0" g="0" b="0"/>
          </a:lnRef>
          <a:fillRef idx="0">
            <a:scrgbClr r="0" g="0" b="0"/>
          </a:fillRef>
          <a:effectRef idx="0">
            <a:scrgbClr r="0" g="0" b="0"/>
          </a:effectRef>
          <a:fontRef idx="minor"/>
        </p:style>
        <p:txBody>
          <a:bodyPr lIns="45720" tIns="45000" rIns="45720" bIns="45000">
            <a:noAutofit/>
          </a:bodyPr>
          <a:lstStyle/>
          <a:p>
            <a:pPr marL="800100" marR="0" lvl="1" indent="-342900" algn="l" defTabSz="914400" rtl="0" eaLnBrk="1" fontAlgn="auto" latinLnBrk="0" hangingPunct="1">
              <a:lnSpc>
                <a:spcPct val="100000"/>
              </a:lnSpc>
              <a:spcBef>
                <a:spcPts val="0"/>
              </a:spcBef>
              <a:spcAft>
                <a:spcPts val="0"/>
              </a:spcAft>
              <a:buClrTx/>
              <a:buSzTx/>
              <a:buFont typeface="Wingdings" charset="2"/>
              <a:buChar char="q"/>
              <a:tabLst/>
              <a:defRPr/>
            </a:pPr>
            <a:r>
              <a:rPr kumimoji="0" lang="en-US" sz="2000" b="0" i="0" u="none" strike="noStrike" kern="1200" cap="none" spc="0" normalizeH="0" baseline="0" noProof="0" dirty="0">
                <a:ln>
                  <a:noFill/>
                </a:ln>
                <a:solidFill>
                  <a:prstClr val="black"/>
                </a:solidFill>
                <a:effectLst/>
                <a:uLnTx/>
                <a:uFillTx/>
                <a:latin typeface="Arial"/>
              </a:rPr>
              <a:t>Orbit information (latitude, longitude, viewing and solar geometry) is generated by SRON orbit simulator</a:t>
            </a:r>
            <a:r>
              <a:rPr kumimoji="0" lang="en-US" altLang="zh-CN" sz="2000" b="0" i="0" u="none" strike="noStrike" kern="1200" cap="none" spc="0" normalizeH="0" baseline="0" noProof="0" dirty="0">
                <a:ln>
                  <a:noFill/>
                </a:ln>
                <a:solidFill>
                  <a:prstClr val="black"/>
                </a:solidFill>
                <a:effectLst/>
                <a:uLnTx/>
                <a:uFillTx/>
                <a:latin typeface="Arial"/>
              </a:rPr>
              <a:t>.</a:t>
            </a:r>
            <a:endParaRPr kumimoji="0" lang="en-US" sz="2000" b="0" i="0" u="none" strike="noStrike" kern="1200" cap="none" spc="-1" normalizeH="0" baseline="0" noProof="0" dirty="0">
              <a:ln>
                <a:noFill/>
              </a:ln>
              <a:solidFill>
                <a:prstClr val="black"/>
              </a:solidFill>
              <a:effectLst/>
              <a:uLnTx/>
              <a:uFillTx/>
              <a:latin typeface="Verdana"/>
              <a:ea typeface="Verdana"/>
            </a:endParaRPr>
          </a:p>
          <a:p>
            <a:pPr marL="800100" marR="0" lvl="1" indent="-342900" algn="l" defTabSz="914400" rtl="0" eaLnBrk="1" fontAlgn="auto" latinLnBrk="0" hangingPunct="1">
              <a:lnSpc>
                <a:spcPct val="100000"/>
              </a:lnSpc>
              <a:spcBef>
                <a:spcPts val="0"/>
              </a:spcBef>
              <a:spcAft>
                <a:spcPts val="0"/>
              </a:spcAft>
              <a:buClrTx/>
              <a:buSzTx/>
              <a:buFont typeface="Wingdings" charset="2"/>
              <a:buChar char="q"/>
              <a:tabLst/>
              <a:defRPr/>
            </a:pPr>
            <a:endParaRPr kumimoji="0" lang="en-US" sz="2000" b="0" i="0" u="none" strike="noStrike" kern="1200" cap="none" spc="-1" normalizeH="0" baseline="0" noProof="0" dirty="0">
              <a:ln>
                <a:noFill/>
              </a:ln>
              <a:solidFill>
                <a:prstClr val="black"/>
              </a:solidFill>
              <a:effectLst/>
              <a:uLnTx/>
              <a:uFillTx/>
              <a:latin typeface="Verdana"/>
              <a:ea typeface="Verdana"/>
            </a:endParaRPr>
          </a:p>
          <a:p>
            <a:pPr marL="800100" marR="0" lvl="1" indent="-342900" algn="l" defTabSz="914400" rtl="0" eaLnBrk="1" fontAlgn="auto" latinLnBrk="0" hangingPunct="1">
              <a:lnSpc>
                <a:spcPct val="100000"/>
              </a:lnSpc>
              <a:spcBef>
                <a:spcPts val="0"/>
              </a:spcBef>
              <a:spcAft>
                <a:spcPts val="0"/>
              </a:spcAft>
              <a:buClrTx/>
              <a:buSzTx/>
              <a:buFont typeface="Wingdings" charset="2"/>
              <a:buChar char="q"/>
              <a:tabLst/>
              <a:defRPr/>
            </a:pPr>
            <a:r>
              <a:rPr kumimoji="0" lang="en-US" sz="2000" b="0" i="0" u="none" strike="noStrike" kern="1200" cap="none" spc="0" normalizeH="0" baseline="0" noProof="0" dirty="0">
                <a:ln>
                  <a:noFill/>
                </a:ln>
                <a:solidFill>
                  <a:prstClr val="black"/>
                </a:solidFill>
                <a:effectLst/>
                <a:uLnTx/>
                <a:uFillTx/>
                <a:latin typeface="Arial"/>
              </a:rPr>
              <a:t>Atmosphere/surface</a:t>
            </a:r>
            <a:r>
              <a:rPr kumimoji="0" lang="en-US" sz="2000" b="0" i="0" u="none" strike="noStrike" kern="1200" cap="none" spc="-1" normalizeH="0" baseline="0" noProof="0" dirty="0">
                <a:ln>
                  <a:noFill/>
                </a:ln>
                <a:solidFill>
                  <a:prstClr val="black"/>
                </a:solidFill>
                <a:effectLst/>
                <a:uLnTx/>
                <a:uFillTx/>
                <a:latin typeface="Verdana"/>
                <a:ea typeface="Verdana"/>
              </a:rPr>
              <a:t> input parameters are obtained from different sources:</a:t>
            </a:r>
          </a:p>
          <a:p>
            <a:pPr marL="1200150" marR="0" lvl="2" indent="-285750" algn="l" defTabSz="914400" rtl="0" eaLnBrk="1" fontAlgn="auto" latinLnBrk="0" hangingPunct="1">
              <a:lnSpc>
                <a:spcPct val="100000"/>
              </a:lnSpc>
              <a:spcBef>
                <a:spcPts val="0"/>
              </a:spcBef>
              <a:spcAft>
                <a:spcPts val="0"/>
              </a:spcAft>
              <a:buClrTx/>
              <a:buSzTx/>
              <a:buFont typeface="Wingdings" charset="2"/>
              <a:buChar char="v"/>
              <a:tabLst/>
              <a:defRPr/>
            </a:pPr>
            <a:r>
              <a:rPr kumimoji="0" lang="en-US" altLang="zh-CN" sz="1800" b="0" i="0" u="none" strike="noStrike" kern="1200" cap="none" spc="0" normalizeH="0" baseline="0" noProof="0" dirty="0">
                <a:ln>
                  <a:noFill/>
                </a:ln>
                <a:solidFill>
                  <a:prstClr val="black"/>
                </a:solidFill>
                <a:effectLst/>
                <a:uLnTx/>
                <a:uFillTx/>
                <a:latin typeface="Arial"/>
              </a:rPr>
              <a:t>AOD</a:t>
            </a:r>
            <a:r>
              <a:rPr kumimoji="0" lang="en-US" sz="1800" b="0" i="0" u="none" strike="noStrike" kern="1200" cap="none" spc="0" normalizeH="0" baseline="0" noProof="0" dirty="0">
                <a:ln>
                  <a:noFill/>
                </a:ln>
                <a:solidFill>
                  <a:prstClr val="black"/>
                </a:solidFill>
                <a:effectLst/>
                <a:uLnTx/>
                <a:uFillTx/>
                <a:latin typeface="Arial"/>
              </a:rPr>
              <a:t> and land surface BPDF (Bi-direction Polarization Distribution Function) are from </a:t>
            </a:r>
            <a:r>
              <a:rPr kumimoji="0" lang="en-US" sz="1800" b="0" i="0" u="none" strike="noStrike" kern="1200" cap="none" spc="0" normalizeH="0" baseline="0" noProof="0" dirty="0">
                <a:ln>
                  <a:noFill/>
                </a:ln>
                <a:solidFill>
                  <a:srgbClr val="FF0000"/>
                </a:solidFill>
                <a:effectLst/>
                <a:uLnTx/>
                <a:uFillTx/>
                <a:latin typeface="Arial"/>
              </a:rPr>
              <a:t>POLDER </a:t>
            </a:r>
            <a:r>
              <a:rPr kumimoji="0" lang="en-US" sz="1800" b="0" i="0" u="none" strike="noStrike" kern="1200" cap="none" spc="0" normalizeH="0" baseline="0" noProof="0" dirty="0">
                <a:ln>
                  <a:noFill/>
                </a:ln>
                <a:solidFill>
                  <a:prstClr val="black"/>
                </a:solidFill>
                <a:effectLst/>
                <a:uLnTx/>
                <a:uFillTx/>
                <a:latin typeface="Arial"/>
              </a:rPr>
              <a:t>L2 data;</a:t>
            </a:r>
          </a:p>
          <a:p>
            <a:pPr marL="1200150" marR="0" lvl="2" indent="-285750" algn="l" defTabSz="914400" rtl="0" eaLnBrk="1" fontAlgn="auto" latinLnBrk="0" hangingPunct="1">
              <a:lnSpc>
                <a:spcPct val="100000"/>
              </a:lnSpc>
              <a:spcBef>
                <a:spcPts val="0"/>
              </a:spcBef>
              <a:spcAft>
                <a:spcPts val="0"/>
              </a:spcAft>
              <a:buClrTx/>
              <a:buSzTx/>
              <a:buFont typeface="Wingdings" charset="2"/>
              <a:buChar char="v"/>
              <a:tabLst/>
              <a:defRPr/>
            </a:pPr>
            <a:r>
              <a:rPr kumimoji="0" lang="en-US" altLang="zh-CN" sz="1800" b="0" i="0" u="none" strike="noStrike" kern="1200" cap="none" spc="0" normalizeH="0" baseline="0" noProof="0" dirty="0">
                <a:ln>
                  <a:noFill/>
                </a:ln>
                <a:solidFill>
                  <a:prstClr val="black"/>
                </a:solidFill>
                <a:effectLst/>
                <a:uLnTx/>
                <a:uFillTx/>
                <a:latin typeface="Arial"/>
              </a:rPr>
              <a:t>Aerosol</a:t>
            </a:r>
            <a:r>
              <a:rPr kumimoji="0" lang="zh-CN" altLang="en-US" sz="1800" b="0" i="0" u="none" strike="noStrike" kern="1200" cap="none" spc="0" normalizeH="0" baseline="0" noProof="0" dirty="0">
                <a:ln>
                  <a:noFill/>
                </a:ln>
                <a:solidFill>
                  <a:prstClr val="black"/>
                </a:solidFill>
                <a:effectLst/>
                <a:uLnTx/>
                <a:uFillTx/>
                <a:latin typeface="Arial"/>
              </a:rPr>
              <a:t> </a:t>
            </a:r>
            <a:r>
              <a:rPr kumimoji="0" lang="en-US" altLang="zh-CN" sz="1800" b="0" i="0" u="none" strike="noStrike" kern="1200" cap="none" spc="0" normalizeH="0" baseline="0" noProof="0" dirty="0">
                <a:ln>
                  <a:noFill/>
                </a:ln>
                <a:solidFill>
                  <a:prstClr val="black"/>
                </a:solidFill>
                <a:effectLst/>
                <a:uLnTx/>
                <a:uFillTx/>
                <a:latin typeface="Arial"/>
              </a:rPr>
              <a:t>modes</a:t>
            </a:r>
            <a:r>
              <a:rPr kumimoji="0" lang="zh-CN" altLang="en-US" sz="1800" b="0" i="0" u="none" strike="noStrike" kern="1200" cap="none" spc="0" normalizeH="0" baseline="0" noProof="0" dirty="0">
                <a:ln>
                  <a:noFill/>
                </a:ln>
                <a:solidFill>
                  <a:prstClr val="black"/>
                </a:solidFill>
                <a:effectLst/>
                <a:uLnTx/>
                <a:uFillTx/>
                <a:latin typeface="Arial"/>
              </a:rPr>
              <a:t> </a:t>
            </a:r>
            <a:r>
              <a:rPr kumimoji="0" lang="en-US" altLang="zh-CN" sz="1800" b="0" i="0" u="none" strike="noStrike" kern="1200" cap="none" spc="0" normalizeH="0" baseline="0" noProof="0" dirty="0">
                <a:ln>
                  <a:noFill/>
                </a:ln>
                <a:solidFill>
                  <a:prstClr val="black"/>
                </a:solidFill>
                <a:effectLst/>
                <a:uLnTx/>
                <a:uFillTx/>
                <a:latin typeface="Arial"/>
              </a:rPr>
              <a:t>information</a:t>
            </a:r>
            <a:r>
              <a:rPr kumimoji="0" lang="zh-CN" altLang="en-US" sz="1800" b="0" i="0" u="none" strike="noStrike" kern="1200" cap="none" spc="0" normalizeH="0" baseline="0" noProof="0" dirty="0">
                <a:ln>
                  <a:noFill/>
                </a:ln>
                <a:solidFill>
                  <a:prstClr val="black"/>
                </a:solidFill>
                <a:effectLst/>
                <a:uLnTx/>
                <a:uFillTx/>
                <a:latin typeface="Arial"/>
              </a:rPr>
              <a:t> </a:t>
            </a:r>
            <a:r>
              <a:rPr kumimoji="0" lang="nl-NL" altLang="zh-CN" sz="1800" b="0" i="0" u="none" strike="noStrike" kern="1200" cap="none" spc="0" normalizeH="0" baseline="0" noProof="0" dirty="0" err="1">
                <a:ln>
                  <a:noFill/>
                </a:ln>
                <a:solidFill>
                  <a:prstClr val="black"/>
                </a:solidFill>
                <a:effectLst/>
                <a:uLnTx/>
                <a:uFillTx/>
                <a:latin typeface="Arial"/>
              </a:rPr>
              <a:t>effective</a:t>
            </a:r>
            <a:r>
              <a:rPr kumimoji="0" lang="nl-NL" altLang="zh-CN" sz="1800" b="0" i="0" u="none" strike="noStrike" kern="1200" cap="none" spc="0" normalizeH="0" baseline="0" noProof="0" dirty="0">
                <a:ln>
                  <a:noFill/>
                </a:ln>
                <a:solidFill>
                  <a:prstClr val="black"/>
                </a:solidFill>
                <a:effectLst/>
                <a:uLnTx/>
                <a:uFillTx/>
                <a:latin typeface="Arial"/>
              </a:rPr>
              <a:t> radius (</a:t>
            </a:r>
            <a:r>
              <a:rPr kumimoji="0" lang="en-US" altLang="zh-CN" sz="1800" b="0" i="0" u="none" strike="noStrike" kern="1200" cap="none" spc="0" normalizeH="0" baseline="0" noProof="0" dirty="0" err="1">
                <a:ln>
                  <a:noFill/>
                </a:ln>
                <a:solidFill>
                  <a:prstClr val="black"/>
                </a:solidFill>
                <a:effectLst/>
                <a:uLnTx/>
                <a:uFillTx/>
                <a:latin typeface="Arial"/>
              </a:rPr>
              <a:t>reff</a:t>
            </a:r>
            <a:r>
              <a:rPr kumimoji="0" lang="en-US" altLang="zh-CN" sz="1800" b="0" i="0" u="none" strike="noStrike" kern="1200" cap="none" spc="0" normalizeH="0" baseline="0" noProof="0" dirty="0">
                <a:ln>
                  <a:noFill/>
                </a:ln>
                <a:solidFill>
                  <a:prstClr val="black"/>
                </a:solidFill>
                <a:effectLst/>
                <a:uLnTx/>
                <a:uFillTx/>
                <a:latin typeface="Arial"/>
              </a:rPr>
              <a:t>),</a:t>
            </a:r>
            <a:r>
              <a:rPr kumimoji="0" lang="zh-CN" altLang="en-US" sz="1800" b="0" i="0" u="none" strike="noStrike" kern="1200" cap="none" spc="0" normalizeH="0" baseline="0" noProof="0" dirty="0">
                <a:ln>
                  <a:noFill/>
                </a:ln>
                <a:solidFill>
                  <a:prstClr val="black"/>
                </a:solidFill>
                <a:effectLst/>
                <a:uLnTx/>
                <a:uFillTx/>
                <a:latin typeface="Arial"/>
              </a:rPr>
              <a:t> </a:t>
            </a:r>
            <a:r>
              <a:rPr kumimoji="0" lang="nl-NL" altLang="zh-CN" sz="1800" b="0" i="0" u="none" strike="noStrike" kern="1200" cap="none" spc="0" normalizeH="0" baseline="0" noProof="0" dirty="0" err="1">
                <a:ln>
                  <a:noFill/>
                </a:ln>
                <a:solidFill>
                  <a:prstClr val="black"/>
                </a:solidFill>
                <a:effectLst/>
                <a:uLnTx/>
                <a:uFillTx/>
                <a:latin typeface="Arial"/>
              </a:rPr>
              <a:t>effective</a:t>
            </a:r>
            <a:r>
              <a:rPr kumimoji="0" lang="nl-NL" altLang="zh-CN" sz="1800" b="0" i="0" u="none" strike="noStrike" kern="1200" cap="none" spc="0" normalizeH="0" baseline="0" noProof="0" dirty="0">
                <a:ln>
                  <a:noFill/>
                </a:ln>
                <a:solidFill>
                  <a:prstClr val="black"/>
                </a:solidFill>
                <a:effectLst/>
                <a:uLnTx/>
                <a:uFillTx/>
                <a:latin typeface="Arial"/>
              </a:rPr>
              <a:t> </a:t>
            </a:r>
            <a:r>
              <a:rPr kumimoji="0" lang="nl-NL" altLang="zh-CN" sz="1800" b="0" i="0" u="none" strike="noStrike" kern="1200" cap="none" spc="0" normalizeH="0" baseline="0" noProof="0" dirty="0" err="1">
                <a:ln>
                  <a:noFill/>
                </a:ln>
                <a:solidFill>
                  <a:prstClr val="black"/>
                </a:solidFill>
                <a:effectLst/>
                <a:uLnTx/>
                <a:uFillTx/>
                <a:latin typeface="Arial"/>
              </a:rPr>
              <a:t>variance</a:t>
            </a:r>
            <a:r>
              <a:rPr kumimoji="0" lang="nl-NL" altLang="zh-CN" sz="1800" b="0" i="0" u="none" strike="noStrike" kern="1200" cap="none" spc="0" normalizeH="0" baseline="0" noProof="0" dirty="0">
                <a:ln>
                  <a:noFill/>
                </a:ln>
                <a:solidFill>
                  <a:prstClr val="black"/>
                </a:solidFill>
                <a:effectLst/>
                <a:uLnTx/>
                <a:uFillTx/>
                <a:latin typeface="Arial"/>
              </a:rPr>
              <a:t> (</a:t>
            </a:r>
            <a:r>
              <a:rPr kumimoji="0" lang="en-US" altLang="zh-CN" sz="1800" b="0" i="0" u="none" strike="noStrike" kern="1200" cap="none" spc="0" normalizeH="0" baseline="0" noProof="0" dirty="0" err="1">
                <a:ln>
                  <a:noFill/>
                </a:ln>
                <a:solidFill>
                  <a:prstClr val="black"/>
                </a:solidFill>
                <a:effectLst/>
                <a:uLnTx/>
                <a:uFillTx/>
                <a:latin typeface="Arial"/>
              </a:rPr>
              <a:t>veff</a:t>
            </a:r>
            <a:r>
              <a:rPr kumimoji="0" lang="en-US" altLang="zh-CN" sz="1800" b="0" i="0" u="none" strike="noStrike" kern="1200" cap="none" spc="0" normalizeH="0" baseline="0" noProof="0" dirty="0">
                <a:ln>
                  <a:noFill/>
                </a:ln>
                <a:solidFill>
                  <a:prstClr val="black"/>
                </a:solidFill>
                <a:effectLst/>
                <a:uLnTx/>
                <a:uFillTx/>
                <a:latin typeface="Arial"/>
              </a:rPr>
              <a:t>),</a:t>
            </a:r>
            <a:r>
              <a:rPr kumimoji="0" lang="zh-CN" altLang="en-US" sz="1800" b="0" i="0" u="none" strike="noStrike" kern="1200" cap="none" spc="0" normalizeH="0" baseline="0" noProof="0" dirty="0">
                <a:ln>
                  <a:noFill/>
                </a:ln>
                <a:solidFill>
                  <a:prstClr val="black"/>
                </a:solidFill>
                <a:effectLst/>
                <a:uLnTx/>
                <a:uFillTx/>
                <a:latin typeface="Arial"/>
              </a:rPr>
              <a:t> </a:t>
            </a:r>
            <a:r>
              <a:rPr kumimoji="0" lang="nl-NL" altLang="zh-CN" sz="1800" b="0" i="0" u="none" strike="noStrike" kern="1200" cap="none" spc="0" normalizeH="0" baseline="0" noProof="0" dirty="0">
                <a:ln>
                  <a:noFill/>
                </a:ln>
                <a:solidFill>
                  <a:prstClr val="black"/>
                </a:solidFill>
                <a:effectLst/>
                <a:uLnTx/>
                <a:uFillTx/>
                <a:latin typeface="Arial"/>
              </a:rPr>
              <a:t>Aerosol </a:t>
            </a:r>
            <a:r>
              <a:rPr kumimoji="0" lang="nl-NL" altLang="zh-CN" sz="1800" b="0" i="0" u="none" strike="noStrike" kern="1200" cap="none" spc="0" normalizeH="0" baseline="0" noProof="0" dirty="0" err="1">
                <a:ln>
                  <a:noFill/>
                </a:ln>
                <a:solidFill>
                  <a:prstClr val="black"/>
                </a:solidFill>
                <a:effectLst/>
                <a:uLnTx/>
                <a:uFillTx/>
                <a:latin typeface="Arial"/>
              </a:rPr>
              <a:t>Layer</a:t>
            </a:r>
            <a:r>
              <a:rPr kumimoji="0" lang="nl-NL" altLang="zh-CN" sz="1800" b="0" i="0" u="none" strike="noStrike" kern="1200" cap="none" spc="0" normalizeH="0" baseline="0" noProof="0" dirty="0">
                <a:ln>
                  <a:noFill/>
                </a:ln>
                <a:solidFill>
                  <a:prstClr val="black"/>
                </a:solidFill>
                <a:effectLst/>
                <a:uLnTx/>
                <a:uFillTx/>
                <a:latin typeface="Arial"/>
              </a:rPr>
              <a:t> </a:t>
            </a:r>
            <a:r>
              <a:rPr kumimoji="0" lang="nl-NL" altLang="zh-CN" sz="1800" b="0" i="0" u="none" strike="noStrike" kern="1200" cap="none" spc="0" normalizeH="0" baseline="0" noProof="0" dirty="0" err="1">
                <a:ln>
                  <a:noFill/>
                </a:ln>
                <a:solidFill>
                  <a:prstClr val="black"/>
                </a:solidFill>
                <a:effectLst/>
                <a:uLnTx/>
                <a:uFillTx/>
                <a:latin typeface="Arial"/>
              </a:rPr>
              <a:t>height</a:t>
            </a:r>
            <a:r>
              <a:rPr kumimoji="0" lang="nl-NL" altLang="zh-CN" sz="1800" b="0" i="0" u="none" strike="noStrike" kern="1200" cap="none" spc="0" normalizeH="0" baseline="0" noProof="0" dirty="0">
                <a:ln>
                  <a:noFill/>
                </a:ln>
                <a:solidFill>
                  <a:prstClr val="black"/>
                </a:solidFill>
                <a:effectLst/>
                <a:uLnTx/>
                <a:uFillTx/>
                <a:latin typeface="Arial"/>
              </a:rPr>
              <a:t> (</a:t>
            </a:r>
            <a:r>
              <a:rPr kumimoji="0" lang="en-US" altLang="zh-CN" sz="1800" b="0" i="0" u="none" strike="noStrike" kern="1200" cap="none" spc="0" normalizeH="0" baseline="0" noProof="0" dirty="0">
                <a:ln>
                  <a:noFill/>
                </a:ln>
                <a:solidFill>
                  <a:prstClr val="black"/>
                </a:solidFill>
                <a:effectLst/>
                <a:uLnTx/>
                <a:uFillTx/>
                <a:latin typeface="Arial"/>
              </a:rPr>
              <a:t>ALH),</a:t>
            </a:r>
            <a:r>
              <a:rPr kumimoji="0" lang="zh-CN" altLang="en-US" sz="1800" b="0" i="0" u="none" strike="noStrike" kern="1200" cap="none" spc="0" normalizeH="0" baseline="0" noProof="0" dirty="0">
                <a:ln>
                  <a:noFill/>
                </a:ln>
                <a:solidFill>
                  <a:prstClr val="black"/>
                </a:solidFill>
                <a:effectLst/>
                <a:uLnTx/>
                <a:uFillTx/>
                <a:latin typeface="Arial"/>
              </a:rPr>
              <a:t> </a:t>
            </a:r>
            <a:r>
              <a:rPr kumimoji="0" lang="en-US" altLang="zh-CN" sz="1800" b="0" i="0" u="none" strike="noStrike" kern="1200" cap="none" spc="0" normalizeH="0" baseline="0" noProof="0" dirty="0">
                <a:ln>
                  <a:noFill/>
                </a:ln>
                <a:solidFill>
                  <a:prstClr val="black"/>
                </a:solidFill>
                <a:effectLst/>
                <a:uLnTx/>
                <a:uFillTx/>
                <a:latin typeface="Arial"/>
              </a:rPr>
              <a:t>column</a:t>
            </a:r>
            <a:r>
              <a:rPr kumimoji="0" lang="zh-CN" altLang="en-US" sz="1800" b="0" i="0" u="none" strike="noStrike" kern="1200" cap="none" spc="0" normalizeH="0" baseline="0" noProof="0" dirty="0">
                <a:ln>
                  <a:noFill/>
                </a:ln>
                <a:solidFill>
                  <a:prstClr val="black"/>
                </a:solidFill>
                <a:effectLst/>
                <a:uLnTx/>
                <a:uFillTx/>
                <a:latin typeface="Arial"/>
              </a:rPr>
              <a:t> </a:t>
            </a:r>
            <a:r>
              <a:rPr kumimoji="0" lang="en-US" altLang="zh-CN" sz="1800" b="0" i="0" u="none" strike="noStrike" kern="1200" cap="none" spc="0" normalizeH="0" baseline="0" noProof="0" dirty="0">
                <a:ln>
                  <a:noFill/>
                </a:ln>
                <a:solidFill>
                  <a:prstClr val="black"/>
                </a:solidFill>
                <a:effectLst/>
                <a:uLnTx/>
                <a:uFillTx/>
                <a:latin typeface="Arial"/>
              </a:rPr>
              <a:t>number (N), A</a:t>
            </a:r>
            <a:r>
              <a:rPr kumimoji="0" lang="en-US" sz="1800" b="0" i="0" u="none" strike="noStrike" kern="1200" cap="none" spc="0" normalizeH="0" baseline="0" noProof="0" dirty="0">
                <a:ln>
                  <a:noFill/>
                </a:ln>
                <a:solidFill>
                  <a:prstClr val="black"/>
                </a:solidFill>
                <a:effectLst/>
                <a:uLnTx/>
                <a:uFillTx/>
                <a:latin typeface="Arial"/>
              </a:rPr>
              <a:t>erosol refractive component coefficients, and </a:t>
            </a:r>
            <a:r>
              <a:rPr kumimoji="0" lang="en-US" altLang="zh-CN" sz="1800" b="0" i="0" u="none" strike="noStrike" kern="1200" cap="none" spc="0" normalizeH="0" baseline="0" noProof="0" dirty="0">
                <a:ln>
                  <a:noFill/>
                </a:ln>
                <a:solidFill>
                  <a:prstClr val="black"/>
                </a:solidFill>
                <a:effectLst/>
                <a:uLnTx/>
                <a:uFillTx/>
                <a:latin typeface="Arial"/>
              </a:rPr>
              <a:t>A</a:t>
            </a:r>
            <a:r>
              <a:rPr kumimoji="0" lang="en-US" sz="1800" b="0" i="0" u="none" strike="noStrike" kern="1200" cap="none" spc="0" normalizeH="0" baseline="0" noProof="0" dirty="0">
                <a:ln>
                  <a:noFill/>
                </a:ln>
                <a:solidFill>
                  <a:prstClr val="black"/>
                </a:solidFill>
                <a:effectLst/>
                <a:uLnTx/>
                <a:uFillTx/>
                <a:latin typeface="Arial"/>
              </a:rPr>
              <a:t>erosol spherical fractions are </a:t>
            </a:r>
            <a:r>
              <a:rPr kumimoji="0" lang="en-US" altLang="zh-CN" sz="1800" b="0" i="0" u="none" strike="noStrike" kern="1200" cap="none" spc="0" normalizeH="0" baseline="0" noProof="0" dirty="0">
                <a:ln>
                  <a:noFill/>
                </a:ln>
                <a:solidFill>
                  <a:prstClr val="black"/>
                </a:solidFill>
                <a:effectLst/>
                <a:uLnTx/>
                <a:uFillTx/>
                <a:latin typeface="Arial"/>
              </a:rPr>
              <a:t>from</a:t>
            </a:r>
            <a:r>
              <a:rPr kumimoji="0" lang="zh-CN" altLang="en-US" sz="1800" b="0" i="0" u="none" strike="noStrike" kern="1200" cap="none" spc="0" normalizeH="0" baseline="0" noProof="0" dirty="0">
                <a:ln>
                  <a:noFill/>
                </a:ln>
                <a:solidFill>
                  <a:prstClr val="black"/>
                </a:solidFill>
                <a:effectLst/>
                <a:uLnTx/>
                <a:uFillTx/>
                <a:latin typeface="Arial"/>
              </a:rPr>
              <a:t> </a:t>
            </a:r>
            <a:r>
              <a:rPr kumimoji="0" lang="en-US" altLang="zh-CN" sz="1800" b="0" i="0" u="none" strike="noStrike" kern="1200" cap="none" spc="0" normalizeH="0" baseline="0" noProof="0" dirty="0">
                <a:ln>
                  <a:noFill/>
                </a:ln>
                <a:solidFill>
                  <a:srgbClr val="FF0000"/>
                </a:solidFill>
                <a:effectLst/>
                <a:uLnTx/>
                <a:uFillTx/>
                <a:latin typeface="Arial"/>
              </a:rPr>
              <a:t>ECHAM-HAM</a:t>
            </a:r>
            <a:r>
              <a:rPr kumimoji="0" lang="zh-CN" altLang="en-US" sz="1800" b="0" i="0" u="none" strike="noStrike" kern="1200" cap="none" spc="0" normalizeH="0" baseline="0" noProof="0" dirty="0">
                <a:ln>
                  <a:noFill/>
                </a:ln>
                <a:solidFill>
                  <a:srgbClr val="FF0000"/>
                </a:solidFill>
                <a:effectLst/>
                <a:uLnTx/>
                <a:uFillTx/>
                <a:latin typeface="Arial"/>
              </a:rPr>
              <a:t> </a:t>
            </a:r>
            <a:r>
              <a:rPr kumimoji="0" lang="en-US" altLang="zh-CN" sz="1800" b="0" i="0" u="none" strike="noStrike" kern="1200" cap="none" spc="0" normalizeH="0" baseline="0" noProof="0" dirty="0">
                <a:ln>
                  <a:noFill/>
                </a:ln>
                <a:solidFill>
                  <a:prstClr val="black"/>
                </a:solidFill>
                <a:effectLst/>
                <a:uLnTx/>
                <a:uFillTx/>
                <a:latin typeface="Arial"/>
              </a:rPr>
              <a:t>simulations;</a:t>
            </a:r>
            <a:endParaRPr kumimoji="0" lang="en-US" sz="1800" b="0" i="0" u="none" strike="noStrike" kern="1200" cap="none" spc="0" normalizeH="0" baseline="0" noProof="0" dirty="0">
              <a:ln>
                <a:noFill/>
              </a:ln>
              <a:solidFill>
                <a:prstClr val="black"/>
              </a:solidFill>
              <a:effectLst/>
              <a:uLnTx/>
              <a:uFillTx/>
              <a:latin typeface="Arial"/>
            </a:endParaRPr>
          </a:p>
          <a:p>
            <a:pPr marL="1200150" marR="0" lvl="2" indent="-285750" algn="l" defTabSz="914400" rtl="0" eaLnBrk="1" fontAlgn="auto" latinLnBrk="0" hangingPunct="1">
              <a:lnSpc>
                <a:spcPct val="100000"/>
              </a:lnSpc>
              <a:spcBef>
                <a:spcPts val="0"/>
              </a:spcBef>
              <a:spcAft>
                <a:spcPts val="0"/>
              </a:spcAft>
              <a:buClrTx/>
              <a:buSzTx/>
              <a:buFont typeface="Wingdings" charset="2"/>
              <a:buChar char="v"/>
              <a:tabLst/>
              <a:defRPr/>
            </a:pPr>
            <a:r>
              <a:rPr kumimoji="0" lang="en-US" altLang="zh-CN" sz="1800" b="0" i="0" u="none" strike="noStrike" kern="1200" cap="none" spc="0" normalizeH="0" baseline="0" noProof="0" dirty="0">
                <a:ln>
                  <a:noFill/>
                </a:ln>
                <a:solidFill>
                  <a:prstClr val="black"/>
                </a:solidFill>
                <a:effectLst/>
                <a:uLnTx/>
                <a:uFillTx/>
                <a:latin typeface="Arial"/>
              </a:rPr>
              <a:t>C</a:t>
            </a:r>
            <a:r>
              <a:rPr kumimoji="0" lang="en-US" sz="1800" b="0" i="0" u="none" strike="noStrike" kern="1200" cap="none" spc="0" normalizeH="0" baseline="0" noProof="0" dirty="0">
                <a:ln>
                  <a:noFill/>
                </a:ln>
                <a:solidFill>
                  <a:prstClr val="black"/>
                </a:solidFill>
                <a:effectLst/>
                <a:uLnTx/>
                <a:uFillTx/>
                <a:latin typeface="Arial"/>
              </a:rPr>
              <a:t>loud info, ocean surface wind speed, </a:t>
            </a:r>
            <a:r>
              <a:rPr kumimoji="0" lang="en-US" sz="1800" b="0" i="0" u="none" strike="noStrike" kern="1200" cap="none" spc="0" normalizeH="0" baseline="0" noProof="0" dirty="0" err="1">
                <a:ln>
                  <a:noFill/>
                </a:ln>
                <a:solidFill>
                  <a:prstClr val="black"/>
                </a:solidFill>
                <a:effectLst/>
                <a:uLnTx/>
                <a:uFillTx/>
                <a:latin typeface="Arial"/>
              </a:rPr>
              <a:t>Chl</a:t>
            </a:r>
            <a:r>
              <a:rPr kumimoji="0" lang="en-US" sz="1800" b="0" i="0" u="none" strike="noStrike" kern="1200" cap="none" spc="0" normalizeH="0" baseline="0" noProof="0" dirty="0">
                <a:ln>
                  <a:noFill/>
                </a:ln>
                <a:solidFill>
                  <a:prstClr val="black"/>
                </a:solidFill>
                <a:effectLst/>
                <a:uLnTx/>
                <a:uFillTx/>
                <a:latin typeface="Arial"/>
              </a:rPr>
              <a:t>-a, and land surface Ross-Li Bi-directional Reflection Distribution Function (BRDF) are from </a:t>
            </a:r>
            <a:r>
              <a:rPr kumimoji="0" lang="en-US" sz="1800" b="0" i="0" u="none" strike="noStrike" kern="1200" cap="none" spc="0" normalizeH="0" baseline="0" noProof="0" dirty="0">
                <a:ln>
                  <a:noFill/>
                </a:ln>
                <a:solidFill>
                  <a:srgbClr val="FF0000"/>
                </a:solidFill>
                <a:effectLst/>
                <a:uLnTx/>
                <a:uFillTx/>
                <a:latin typeface="Arial"/>
              </a:rPr>
              <a:t>MODIS</a:t>
            </a:r>
            <a:r>
              <a:rPr kumimoji="0" lang="en-US" sz="1800" b="0" i="0" u="none" strike="noStrike" kern="1200" cap="none" spc="0" normalizeH="0" baseline="0" noProof="0" dirty="0">
                <a:ln>
                  <a:noFill/>
                </a:ln>
                <a:solidFill>
                  <a:prstClr val="black"/>
                </a:solidFill>
                <a:effectLst/>
                <a:uLnTx/>
                <a:uFillTx/>
                <a:latin typeface="Arial"/>
              </a:rPr>
              <a:t> data;</a:t>
            </a:r>
          </a:p>
          <a:p>
            <a:pPr marL="1200150" marR="0" lvl="2" indent="-285750" algn="l" defTabSz="914400" rtl="0" eaLnBrk="1" fontAlgn="auto" latinLnBrk="0" hangingPunct="1">
              <a:lnSpc>
                <a:spcPct val="100000"/>
              </a:lnSpc>
              <a:spcBef>
                <a:spcPts val="0"/>
              </a:spcBef>
              <a:spcAft>
                <a:spcPts val="0"/>
              </a:spcAft>
              <a:buClrTx/>
              <a:buSzTx/>
              <a:buFont typeface="Wingdings" charset="2"/>
              <a:buChar char="v"/>
              <a:tabLst/>
              <a:defRPr/>
            </a:pPr>
            <a:r>
              <a:rPr kumimoji="0" lang="nl-NL" altLang="zh-CN" sz="1800" b="0" i="0" u="none" strike="noStrike" kern="1200" cap="none" spc="0" normalizeH="0" baseline="0" noProof="0" dirty="0" err="1">
                <a:ln>
                  <a:noFill/>
                </a:ln>
                <a:solidFill>
                  <a:prstClr val="black"/>
                </a:solidFill>
                <a:effectLst/>
                <a:uLnTx/>
                <a:uFillTx/>
                <a:latin typeface="Arial"/>
              </a:rPr>
              <a:t>Spectral</a:t>
            </a:r>
            <a:r>
              <a:rPr kumimoji="0" lang="nl-NL" altLang="zh-CN" sz="1800" b="0" i="0" u="none" strike="noStrike" kern="1200" cap="none" spc="0" normalizeH="0" baseline="0" noProof="0" dirty="0">
                <a:ln>
                  <a:noFill/>
                </a:ln>
                <a:solidFill>
                  <a:prstClr val="black"/>
                </a:solidFill>
                <a:effectLst/>
                <a:uLnTx/>
                <a:uFillTx/>
                <a:latin typeface="Arial"/>
              </a:rPr>
              <a:t> </a:t>
            </a:r>
            <a:r>
              <a:rPr kumimoji="0" lang="nl-NL" altLang="zh-CN" sz="1800" b="0" i="0" u="none" strike="noStrike" kern="1200" cap="none" spc="0" normalizeH="0" baseline="0" noProof="0" dirty="0" err="1">
                <a:ln>
                  <a:noFill/>
                </a:ln>
                <a:solidFill>
                  <a:prstClr val="black"/>
                </a:solidFill>
                <a:effectLst/>
                <a:uLnTx/>
                <a:uFillTx/>
                <a:latin typeface="Arial"/>
              </a:rPr>
              <a:t>dependent</a:t>
            </a:r>
            <a:r>
              <a:rPr kumimoji="0" lang="nl-NL" altLang="zh-CN" sz="1800" b="0" i="0" u="none" strike="noStrike" kern="1200" cap="none" spc="0" normalizeH="0" baseline="0" noProof="0" dirty="0">
                <a:ln>
                  <a:noFill/>
                </a:ln>
                <a:solidFill>
                  <a:prstClr val="black"/>
                </a:solidFill>
                <a:effectLst/>
                <a:uLnTx/>
                <a:uFillTx/>
                <a:latin typeface="Arial"/>
              </a:rPr>
              <a:t> part of BRDF </a:t>
            </a:r>
            <a:r>
              <a:rPr kumimoji="0" lang="en-US" sz="1800" b="0" i="0" u="none" strike="noStrike" kern="1200" cap="none" spc="0" normalizeH="0" baseline="0" noProof="0" dirty="0">
                <a:ln>
                  <a:noFill/>
                </a:ln>
                <a:solidFill>
                  <a:prstClr val="black"/>
                </a:solidFill>
                <a:effectLst/>
                <a:uLnTx/>
                <a:uFillTx/>
                <a:latin typeface="Arial"/>
              </a:rPr>
              <a:t>is from from </a:t>
            </a:r>
            <a:r>
              <a:rPr kumimoji="0" lang="en-US" sz="1800" b="0" i="0" u="none" strike="noStrike" kern="1200" cap="none" spc="0" normalizeH="0" baseline="0" noProof="0" dirty="0">
                <a:ln>
                  <a:noFill/>
                </a:ln>
                <a:solidFill>
                  <a:srgbClr val="FF0000"/>
                </a:solidFill>
                <a:effectLst/>
                <a:uLnTx/>
                <a:uFillTx/>
                <a:latin typeface="Arial"/>
              </a:rPr>
              <a:t>GOME</a:t>
            </a:r>
            <a:r>
              <a:rPr kumimoji="0" lang="en-US" altLang="zh-CN" sz="1800" b="0" i="0" u="none" strike="noStrike" kern="1200" cap="none" spc="0" normalizeH="0" baseline="0" noProof="0" dirty="0">
                <a:ln>
                  <a:noFill/>
                </a:ln>
                <a:solidFill>
                  <a:srgbClr val="FF0000"/>
                </a:solidFill>
                <a:effectLst/>
                <a:uLnTx/>
                <a:uFillTx/>
                <a:latin typeface="Arial"/>
              </a:rPr>
              <a:t>-2</a:t>
            </a:r>
            <a:r>
              <a:rPr kumimoji="0" lang="en-US" sz="1800" b="0" i="0" u="none" strike="noStrike" kern="1200" cap="none" spc="0" normalizeH="0" baseline="0" noProof="0" dirty="0">
                <a:ln>
                  <a:noFill/>
                </a:ln>
                <a:solidFill>
                  <a:prstClr val="black"/>
                </a:solidFill>
                <a:effectLst/>
                <a:uLnTx/>
                <a:uFillTx/>
                <a:latin typeface="Arial"/>
              </a:rPr>
              <a:t> data.</a:t>
            </a:r>
          </a:p>
          <a:p>
            <a:pPr marL="1200150" marR="0" lvl="2" indent="-285750" algn="l" defTabSz="914400" rtl="0" eaLnBrk="1" fontAlgn="auto" latinLnBrk="0" hangingPunct="1">
              <a:lnSpc>
                <a:spcPct val="100000"/>
              </a:lnSpc>
              <a:spcBef>
                <a:spcPts val="0"/>
              </a:spcBef>
              <a:spcAft>
                <a:spcPts val="0"/>
              </a:spcAft>
              <a:buClrTx/>
              <a:buSzTx/>
              <a:buFont typeface="Wingdings" charset="2"/>
              <a:buChar char="v"/>
              <a:tabLst/>
              <a:defRPr/>
            </a:pPr>
            <a:endParaRPr kumimoji="0" lang="en-US" sz="2000" b="0" i="0" u="none" strike="noStrike" kern="1200" cap="none" spc="-1" normalizeH="0" baseline="0" noProof="0" dirty="0">
              <a:ln>
                <a:noFill/>
              </a:ln>
              <a:solidFill>
                <a:prstClr val="black"/>
              </a:solidFill>
              <a:effectLst/>
              <a:uLnTx/>
              <a:uFillTx/>
              <a:latin typeface="Verdana"/>
              <a:ea typeface="Verdana"/>
            </a:endParaRPr>
          </a:p>
          <a:p>
            <a:pPr marL="800100" marR="0" lvl="1" indent="-342900" algn="l" defTabSz="914400" rtl="0" eaLnBrk="1" fontAlgn="auto" latinLnBrk="0" hangingPunct="1">
              <a:lnSpc>
                <a:spcPct val="100000"/>
              </a:lnSpc>
              <a:spcBef>
                <a:spcPts val="0"/>
              </a:spcBef>
              <a:spcAft>
                <a:spcPts val="0"/>
              </a:spcAft>
              <a:buClrTx/>
              <a:buSzTx/>
              <a:buFont typeface="Wingdings" charset="2"/>
              <a:buChar char="q"/>
              <a:tabLst/>
              <a:defRPr/>
            </a:pPr>
            <a:r>
              <a:rPr kumimoji="0" lang="en-US" sz="2000" b="0" i="0" u="none" strike="noStrike" kern="1200" cap="none" spc="-1" normalizeH="0" baseline="0" noProof="0" dirty="0">
                <a:ln>
                  <a:noFill/>
                </a:ln>
                <a:solidFill>
                  <a:prstClr val="black"/>
                </a:solidFill>
                <a:effectLst/>
                <a:uLnTx/>
                <a:uFillTx/>
                <a:latin typeface="Verdana"/>
                <a:ea typeface="Verdana"/>
              </a:rPr>
              <a:t>The synthetic measurements (</a:t>
            </a:r>
            <a:r>
              <a:rPr kumimoji="0" lang="en-US" altLang="zh-CN" sz="2000" b="0" i="0" u="none" strike="noStrike" kern="1200" cap="none" spc="-1" normalizeH="0" baseline="0" noProof="0" dirty="0">
                <a:ln>
                  <a:noFill/>
                </a:ln>
                <a:solidFill>
                  <a:prstClr val="black"/>
                </a:solidFill>
                <a:effectLst/>
                <a:uLnTx/>
                <a:uFillTx/>
                <a:latin typeface="Verdana"/>
                <a:ea typeface="Verdana"/>
              </a:rPr>
              <a:t>radiance</a:t>
            </a:r>
            <a:r>
              <a:rPr kumimoji="0" lang="zh-CN" altLang="en-US" sz="2000" b="0" i="0" u="none" strike="noStrike" kern="1200" cap="none" spc="-1" normalizeH="0" baseline="0" noProof="0" dirty="0">
                <a:ln>
                  <a:noFill/>
                </a:ln>
                <a:solidFill>
                  <a:prstClr val="black"/>
                </a:solidFill>
                <a:effectLst/>
                <a:uLnTx/>
                <a:uFillTx/>
                <a:latin typeface="Verdana"/>
                <a:ea typeface="Verdana"/>
              </a:rPr>
              <a:t> </a:t>
            </a:r>
            <a:r>
              <a:rPr kumimoji="0" lang="en-US" altLang="zh-CN" sz="2000" b="0" i="0" u="none" strike="noStrike" kern="1200" cap="none" spc="-1" normalizeH="0" baseline="0" noProof="0" dirty="0">
                <a:ln>
                  <a:noFill/>
                </a:ln>
                <a:solidFill>
                  <a:prstClr val="black"/>
                </a:solidFill>
                <a:effectLst/>
                <a:uLnTx/>
                <a:uFillTx/>
                <a:latin typeface="Verdana"/>
                <a:ea typeface="Verdana"/>
              </a:rPr>
              <a:t>and</a:t>
            </a:r>
            <a:r>
              <a:rPr kumimoji="0" lang="zh-CN" altLang="en-US" sz="2000" b="0" i="0" u="none" strike="noStrike" kern="1200" cap="none" spc="-1" normalizeH="0" baseline="0" noProof="0" dirty="0">
                <a:ln>
                  <a:noFill/>
                </a:ln>
                <a:solidFill>
                  <a:prstClr val="black"/>
                </a:solidFill>
                <a:effectLst/>
                <a:uLnTx/>
                <a:uFillTx/>
                <a:latin typeface="Verdana"/>
                <a:ea typeface="Verdana"/>
              </a:rPr>
              <a:t> </a:t>
            </a:r>
            <a:r>
              <a:rPr kumimoji="0" lang="en-US" altLang="zh-CN" sz="2000" b="0" i="0" u="none" strike="noStrike" kern="1200" cap="none" spc="-1" normalizeH="0" baseline="0" noProof="0" dirty="0">
                <a:ln>
                  <a:noFill/>
                </a:ln>
                <a:solidFill>
                  <a:prstClr val="black"/>
                </a:solidFill>
                <a:effectLst/>
                <a:uLnTx/>
                <a:uFillTx/>
                <a:latin typeface="Verdana"/>
                <a:ea typeface="Verdana"/>
              </a:rPr>
              <a:t>polarization</a:t>
            </a:r>
            <a:r>
              <a:rPr kumimoji="0" lang="en-US" sz="2000" b="0" i="0" u="none" strike="noStrike" kern="1200" cap="none" spc="-1" normalizeH="0" baseline="0" noProof="0" dirty="0">
                <a:ln>
                  <a:noFill/>
                </a:ln>
                <a:solidFill>
                  <a:prstClr val="black"/>
                </a:solidFill>
                <a:effectLst/>
                <a:uLnTx/>
                <a:uFillTx/>
                <a:latin typeface="Verdana"/>
                <a:ea typeface="Verdana"/>
              </a:rPr>
              <a:t>) are then created by running the forward model using the above input parameters in orbit. </a:t>
            </a:r>
          </a:p>
          <a:p>
            <a:pPr marL="800100" marR="0" lvl="1" indent="-342900" algn="l" defTabSz="914400" rtl="0" eaLnBrk="1" fontAlgn="auto" latinLnBrk="0" hangingPunct="1">
              <a:lnSpc>
                <a:spcPct val="100000"/>
              </a:lnSpc>
              <a:spcBef>
                <a:spcPts val="0"/>
              </a:spcBef>
              <a:spcAft>
                <a:spcPts val="0"/>
              </a:spcAft>
              <a:buClrTx/>
              <a:buSzTx/>
              <a:buFont typeface="Wingdings" charset="2"/>
              <a:buChar char="q"/>
              <a:tabLst/>
              <a:defRPr/>
            </a:pPr>
            <a:endParaRPr kumimoji="0" lang="en-US" sz="2000" b="0" i="0" u="none" strike="noStrike" kern="1200" cap="none" spc="-1" normalizeH="0" baseline="0" noProof="0" dirty="0">
              <a:ln>
                <a:noFill/>
              </a:ln>
              <a:solidFill>
                <a:prstClr val="black"/>
              </a:solidFill>
              <a:effectLst/>
              <a:uLnTx/>
              <a:uFillTx/>
              <a:latin typeface="Verdana"/>
              <a:ea typeface="Verdana"/>
            </a:endParaRPr>
          </a:p>
          <a:p>
            <a:pPr marL="800100" marR="0" lvl="1" indent="-342900" algn="l" defTabSz="914400" rtl="0" eaLnBrk="1" fontAlgn="auto" latinLnBrk="0" hangingPunct="1">
              <a:lnSpc>
                <a:spcPct val="100000"/>
              </a:lnSpc>
              <a:spcBef>
                <a:spcPts val="0"/>
              </a:spcBef>
              <a:spcAft>
                <a:spcPts val="0"/>
              </a:spcAft>
              <a:buClrTx/>
              <a:buSzTx/>
              <a:buFont typeface="Wingdings" charset="2"/>
              <a:buChar char="q"/>
              <a:tabLst/>
              <a:defRPr/>
            </a:pPr>
            <a:endParaRPr kumimoji="0" lang="en-US" sz="2000" b="0" i="0" u="none" strike="noStrike" kern="1200" cap="none" spc="-1" normalizeH="0" baseline="0" noProof="0" dirty="0">
              <a:ln>
                <a:noFill/>
              </a:ln>
              <a:solidFill>
                <a:prstClr val="black"/>
              </a:solidFill>
              <a:effectLst/>
              <a:uLnTx/>
              <a:uFillTx/>
              <a:latin typeface="Verdana"/>
              <a:ea typeface="Verdana"/>
            </a:endParaRPr>
          </a:p>
          <a:p>
            <a:pPr marL="800100" marR="0" lvl="1" indent="-342900" algn="l" defTabSz="914400" rtl="0" eaLnBrk="1" fontAlgn="auto" latinLnBrk="0" hangingPunct="1">
              <a:lnSpc>
                <a:spcPct val="100000"/>
              </a:lnSpc>
              <a:spcBef>
                <a:spcPts val="0"/>
              </a:spcBef>
              <a:spcAft>
                <a:spcPts val="0"/>
              </a:spcAft>
              <a:buClrTx/>
              <a:buSzTx/>
              <a:buFont typeface="Wingdings" charset="2"/>
              <a:buChar char="q"/>
              <a:tabLst/>
              <a:defRPr/>
            </a:pPr>
            <a:endParaRPr kumimoji="0" lang="en-US" sz="2000" b="0" i="0" u="none" strike="noStrike" kern="1200" cap="none" spc="-1" normalizeH="0" baseline="0" noProof="0" dirty="0">
              <a:ln>
                <a:noFill/>
              </a:ln>
              <a:solidFill>
                <a:prstClr val="black"/>
              </a:solidFill>
              <a:effectLst/>
              <a:uLnTx/>
              <a:uFillTx/>
              <a:latin typeface="Verdana"/>
              <a:ea typeface="Verdana"/>
            </a:endParaRPr>
          </a:p>
          <a:p>
            <a:pPr marL="342900" marR="0" lvl="0" indent="-342900" algn="l" defTabSz="914400" rtl="0" eaLnBrk="1" fontAlgn="auto" latinLnBrk="0" hangingPunct="1">
              <a:lnSpc>
                <a:spcPct val="100000"/>
              </a:lnSpc>
              <a:spcBef>
                <a:spcPts val="0"/>
              </a:spcBef>
              <a:spcAft>
                <a:spcPts val="0"/>
              </a:spcAft>
              <a:buClrTx/>
              <a:buSzTx/>
              <a:buFont typeface="Arial" charset="0"/>
              <a:buChar char="•"/>
              <a:tabLst/>
              <a:defRPr/>
            </a:pPr>
            <a:endParaRPr kumimoji="0" lang="en-US" sz="2000" b="1" i="0" u="none" strike="noStrike" kern="1200" cap="none" spc="-1" normalizeH="0" baseline="0" noProof="0" dirty="0">
              <a:ln>
                <a:noFill/>
              </a:ln>
              <a:solidFill>
                <a:prstClr val="black"/>
              </a:solidFill>
              <a:effectLst/>
              <a:uLnTx/>
              <a:uFillTx/>
              <a:latin typeface="Verdana"/>
              <a:ea typeface="Verdana"/>
            </a:endParaRPr>
          </a:p>
        </p:txBody>
      </p:sp>
      <p:sp>
        <p:nvSpPr>
          <p:cNvPr id="219" name="CustomShape 2"/>
          <p:cNvSpPr/>
          <p:nvPr/>
        </p:nvSpPr>
        <p:spPr>
          <a:xfrm>
            <a:off x="179280" y="27327"/>
            <a:ext cx="8783640" cy="546658"/>
          </a:xfrm>
          <a:prstGeom prst="rect">
            <a:avLst/>
          </a:prstGeom>
          <a:noFill/>
          <a:ln w="12600">
            <a:noFill/>
          </a:ln>
        </p:spPr>
        <p:style>
          <a:lnRef idx="0">
            <a:scrgbClr r="0" g="0" b="0"/>
          </a:lnRef>
          <a:fillRef idx="0">
            <a:scrgbClr r="0" g="0" b="0"/>
          </a:fillRef>
          <a:effectRef idx="0">
            <a:scrgbClr r="0" g="0" b="0"/>
          </a:effectRef>
          <a:fontRef idx="minor"/>
        </p:style>
        <p:txBody>
          <a:bodyPr lIns="45720" tIns="45000" rIns="45720" bIns="4500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prstClr val="black"/>
              </a:solidFill>
              <a:effectLst/>
              <a:uLnTx/>
              <a:uFillTx/>
              <a:latin typeface="Calibri"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charset="0"/>
              </a:rPr>
              <a:t>Creation of synthetic orbit L1C measurements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prstClr val="black"/>
              </a:solidFill>
              <a:effectLst/>
              <a:uLnTx/>
              <a:uFillTx/>
              <a:latin typeface="Calibri" charset="0"/>
            </a:endParaRPr>
          </a:p>
        </p:txBody>
      </p:sp>
    </p:spTree>
    <p:extLst>
      <p:ext uri="{BB962C8B-B14F-4D97-AF65-F5344CB8AC3E}">
        <p14:creationId xmlns:p14="http://schemas.microsoft.com/office/powerpoint/2010/main" val="312523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 name="CustomShape 1"/>
          <p:cNvSpPr/>
          <p:nvPr/>
        </p:nvSpPr>
        <p:spPr>
          <a:xfrm>
            <a:off x="8763480" y="6586920"/>
            <a:ext cx="199440" cy="280440"/>
          </a:xfrm>
          <a:prstGeom prst="rect">
            <a:avLst/>
          </a:prstGeom>
          <a:noFill/>
          <a:ln w="12600">
            <a:noFill/>
          </a:ln>
        </p:spPr>
        <p:style>
          <a:lnRef idx="0">
            <a:scrgbClr r="0" g="0" b="0"/>
          </a:lnRef>
          <a:fillRef idx="0">
            <a:scrgbClr r="0" g="0" b="0"/>
          </a:fillRef>
          <a:effectRef idx="0">
            <a:scrgbClr r="0" g="0" b="0"/>
          </a:effectRef>
          <a:fontRef idx="minor"/>
        </p:style>
        <p:txBody>
          <a:bodyPr lIns="45720" tIns="45000" rIns="45720" bIns="45000" anchor="ctr">
            <a:no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5B84290-FFA6-4C19-B5DB-6AF6C1BAE26D}" type="slidenum">
              <a:rPr kumimoji="0" lang="en-US" sz="1200" b="0" i="0" u="none" strike="noStrike" kern="1200" cap="none" spc="-1" normalizeH="0" baseline="0" noProof="0">
                <a:ln>
                  <a:noFill/>
                </a:ln>
                <a:solidFill>
                  <a:srgbClr val="CCECFF"/>
                </a:solidFill>
                <a:effectLst/>
                <a:uLnTx/>
                <a:uFillTx/>
                <a:latin typeface="Verdana"/>
                <a:ea typeface="Verdana"/>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1" normalizeH="0" baseline="0" noProof="0">
              <a:ln>
                <a:noFill/>
              </a:ln>
              <a:solidFill>
                <a:prstClr val="black"/>
              </a:solidFill>
              <a:effectLst/>
              <a:uLnTx/>
              <a:uFillTx/>
              <a:latin typeface="Arial"/>
            </a:endParaRPr>
          </a:p>
        </p:txBody>
      </p:sp>
      <p:sp>
        <p:nvSpPr>
          <p:cNvPr id="4" name="CustomShape 2"/>
          <p:cNvSpPr/>
          <p:nvPr/>
        </p:nvSpPr>
        <p:spPr>
          <a:xfrm>
            <a:off x="229895" y="1108576"/>
            <a:ext cx="7688936" cy="516224"/>
          </a:xfrm>
          <a:prstGeom prst="rect">
            <a:avLst/>
          </a:prstGeom>
          <a:noFill/>
          <a:ln w="12600">
            <a:noFill/>
          </a:ln>
        </p:spPr>
        <p:style>
          <a:lnRef idx="0">
            <a:scrgbClr r="0" g="0" b="0"/>
          </a:lnRef>
          <a:fillRef idx="0">
            <a:scrgbClr r="0" g="0" b="0"/>
          </a:fillRef>
          <a:effectRef idx="0">
            <a:scrgbClr r="0" g="0" b="0"/>
          </a:effectRef>
          <a:fontRef idx="minor"/>
        </p:style>
        <p:txBody>
          <a:bodyPr lIns="45720" tIns="45000" rIns="45720" bIns="4500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1" normalizeH="0" baseline="0" noProof="0" dirty="0" err="1">
                <a:ln>
                  <a:noFill/>
                </a:ln>
                <a:solidFill>
                  <a:srgbClr val="1F497D"/>
                </a:solidFill>
                <a:effectLst/>
                <a:uLnTx/>
                <a:uFillTx/>
                <a:latin typeface="Verdana"/>
                <a:ea typeface="Verdana"/>
              </a:rPr>
              <a:t>SPEXone</a:t>
            </a:r>
            <a:r>
              <a:rPr kumimoji="0" lang="en-US" sz="1600" b="1" i="0" u="none" strike="noStrike" kern="1200" cap="none" spc="-1" normalizeH="0" baseline="0" noProof="0" dirty="0">
                <a:ln>
                  <a:noFill/>
                </a:ln>
                <a:solidFill>
                  <a:srgbClr val="1F497D"/>
                </a:solidFill>
                <a:effectLst/>
                <a:uLnTx/>
                <a:uFillTx/>
                <a:latin typeface="Verdana"/>
                <a:ea typeface="Verdana"/>
              </a:rPr>
              <a:t>: 71360 pixels/ each orbit, ~1 Million per day</a:t>
            </a:r>
            <a:endParaRPr kumimoji="0" lang="en-US" sz="1600" b="0" i="0" u="none" strike="noStrike" kern="1200" cap="none" spc="-1" normalizeH="0" baseline="0" noProof="0" dirty="0">
              <a:ln>
                <a:noFill/>
              </a:ln>
              <a:solidFill>
                <a:prstClr val="black"/>
              </a:solidFill>
              <a:effectLst/>
              <a:uLnTx/>
              <a:uFillTx/>
              <a:latin typeface="Arial"/>
            </a:endParaRPr>
          </a:p>
        </p:txBody>
      </p:sp>
      <p:grpSp>
        <p:nvGrpSpPr>
          <p:cNvPr id="7" name="Group 6"/>
          <p:cNvGrpSpPr/>
          <p:nvPr/>
        </p:nvGrpSpPr>
        <p:grpSpPr>
          <a:xfrm>
            <a:off x="179280" y="24157"/>
            <a:ext cx="8783640" cy="1074908"/>
            <a:chOff x="179280" y="27327"/>
            <a:chExt cx="8783640" cy="1074908"/>
          </a:xfrm>
        </p:grpSpPr>
        <p:sp>
          <p:nvSpPr>
            <p:cNvPr id="8" name="CustomShape 2"/>
            <p:cNvSpPr/>
            <p:nvPr/>
          </p:nvSpPr>
          <p:spPr>
            <a:xfrm>
              <a:off x="179280" y="27327"/>
              <a:ext cx="8783640" cy="546658"/>
            </a:xfrm>
            <a:prstGeom prst="rect">
              <a:avLst/>
            </a:prstGeom>
            <a:noFill/>
            <a:ln w="12600">
              <a:noFill/>
            </a:ln>
          </p:spPr>
          <p:style>
            <a:lnRef idx="0">
              <a:scrgbClr r="0" g="0" b="0"/>
            </a:lnRef>
            <a:fillRef idx="0">
              <a:scrgbClr r="0" g="0" b="0"/>
            </a:fillRef>
            <a:effectRef idx="0">
              <a:scrgbClr r="0" g="0" b="0"/>
            </a:effectRef>
            <a:fontRef idx="minor"/>
          </p:style>
          <p:txBody>
            <a:bodyPr lIns="45720" tIns="45000" rIns="45720" bIns="4500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prstClr val="black"/>
                </a:solidFill>
                <a:effectLst/>
                <a:uLnTx/>
                <a:uFillTx/>
                <a:latin typeface="Calibri"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charset="0"/>
                </a:rPr>
                <a:t>Creation of synthetic orbit L1C measurements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prstClr val="black"/>
                </a:solidFill>
                <a:effectLst/>
                <a:uLnTx/>
                <a:uFillTx/>
                <a:latin typeface="Calibri" charset="0"/>
              </a:endParaRPr>
            </a:p>
          </p:txBody>
        </p:sp>
        <p:sp>
          <p:nvSpPr>
            <p:cNvPr id="9" name="CustomShape 2"/>
            <p:cNvSpPr/>
            <p:nvPr/>
          </p:nvSpPr>
          <p:spPr>
            <a:xfrm>
              <a:off x="750285" y="506349"/>
              <a:ext cx="7262909" cy="595886"/>
            </a:xfrm>
            <a:prstGeom prst="rect">
              <a:avLst/>
            </a:prstGeom>
            <a:noFill/>
            <a:ln w="12600">
              <a:noFill/>
            </a:ln>
          </p:spPr>
          <p:style>
            <a:lnRef idx="0">
              <a:scrgbClr r="0" g="0" b="0"/>
            </a:lnRef>
            <a:fillRef idx="0">
              <a:scrgbClr r="0" g="0" b="0"/>
            </a:fillRef>
            <a:effectRef idx="0">
              <a:scrgbClr r="0" g="0" b="0"/>
            </a:effectRef>
            <a:fontRef idx="minor"/>
          </p:style>
          <p:txBody>
            <a:bodyPr lIns="45720" tIns="45000" rIns="45720" bIns="4500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prstClr val="black"/>
                </a:solidFill>
                <a:effectLst/>
                <a:uLnTx/>
                <a:uFillTx/>
                <a:latin typeface="Calibri" charset="0"/>
              </a:endParaRPr>
            </a:p>
            <a:p>
              <a:pPr marL="457200" marR="0" lvl="1"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charset="0"/>
                </a:rPr>
                <a:t>Input parameters over orbit.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prstClr val="black"/>
                </a:solidFill>
                <a:effectLst/>
                <a:uLnTx/>
                <a:uFillTx/>
                <a:latin typeface="Calibri" charset="0"/>
              </a:endParaRPr>
            </a:p>
          </p:txBody>
        </p:sp>
      </p:grpSp>
      <p:pic>
        <p:nvPicPr>
          <p:cNvPr id="17" name="Picture 1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624800"/>
            <a:ext cx="8400288" cy="5242560"/>
          </a:xfrm>
          <a:prstGeom prst="rect">
            <a:avLst/>
          </a:prstGeom>
        </p:spPr>
      </p:pic>
    </p:spTree>
    <p:extLst>
      <p:ext uri="{BB962C8B-B14F-4D97-AF65-F5344CB8AC3E}">
        <p14:creationId xmlns:p14="http://schemas.microsoft.com/office/powerpoint/2010/main" val="391517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 name="CustomShape 1"/>
          <p:cNvSpPr/>
          <p:nvPr/>
        </p:nvSpPr>
        <p:spPr>
          <a:xfrm>
            <a:off x="8763480" y="6586920"/>
            <a:ext cx="199440" cy="280440"/>
          </a:xfrm>
          <a:prstGeom prst="rect">
            <a:avLst/>
          </a:prstGeom>
          <a:noFill/>
          <a:ln w="12600">
            <a:noFill/>
          </a:ln>
        </p:spPr>
        <p:style>
          <a:lnRef idx="0">
            <a:scrgbClr r="0" g="0" b="0"/>
          </a:lnRef>
          <a:fillRef idx="0">
            <a:scrgbClr r="0" g="0" b="0"/>
          </a:fillRef>
          <a:effectRef idx="0">
            <a:scrgbClr r="0" g="0" b="0"/>
          </a:effectRef>
          <a:fontRef idx="minor"/>
        </p:style>
        <p:txBody>
          <a:bodyPr lIns="45720" tIns="45000" rIns="45720" bIns="45000" anchor="ctr">
            <a:no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5B84290-FFA6-4C19-B5DB-6AF6C1BAE26D}" type="slidenum">
              <a:rPr kumimoji="0" lang="en-US" sz="1200" b="0" i="0" u="none" strike="noStrike" kern="1200" cap="none" spc="-1" normalizeH="0" baseline="0" noProof="0">
                <a:ln>
                  <a:noFill/>
                </a:ln>
                <a:solidFill>
                  <a:srgbClr val="CCECFF"/>
                </a:solidFill>
                <a:effectLst/>
                <a:uLnTx/>
                <a:uFillTx/>
                <a:latin typeface="Verdana"/>
                <a:ea typeface="Verdana"/>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1" normalizeH="0" baseline="0" noProof="0">
              <a:ln>
                <a:noFill/>
              </a:ln>
              <a:solidFill>
                <a:prstClr val="black"/>
              </a:solidFill>
              <a:effectLst/>
              <a:uLnTx/>
              <a:uFillTx/>
              <a:latin typeface="Arial"/>
            </a:endParaRPr>
          </a:p>
        </p:txBody>
      </p:sp>
      <p:sp>
        <p:nvSpPr>
          <p:cNvPr id="4" name="CustomShape 2"/>
          <p:cNvSpPr/>
          <p:nvPr/>
        </p:nvSpPr>
        <p:spPr>
          <a:xfrm>
            <a:off x="179280" y="693605"/>
            <a:ext cx="8783640" cy="704880"/>
          </a:xfrm>
          <a:prstGeom prst="rect">
            <a:avLst/>
          </a:prstGeom>
          <a:noFill/>
          <a:ln w="12600">
            <a:noFill/>
          </a:ln>
        </p:spPr>
        <p:style>
          <a:lnRef idx="0">
            <a:scrgbClr r="0" g="0" b="0"/>
          </a:lnRef>
          <a:fillRef idx="0">
            <a:scrgbClr r="0" g="0" b="0"/>
          </a:fillRef>
          <a:effectRef idx="0">
            <a:scrgbClr r="0" g="0" b="0"/>
          </a:effectRef>
          <a:fontRef idx="minor"/>
        </p:style>
        <p:txBody>
          <a:bodyPr lIns="45720" tIns="45000" rIns="45720" bIns="4500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1" normalizeH="0" baseline="0" noProof="0" dirty="0">
              <a:ln>
                <a:noFill/>
              </a:ln>
              <a:solidFill>
                <a:prstClr val="black"/>
              </a:solidFill>
              <a:effectLst/>
              <a:uLnTx/>
              <a:uFillTx/>
              <a:latin typeface="Arial"/>
            </a:endParaRPr>
          </a:p>
        </p:txBody>
      </p:sp>
      <p:sp>
        <p:nvSpPr>
          <p:cNvPr id="9" name="CustomShape 3"/>
          <p:cNvSpPr/>
          <p:nvPr/>
        </p:nvSpPr>
        <p:spPr>
          <a:xfrm>
            <a:off x="-163694" y="1890390"/>
            <a:ext cx="9307694" cy="5830778"/>
          </a:xfrm>
          <a:prstGeom prst="rect">
            <a:avLst/>
          </a:prstGeom>
          <a:noFill/>
          <a:ln w="12600">
            <a:noFill/>
          </a:ln>
        </p:spPr>
        <p:style>
          <a:lnRef idx="0">
            <a:scrgbClr r="0" g="0" b="0"/>
          </a:lnRef>
          <a:fillRef idx="0">
            <a:scrgbClr r="0" g="0" b="0"/>
          </a:fillRef>
          <a:effectRef idx="0">
            <a:scrgbClr r="0" g="0" b="0"/>
          </a:effectRef>
          <a:fontRef idx="minor"/>
        </p:style>
        <p:txBody>
          <a:bodyPr lIns="45720" tIns="45000" rIns="45720" bIns="45000">
            <a:noAutofit/>
          </a:bodyPr>
          <a:lstStyle/>
          <a:p>
            <a:pPr marL="800100" marR="0" lvl="1" indent="-342900" algn="l" defTabSz="914400" rtl="0" eaLnBrk="1" fontAlgn="auto" latinLnBrk="0" hangingPunct="1">
              <a:lnSpc>
                <a:spcPct val="100000"/>
              </a:lnSpc>
              <a:spcBef>
                <a:spcPts val="0"/>
              </a:spcBef>
              <a:spcAft>
                <a:spcPts val="0"/>
              </a:spcAft>
              <a:buClrTx/>
              <a:buSzTx/>
              <a:buFont typeface="Wingdings" charset="2"/>
              <a:buChar char="q"/>
              <a:tabLst/>
              <a:defRPr/>
            </a:pPr>
            <a:r>
              <a:rPr kumimoji="0" lang="en-US" sz="2000" b="0" i="0" u="none" strike="noStrike" kern="1200" cap="none" spc="-1" normalizeH="0" baseline="0" noProof="0" dirty="0">
                <a:ln>
                  <a:noFill/>
                </a:ln>
                <a:solidFill>
                  <a:prstClr val="black"/>
                </a:solidFill>
                <a:effectLst/>
                <a:uLnTx/>
                <a:uFillTx/>
                <a:latin typeface="Verdana"/>
                <a:ea typeface="Verdana"/>
              </a:rPr>
              <a:t>To test the </a:t>
            </a:r>
            <a:r>
              <a:rPr kumimoji="0" lang="en-US" sz="2000" b="0" i="0" u="none" strike="noStrike" kern="1200" cap="none" spc="-1" normalizeH="0" baseline="0" noProof="0">
                <a:ln>
                  <a:noFill/>
                </a:ln>
                <a:solidFill>
                  <a:prstClr val="black"/>
                </a:solidFill>
                <a:effectLst/>
                <a:uLnTx/>
                <a:uFillTx/>
                <a:latin typeface="Verdana"/>
                <a:ea typeface="Verdana"/>
              </a:rPr>
              <a:t>retrieval robustness, </a:t>
            </a:r>
            <a:r>
              <a:rPr kumimoji="0" lang="en-US" sz="2000" b="0" i="0" u="none" strike="noStrike" kern="1200" cap="none" spc="-1" normalizeH="0" baseline="0" noProof="0" dirty="0">
                <a:ln>
                  <a:noFill/>
                </a:ln>
                <a:solidFill>
                  <a:prstClr val="black"/>
                </a:solidFill>
                <a:effectLst/>
                <a:uLnTx/>
                <a:uFillTx/>
                <a:latin typeface="Verdana"/>
                <a:ea typeface="Verdana"/>
              </a:rPr>
              <a:t>we build up</a:t>
            </a:r>
            <a:r>
              <a:rPr kumimoji="0" lang="zh-CN" altLang="en-US" sz="2000" b="0" i="0" u="none" strike="noStrike" kern="1200" cap="none" spc="-1" normalizeH="0" baseline="0" noProof="0" dirty="0">
                <a:ln>
                  <a:noFill/>
                </a:ln>
                <a:solidFill>
                  <a:prstClr val="black"/>
                </a:solidFill>
                <a:effectLst/>
                <a:uLnTx/>
                <a:uFillTx/>
                <a:latin typeface="Verdana"/>
                <a:ea typeface="Verdana"/>
              </a:rPr>
              <a:t> </a:t>
            </a:r>
            <a:r>
              <a:rPr kumimoji="0" lang="en-US" altLang="zh-CN" sz="2000" b="0" i="0" u="none" strike="noStrike" kern="1200" cap="none" spc="-1" normalizeH="0" baseline="0" noProof="0" dirty="0">
                <a:ln>
                  <a:noFill/>
                </a:ln>
                <a:solidFill>
                  <a:prstClr val="black"/>
                </a:solidFill>
                <a:effectLst/>
                <a:uLnTx/>
                <a:uFillTx/>
                <a:latin typeface="Verdana"/>
                <a:ea typeface="Verdana"/>
              </a:rPr>
              <a:t>a</a:t>
            </a:r>
            <a:r>
              <a:rPr kumimoji="0" lang="en-US" sz="2000" b="0" i="0" u="none" strike="noStrike" kern="1200" cap="none" spc="-1" normalizeH="0" baseline="0" noProof="0" dirty="0">
                <a:ln>
                  <a:noFill/>
                </a:ln>
                <a:solidFill>
                  <a:prstClr val="black"/>
                </a:solidFill>
                <a:effectLst/>
                <a:uLnTx/>
                <a:uFillTx/>
                <a:latin typeface="Verdana"/>
                <a:ea typeface="Verdana"/>
              </a:rPr>
              <a:t> set of aerosol inputs based on the 7 modes from ECHAM (a general circulation model developed by the Max Planck Institute for Meteorology). The 7 modes from ECHAM are:</a:t>
            </a:r>
          </a:p>
          <a:p>
            <a:pPr marL="1428750" marR="0" lvl="2" indent="-51435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1400" b="0" i="0" u="none" strike="noStrike" kern="1200" cap="none" spc="-1" normalizeH="0" baseline="0" noProof="0" dirty="0">
                <a:ln>
                  <a:noFill/>
                </a:ln>
                <a:solidFill>
                  <a:prstClr val="black"/>
                </a:solidFill>
                <a:effectLst/>
                <a:uLnTx/>
                <a:uFillTx/>
                <a:latin typeface="Verdana"/>
                <a:ea typeface="Verdana"/>
              </a:rPr>
              <a:t>NS: Nucleation soluble</a:t>
            </a:r>
          </a:p>
          <a:p>
            <a:pPr marL="1428750" marR="0" lvl="2" indent="-51435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1400" b="0" i="0" u="none" strike="noStrike" kern="1200" cap="none" spc="-1" normalizeH="0" baseline="0" noProof="0" dirty="0">
                <a:ln>
                  <a:noFill/>
                </a:ln>
                <a:solidFill>
                  <a:prstClr val="black"/>
                </a:solidFill>
                <a:effectLst/>
                <a:uLnTx/>
                <a:uFillTx/>
                <a:latin typeface="Verdana"/>
                <a:ea typeface="Verdana"/>
              </a:rPr>
              <a:t>KS: Aitken soluble</a:t>
            </a:r>
          </a:p>
          <a:p>
            <a:pPr marL="1428750" marR="0" lvl="2" indent="-51435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1400" b="0" i="0" u="none" strike="noStrike" kern="1200" cap="none" spc="-1" normalizeH="0" baseline="0" noProof="0" dirty="0">
                <a:ln>
                  <a:noFill/>
                </a:ln>
                <a:solidFill>
                  <a:prstClr val="black"/>
                </a:solidFill>
                <a:effectLst/>
                <a:uLnTx/>
                <a:uFillTx/>
                <a:latin typeface="Verdana"/>
                <a:ea typeface="Verdana"/>
              </a:rPr>
              <a:t>KI: Aitken insoluble</a:t>
            </a:r>
          </a:p>
          <a:p>
            <a:pPr marL="1428750" marR="0" lvl="2" indent="-51435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1400" b="0" i="0" u="none" strike="noStrike" kern="1200" cap="none" spc="-1" normalizeH="0" baseline="0" noProof="0" dirty="0">
                <a:ln>
                  <a:noFill/>
                </a:ln>
                <a:solidFill>
                  <a:prstClr val="black"/>
                </a:solidFill>
                <a:effectLst/>
                <a:uLnTx/>
                <a:uFillTx/>
                <a:latin typeface="Verdana"/>
                <a:ea typeface="Verdana"/>
              </a:rPr>
              <a:t>AS: Accumulation soluble</a:t>
            </a:r>
          </a:p>
          <a:p>
            <a:pPr marL="1428750" marR="0" lvl="2" indent="-51435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1400" b="0" i="0" u="none" strike="noStrike" kern="1200" cap="none" spc="-1" normalizeH="0" baseline="0" noProof="0" dirty="0">
                <a:ln>
                  <a:noFill/>
                </a:ln>
                <a:solidFill>
                  <a:prstClr val="black"/>
                </a:solidFill>
                <a:effectLst/>
                <a:uLnTx/>
                <a:uFillTx/>
                <a:latin typeface="Verdana"/>
                <a:ea typeface="Verdana"/>
              </a:rPr>
              <a:t>AI: Accumulation insoluble</a:t>
            </a:r>
          </a:p>
          <a:p>
            <a:pPr marL="1428750" marR="0" lvl="2" indent="-51435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1400" b="0" i="0" u="none" strike="noStrike" kern="1200" cap="none" spc="-1" normalizeH="0" baseline="0" noProof="0" dirty="0">
                <a:ln>
                  <a:noFill/>
                </a:ln>
                <a:solidFill>
                  <a:prstClr val="black"/>
                </a:solidFill>
                <a:effectLst/>
                <a:uLnTx/>
                <a:uFillTx/>
                <a:latin typeface="Verdana"/>
                <a:ea typeface="Verdana"/>
              </a:rPr>
              <a:t>CS: Coarse soluble</a:t>
            </a:r>
          </a:p>
          <a:p>
            <a:pPr marL="1428750" marR="0" lvl="2" indent="-51435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1400" b="0" i="0" u="none" strike="noStrike" kern="1200" cap="none" spc="-1" normalizeH="0" baseline="0" noProof="0" dirty="0">
                <a:ln>
                  <a:noFill/>
                </a:ln>
                <a:solidFill>
                  <a:prstClr val="black"/>
                </a:solidFill>
                <a:effectLst/>
                <a:uLnTx/>
                <a:uFillTx/>
                <a:latin typeface="Verdana"/>
                <a:ea typeface="Verdana"/>
              </a:rPr>
              <a:t>CI: Coarse insoluble</a:t>
            </a:r>
          </a:p>
          <a:p>
            <a:pPr marL="1428750" marR="0" lvl="2" indent="-514350" algn="l" defTabSz="914400" rtl="0" eaLnBrk="1" fontAlgn="auto" latinLnBrk="0" hangingPunct="1">
              <a:lnSpc>
                <a:spcPct val="100000"/>
              </a:lnSpc>
              <a:spcBef>
                <a:spcPts val="0"/>
              </a:spcBef>
              <a:spcAft>
                <a:spcPts val="0"/>
              </a:spcAft>
              <a:buClrTx/>
              <a:buSzTx/>
              <a:buFont typeface="+mj-lt"/>
              <a:buAutoNum type="arabicPeriod"/>
              <a:tabLst/>
              <a:defRPr/>
            </a:pPr>
            <a:endParaRPr kumimoji="0" lang="en-US" sz="1400" b="0" i="0" u="none" strike="noStrike" kern="1200" cap="none" spc="-1" normalizeH="0" baseline="0" noProof="0" dirty="0">
              <a:ln>
                <a:noFill/>
              </a:ln>
              <a:solidFill>
                <a:prstClr val="black"/>
              </a:solidFill>
              <a:effectLst/>
              <a:uLnTx/>
              <a:uFillTx/>
              <a:latin typeface="Verdana"/>
              <a:ea typeface="Verdana"/>
            </a:endParaRPr>
          </a:p>
          <a:p>
            <a:pPr marL="800100" marR="0" lvl="1" indent="-342900" algn="l" defTabSz="914400" rtl="0" eaLnBrk="1" fontAlgn="auto" latinLnBrk="0" hangingPunct="1">
              <a:lnSpc>
                <a:spcPct val="100000"/>
              </a:lnSpc>
              <a:spcBef>
                <a:spcPts val="0"/>
              </a:spcBef>
              <a:spcAft>
                <a:spcPts val="0"/>
              </a:spcAft>
              <a:buClrTx/>
              <a:buSzTx/>
              <a:buFont typeface="Wingdings" charset="2"/>
              <a:buChar char="q"/>
              <a:tabLst/>
              <a:defRPr/>
            </a:pPr>
            <a:r>
              <a:rPr kumimoji="0" lang="en-US" sz="2000" b="0" i="0" u="none" strike="noStrike" kern="1200" cap="none" spc="-1" normalizeH="0" baseline="0" noProof="0" dirty="0">
                <a:ln>
                  <a:noFill/>
                </a:ln>
                <a:solidFill>
                  <a:prstClr val="black"/>
                </a:solidFill>
                <a:effectLst/>
                <a:uLnTx/>
                <a:uFillTx/>
                <a:latin typeface="Verdana"/>
                <a:ea typeface="Verdana"/>
              </a:rPr>
              <a:t>For each mode, the volume fractions of water (H2O), sulfate (SO4), Sea Salt (SS), Black Carbon (BC), Organic Carbon (OC), Dust (DU) are given. Based on this, we compute the refractive index of each mode.</a:t>
            </a:r>
          </a:p>
          <a:p>
            <a:pPr marL="800100" marR="0" lvl="1" indent="-342900" algn="l" defTabSz="914400" rtl="0" eaLnBrk="1" fontAlgn="auto" latinLnBrk="0" hangingPunct="1">
              <a:lnSpc>
                <a:spcPct val="100000"/>
              </a:lnSpc>
              <a:spcBef>
                <a:spcPts val="0"/>
              </a:spcBef>
              <a:spcAft>
                <a:spcPts val="0"/>
              </a:spcAft>
              <a:buClrTx/>
              <a:buSzTx/>
              <a:buFont typeface="Wingdings" charset="2"/>
              <a:buChar char="q"/>
              <a:tabLst/>
              <a:defRPr/>
            </a:pPr>
            <a:endParaRPr kumimoji="0" lang="en-US" sz="2000" b="0" i="0" u="none" strike="noStrike" kern="1200" cap="none" spc="-1" normalizeH="0" baseline="0" noProof="0" dirty="0">
              <a:ln>
                <a:noFill/>
              </a:ln>
              <a:solidFill>
                <a:prstClr val="black"/>
              </a:solidFill>
              <a:effectLst/>
              <a:uLnTx/>
              <a:uFillTx/>
              <a:latin typeface="Verdana"/>
              <a:ea typeface="Verdana"/>
            </a:endParaRPr>
          </a:p>
        </p:txBody>
      </p:sp>
      <p:sp>
        <p:nvSpPr>
          <p:cNvPr id="6" name="CustomShape 2"/>
          <p:cNvSpPr/>
          <p:nvPr/>
        </p:nvSpPr>
        <p:spPr>
          <a:xfrm>
            <a:off x="4381739" y="3116687"/>
            <a:ext cx="4030312" cy="758605"/>
          </a:xfrm>
          <a:prstGeom prst="rect">
            <a:avLst/>
          </a:prstGeom>
          <a:noFill/>
          <a:ln w="12600">
            <a:noFill/>
          </a:ln>
        </p:spPr>
        <p:style>
          <a:lnRef idx="0">
            <a:scrgbClr r="0" g="0" b="0"/>
          </a:lnRef>
          <a:fillRef idx="0">
            <a:scrgbClr r="0" g="0" b="0"/>
          </a:fillRef>
          <a:effectRef idx="0">
            <a:scrgbClr r="0" g="0" b="0"/>
          </a:effectRef>
          <a:fontRef idx="minor"/>
        </p:style>
        <p:txBody>
          <a:bodyPr lIns="45720" tIns="45000" rIns="45720" bIns="4500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1" normalizeH="0" baseline="0" noProof="0" dirty="0">
                <a:ln>
                  <a:noFill/>
                </a:ln>
                <a:solidFill>
                  <a:prstClr val="black"/>
                </a:solidFill>
                <a:effectLst/>
                <a:uLnTx/>
                <a:uFillTx/>
                <a:latin typeface="Verdana"/>
                <a:ea typeface="Verdana"/>
              </a:rPr>
              <a:t>We acknowledge </a:t>
            </a:r>
            <a:r>
              <a:rPr kumimoji="0" lang="en-US" sz="1400" b="0" i="0" u="none" strike="noStrike" kern="1200" cap="none" spc="-1" normalizeH="0" baseline="0" noProof="0" dirty="0" err="1">
                <a:ln>
                  <a:noFill/>
                </a:ln>
                <a:solidFill>
                  <a:prstClr val="black"/>
                </a:solidFill>
                <a:effectLst/>
                <a:uLnTx/>
                <a:uFillTx/>
                <a:latin typeface="Verdana"/>
                <a:ea typeface="Verdana"/>
              </a:rPr>
              <a:t>Thanos</a:t>
            </a:r>
            <a:r>
              <a:rPr kumimoji="0" lang="en-US" sz="1400" b="0" i="0" u="none" strike="noStrike" kern="1200" cap="none" spc="-1" normalizeH="0" baseline="0" noProof="0" dirty="0">
                <a:ln>
                  <a:noFill/>
                </a:ln>
                <a:solidFill>
                  <a:prstClr val="black"/>
                </a:solidFill>
                <a:effectLst/>
                <a:uLnTx/>
                <a:uFillTx/>
                <a:latin typeface="Verdana"/>
                <a:ea typeface="Verdana"/>
              </a:rPr>
              <a:t> to provide the ECHAM simulations.</a:t>
            </a:r>
            <a:endParaRPr kumimoji="0" lang="en-US" sz="1400" b="0" i="0" u="none" strike="noStrike" kern="1200" cap="none" spc="-1" normalizeH="0" baseline="0" noProof="0" dirty="0">
              <a:ln>
                <a:noFill/>
              </a:ln>
              <a:solidFill>
                <a:prstClr val="black"/>
              </a:solidFill>
              <a:effectLst/>
              <a:uLnTx/>
              <a:uFillTx/>
              <a:latin typeface="Arial"/>
            </a:endParaRPr>
          </a:p>
        </p:txBody>
      </p:sp>
      <p:grpSp>
        <p:nvGrpSpPr>
          <p:cNvPr id="7" name="Group 6"/>
          <p:cNvGrpSpPr/>
          <p:nvPr/>
        </p:nvGrpSpPr>
        <p:grpSpPr>
          <a:xfrm>
            <a:off x="179280" y="27327"/>
            <a:ext cx="8783640" cy="1074908"/>
            <a:chOff x="179280" y="27327"/>
            <a:chExt cx="8783640" cy="1074908"/>
          </a:xfrm>
        </p:grpSpPr>
        <p:sp>
          <p:nvSpPr>
            <p:cNvPr id="8" name="CustomShape 2"/>
            <p:cNvSpPr/>
            <p:nvPr/>
          </p:nvSpPr>
          <p:spPr>
            <a:xfrm>
              <a:off x="179280" y="27327"/>
              <a:ext cx="8783640" cy="546658"/>
            </a:xfrm>
            <a:prstGeom prst="rect">
              <a:avLst/>
            </a:prstGeom>
            <a:noFill/>
            <a:ln w="12600">
              <a:noFill/>
            </a:ln>
          </p:spPr>
          <p:style>
            <a:lnRef idx="0">
              <a:scrgbClr r="0" g="0" b="0"/>
            </a:lnRef>
            <a:fillRef idx="0">
              <a:scrgbClr r="0" g="0" b="0"/>
            </a:fillRef>
            <a:effectRef idx="0">
              <a:scrgbClr r="0" g="0" b="0"/>
            </a:effectRef>
            <a:fontRef idx="minor"/>
          </p:style>
          <p:txBody>
            <a:bodyPr lIns="45720" tIns="45000" rIns="45720" bIns="4500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prstClr val="black"/>
                </a:solidFill>
                <a:effectLst/>
                <a:uLnTx/>
                <a:uFillTx/>
                <a:latin typeface="Calibri"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charset="0"/>
                </a:rPr>
                <a:t>Creation of synthetic orbit L1C measurements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prstClr val="black"/>
                </a:solidFill>
                <a:effectLst/>
                <a:uLnTx/>
                <a:uFillTx/>
                <a:latin typeface="Calibri" charset="0"/>
              </a:endParaRPr>
            </a:p>
          </p:txBody>
        </p:sp>
        <p:sp>
          <p:nvSpPr>
            <p:cNvPr id="10" name="CustomShape 2"/>
            <p:cNvSpPr/>
            <p:nvPr/>
          </p:nvSpPr>
          <p:spPr>
            <a:xfrm>
              <a:off x="750285" y="506349"/>
              <a:ext cx="7262909" cy="595886"/>
            </a:xfrm>
            <a:prstGeom prst="rect">
              <a:avLst/>
            </a:prstGeom>
            <a:noFill/>
            <a:ln w="12600">
              <a:noFill/>
            </a:ln>
          </p:spPr>
          <p:style>
            <a:lnRef idx="0">
              <a:scrgbClr r="0" g="0" b="0"/>
            </a:lnRef>
            <a:fillRef idx="0">
              <a:scrgbClr r="0" g="0" b="0"/>
            </a:fillRef>
            <a:effectRef idx="0">
              <a:scrgbClr r="0" g="0" b="0"/>
            </a:effectRef>
            <a:fontRef idx="minor"/>
          </p:style>
          <p:txBody>
            <a:bodyPr lIns="45720" tIns="45000" rIns="45720" bIns="4500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prstClr val="black"/>
                </a:solidFill>
                <a:effectLst/>
                <a:uLnTx/>
                <a:uFillTx/>
                <a:latin typeface="Calibri" charset="0"/>
              </a:endParaRPr>
            </a:p>
            <a:p>
              <a:pPr marL="457200" marR="0" lvl="1"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charset="0"/>
                </a:rPr>
                <a:t>Input parameters over orbit.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prstClr val="black"/>
                </a:solidFill>
                <a:effectLst/>
                <a:uLnTx/>
                <a:uFillTx/>
                <a:latin typeface="Calibri" charset="0"/>
              </a:endParaRPr>
            </a:p>
          </p:txBody>
        </p:sp>
      </p:grpSp>
      <p:sp>
        <p:nvSpPr>
          <p:cNvPr id="11" name="CustomShape 2"/>
          <p:cNvSpPr/>
          <p:nvPr/>
        </p:nvSpPr>
        <p:spPr>
          <a:xfrm>
            <a:off x="-20160" y="1120509"/>
            <a:ext cx="8783640" cy="704880"/>
          </a:xfrm>
          <a:prstGeom prst="rect">
            <a:avLst/>
          </a:prstGeom>
          <a:noFill/>
          <a:ln w="12600">
            <a:noFill/>
          </a:ln>
        </p:spPr>
        <p:style>
          <a:lnRef idx="0">
            <a:scrgbClr r="0" g="0" b="0"/>
          </a:lnRef>
          <a:fillRef idx="0">
            <a:scrgbClr r="0" g="0" b="0"/>
          </a:fillRef>
          <a:effectRef idx="0">
            <a:scrgbClr r="0" g="0" b="0"/>
          </a:effectRef>
          <a:fontRef idx="minor"/>
        </p:style>
        <p:txBody>
          <a:bodyPr lIns="45720" tIns="45000" rIns="45720" bIns="4500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1" normalizeH="0" baseline="0" noProof="0" dirty="0">
                <a:ln>
                  <a:noFill/>
                </a:ln>
                <a:solidFill>
                  <a:srgbClr val="1F497D"/>
                </a:solidFill>
                <a:effectLst/>
                <a:uLnTx/>
                <a:uFillTx/>
                <a:latin typeface="Verdana"/>
                <a:ea typeface="Verdana"/>
              </a:rPr>
              <a:t>Aerosol properties from ECHAM</a:t>
            </a:r>
            <a:endParaRPr kumimoji="0" lang="en-US" sz="2400" b="0" i="0" u="none" strike="noStrike" kern="1200" cap="none" spc="-1" normalizeH="0" baseline="0" noProof="0" dirty="0">
              <a:ln>
                <a:noFill/>
              </a:ln>
              <a:solidFill>
                <a:prstClr val="black"/>
              </a:solidFill>
              <a:effectLst/>
              <a:uLnTx/>
              <a:uFillTx/>
              <a:latin typeface="Arial"/>
            </a:endParaRPr>
          </a:p>
        </p:txBody>
      </p:sp>
    </p:spTree>
    <p:extLst>
      <p:ext uri="{BB962C8B-B14F-4D97-AF65-F5344CB8AC3E}">
        <p14:creationId xmlns:p14="http://schemas.microsoft.com/office/powerpoint/2010/main" val="11216350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 name="CustomShape 1"/>
          <p:cNvSpPr/>
          <p:nvPr/>
        </p:nvSpPr>
        <p:spPr>
          <a:xfrm>
            <a:off x="8763480" y="6586920"/>
            <a:ext cx="199440" cy="280440"/>
          </a:xfrm>
          <a:prstGeom prst="rect">
            <a:avLst/>
          </a:prstGeom>
          <a:noFill/>
          <a:ln w="12600">
            <a:noFill/>
          </a:ln>
        </p:spPr>
        <p:style>
          <a:lnRef idx="0">
            <a:scrgbClr r="0" g="0" b="0"/>
          </a:lnRef>
          <a:fillRef idx="0">
            <a:scrgbClr r="0" g="0" b="0"/>
          </a:fillRef>
          <a:effectRef idx="0">
            <a:scrgbClr r="0" g="0" b="0"/>
          </a:effectRef>
          <a:fontRef idx="minor"/>
        </p:style>
        <p:txBody>
          <a:bodyPr lIns="45720" tIns="45000" rIns="45720" bIns="45000" anchor="ctr">
            <a:no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5B84290-FFA6-4C19-B5DB-6AF6C1BAE26D}" type="slidenum">
              <a:rPr kumimoji="0" lang="en-US" sz="1200" b="0" i="0" u="none" strike="noStrike" kern="1200" cap="none" spc="-1" normalizeH="0" baseline="0" noProof="0">
                <a:ln>
                  <a:noFill/>
                </a:ln>
                <a:solidFill>
                  <a:srgbClr val="CCECFF"/>
                </a:solidFill>
                <a:effectLst/>
                <a:uLnTx/>
                <a:uFillTx/>
                <a:latin typeface="Verdana"/>
                <a:ea typeface="Verdana"/>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1" normalizeH="0" baseline="0" noProof="0">
              <a:ln>
                <a:noFill/>
              </a:ln>
              <a:solidFill>
                <a:prstClr val="black"/>
              </a:solidFill>
              <a:effectLst/>
              <a:uLnTx/>
              <a:uFillTx/>
              <a:latin typeface="Arial"/>
            </a:endParaRPr>
          </a:p>
        </p:txBody>
      </p:sp>
      <p:sp>
        <p:nvSpPr>
          <p:cNvPr id="4" name="CustomShape 2"/>
          <p:cNvSpPr/>
          <p:nvPr/>
        </p:nvSpPr>
        <p:spPr>
          <a:xfrm>
            <a:off x="179280" y="693605"/>
            <a:ext cx="8783640" cy="704880"/>
          </a:xfrm>
          <a:prstGeom prst="rect">
            <a:avLst/>
          </a:prstGeom>
          <a:noFill/>
          <a:ln w="12600">
            <a:noFill/>
          </a:ln>
        </p:spPr>
        <p:style>
          <a:lnRef idx="0">
            <a:scrgbClr r="0" g="0" b="0"/>
          </a:lnRef>
          <a:fillRef idx="0">
            <a:scrgbClr r="0" g="0" b="0"/>
          </a:fillRef>
          <a:effectRef idx="0">
            <a:scrgbClr r="0" g="0" b="0"/>
          </a:effectRef>
          <a:fontRef idx="minor"/>
        </p:style>
        <p:txBody>
          <a:bodyPr lIns="45720" tIns="45000" rIns="45720" bIns="4500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1" normalizeH="0" baseline="0" noProof="0" dirty="0">
              <a:ln>
                <a:noFill/>
              </a:ln>
              <a:solidFill>
                <a:prstClr val="black"/>
              </a:solidFill>
              <a:effectLst/>
              <a:uLnTx/>
              <a:uFillTx/>
              <a:latin typeface="Arial"/>
            </a:endParaRPr>
          </a:p>
        </p:txBody>
      </p:sp>
      <p:sp>
        <p:nvSpPr>
          <p:cNvPr id="9" name="CustomShape 3"/>
          <p:cNvSpPr/>
          <p:nvPr/>
        </p:nvSpPr>
        <p:spPr>
          <a:xfrm>
            <a:off x="-82747" y="1181364"/>
            <a:ext cx="9226747" cy="5830778"/>
          </a:xfrm>
          <a:prstGeom prst="rect">
            <a:avLst/>
          </a:prstGeom>
          <a:noFill/>
          <a:ln w="12600">
            <a:noFill/>
          </a:ln>
        </p:spPr>
        <p:style>
          <a:lnRef idx="0">
            <a:scrgbClr r="0" g="0" b="0"/>
          </a:lnRef>
          <a:fillRef idx="0">
            <a:scrgbClr r="0" g="0" b="0"/>
          </a:fillRef>
          <a:effectRef idx="0">
            <a:scrgbClr r="0" g="0" b="0"/>
          </a:effectRef>
          <a:fontRef idx="minor"/>
        </p:style>
        <p:txBody>
          <a:bodyPr lIns="45720" tIns="45000" rIns="45720" bIns="45000">
            <a:noAutofit/>
          </a:bodyPr>
          <a:lstStyle/>
          <a:p>
            <a:pPr marL="800100" marR="0" lvl="1" indent="-342900" algn="l" defTabSz="914400" rtl="0" eaLnBrk="1" fontAlgn="auto" latinLnBrk="0" hangingPunct="1">
              <a:lnSpc>
                <a:spcPct val="100000"/>
              </a:lnSpc>
              <a:spcBef>
                <a:spcPts val="0"/>
              </a:spcBef>
              <a:spcAft>
                <a:spcPts val="0"/>
              </a:spcAft>
              <a:buClrTx/>
              <a:buSzTx/>
              <a:buFont typeface="Wingdings" charset="2"/>
              <a:buChar char="q"/>
              <a:tabLst/>
              <a:defRPr/>
            </a:pPr>
            <a:endParaRPr kumimoji="0" lang="en-US" sz="2000" b="0" i="0" u="none" strike="noStrike" kern="1200" cap="none" spc="-1" normalizeH="0" baseline="0" noProof="0" dirty="0">
              <a:ln>
                <a:noFill/>
              </a:ln>
              <a:solidFill>
                <a:prstClr val="black"/>
              </a:solidFill>
              <a:effectLst/>
              <a:uLnTx/>
              <a:uFillTx/>
              <a:latin typeface="Verdana"/>
              <a:ea typeface="Verdana"/>
            </a:endParaRPr>
          </a:p>
          <a:p>
            <a:pPr marL="800100" marR="0" lvl="1" indent="-342900" algn="l" defTabSz="914400" rtl="0" eaLnBrk="1" fontAlgn="auto" latinLnBrk="0" hangingPunct="1">
              <a:lnSpc>
                <a:spcPct val="100000"/>
              </a:lnSpc>
              <a:spcBef>
                <a:spcPts val="0"/>
              </a:spcBef>
              <a:spcAft>
                <a:spcPts val="0"/>
              </a:spcAft>
              <a:buClrTx/>
              <a:buSzTx/>
              <a:buFont typeface="Wingdings" charset="2"/>
              <a:buChar char="q"/>
              <a:tabLst/>
              <a:defRPr/>
            </a:pPr>
            <a:r>
              <a:rPr kumimoji="0" lang="en-US" sz="2000" b="0" i="0" u="none" strike="noStrike" kern="1200" cap="none" spc="-1" normalizeH="0" baseline="0" noProof="0" dirty="0">
                <a:ln>
                  <a:noFill/>
                </a:ln>
                <a:solidFill>
                  <a:prstClr val="black"/>
                </a:solidFill>
                <a:effectLst/>
                <a:uLnTx/>
                <a:uFillTx/>
                <a:latin typeface="Verdana"/>
                <a:ea typeface="Verdana"/>
              </a:rPr>
              <a:t>For each mode, the effective radius is computed from the total volume and column number. For the modes NS, KS, KI, AS, AI, the effective variance = 0.24, and for the modes CS and CI, the effective variance = 0.62.</a:t>
            </a:r>
          </a:p>
          <a:p>
            <a:pPr marL="800100" marR="0" lvl="1" indent="-342900" algn="l" defTabSz="914400" rtl="0" eaLnBrk="1" fontAlgn="auto" latinLnBrk="0" hangingPunct="1">
              <a:lnSpc>
                <a:spcPct val="100000"/>
              </a:lnSpc>
              <a:spcBef>
                <a:spcPts val="0"/>
              </a:spcBef>
              <a:spcAft>
                <a:spcPts val="0"/>
              </a:spcAft>
              <a:buClrTx/>
              <a:buSzTx/>
              <a:buFont typeface="Wingdings" charset="2"/>
              <a:buChar char="q"/>
              <a:tabLst/>
              <a:defRPr/>
            </a:pPr>
            <a:endParaRPr kumimoji="0" lang="en-US" sz="2000" b="0" i="0" u="none" strike="noStrike" kern="1200" cap="none" spc="-1" normalizeH="0" baseline="0" noProof="0" dirty="0">
              <a:ln>
                <a:noFill/>
              </a:ln>
              <a:solidFill>
                <a:prstClr val="black"/>
              </a:solidFill>
              <a:effectLst/>
              <a:uLnTx/>
              <a:uFillTx/>
              <a:latin typeface="Verdana"/>
              <a:ea typeface="Verdana"/>
            </a:endParaRPr>
          </a:p>
          <a:p>
            <a:pPr marL="800100" marR="0" lvl="1" indent="-342900" algn="l" defTabSz="914400" rtl="0" eaLnBrk="1" fontAlgn="auto" latinLnBrk="0" hangingPunct="1">
              <a:lnSpc>
                <a:spcPct val="100000"/>
              </a:lnSpc>
              <a:spcBef>
                <a:spcPts val="0"/>
              </a:spcBef>
              <a:spcAft>
                <a:spcPts val="0"/>
              </a:spcAft>
              <a:buClrTx/>
              <a:buSzTx/>
              <a:buFont typeface="Wingdings" charset="2"/>
              <a:buChar char="q"/>
              <a:tabLst/>
              <a:defRPr/>
            </a:pPr>
            <a:r>
              <a:rPr kumimoji="0" lang="en-US" sz="2000" b="0" i="0" u="none" strike="noStrike" kern="1200" cap="none" spc="-1" normalizeH="0" baseline="0" noProof="0" dirty="0">
                <a:ln>
                  <a:noFill/>
                </a:ln>
                <a:solidFill>
                  <a:prstClr val="black"/>
                </a:solidFill>
                <a:effectLst/>
                <a:uLnTx/>
                <a:uFillTx/>
                <a:latin typeface="Verdana"/>
                <a:ea typeface="Verdana"/>
              </a:rPr>
              <a:t>The number density and the Aerosol Layer Pressure (ALP) of each mode are also given. We compute Aerosol Layer Height (ALH) based on the function of pressure related to altitude. </a:t>
            </a:r>
          </a:p>
          <a:p>
            <a:pPr marL="800100" marR="0" lvl="1" indent="-342900" algn="l" defTabSz="914400" rtl="0" eaLnBrk="1" fontAlgn="auto" latinLnBrk="0" hangingPunct="1">
              <a:lnSpc>
                <a:spcPct val="100000"/>
              </a:lnSpc>
              <a:spcBef>
                <a:spcPts val="0"/>
              </a:spcBef>
              <a:spcAft>
                <a:spcPts val="0"/>
              </a:spcAft>
              <a:buClrTx/>
              <a:buSzTx/>
              <a:buFont typeface="Wingdings" charset="2"/>
              <a:buChar char="q"/>
              <a:tabLst/>
              <a:defRPr/>
            </a:pPr>
            <a:endParaRPr kumimoji="0" lang="en-US" sz="2000" b="0" i="0" u="none" strike="noStrike" kern="1200" cap="none" spc="-1" normalizeH="0" baseline="0" noProof="0" dirty="0">
              <a:ln>
                <a:noFill/>
              </a:ln>
              <a:solidFill>
                <a:prstClr val="black"/>
              </a:solidFill>
              <a:effectLst/>
              <a:uLnTx/>
              <a:uFillTx/>
              <a:latin typeface="Verdana"/>
              <a:ea typeface="Verdana"/>
            </a:endParaRPr>
          </a:p>
          <a:p>
            <a:pPr marL="800100" marR="0" lvl="1" indent="-342900" algn="l" defTabSz="914400" rtl="0" eaLnBrk="1" fontAlgn="auto" latinLnBrk="0" hangingPunct="1">
              <a:lnSpc>
                <a:spcPct val="100000"/>
              </a:lnSpc>
              <a:spcBef>
                <a:spcPts val="0"/>
              </a:spcBef>
              <a:spcAft>
                <a:spcPts val="0"/>
              </a:spcAft>
              <a:buClrTx/>
              <a:buSzTx/>
              <a:buFont typeface="Wingdings" charset="2"/>
              <a:buChar char="q"/>
              <a:tabLst/>
              <a:defRPr/>
            </a:pPr>
            <a:r>
              <a:rPr kumimoji="0" lang="en-US" sz="2000" b="0" i="0" u="none" strike="noStrike" kern="1200" cap="none" spc="-1" normalizeH="0" baseline="0" noProof="0" dirty="0">
                <a:ln>
                  <a:noFill/>
                </a:ln>
                <a:solidFill>
                  <a:prstClr val="black"/>
                </a:solidFill>
                <a:effectLst/>
                <a:uLnTx/>
                <a:uFillTx/>
                <a:latin typeface="Verdana"/>
                <a:ea typeface="Verdana"/>
              </a:rPr>
              <a:t>Each mode has a different vertical profile.</a:t>
            </a:r>
          </a:p>
          <a:p>
            <a:pPr marL="800100" marR="0" lvl="1" indent="-342900" algn="l" defTabSz="914400" rtl="0" eaLnBrk="1" fontAlgn="auto" latinLnBrk="0" hangingPunct="1">
              <a:lnSpc>
                <a:spcPct val="100000"/>
              </a:lnSpc>
              <a:spcBef>
                <a:spcPts val="0"/>
              </a:spcBef>
              <a:spcAft>
                <a:spcPts val="0"/>
              </a:spcAft>
              <a:buClrTx/>
              <a:buSzTx/>
              <a:buFont typeface="Wingdings" charset="2"/>
              <a:buChar char="q"/>
              <a:tabLst/>
              <a:defRPr/>
            </a:pPr>
            <a:endParaRPr kumimoji="0" lang="en-US" sz="2000" b="0" i="0" u="none" strike="noStrike" kern="1200" cap="none" spc="-1" normalizeH="0" baseline="0" noProof="0" dirty="0">
              <a:ln>
                <a:noFill/>
              </a:ln>
              <a:solidFill>
                <a:prstClr val="black"/>
              </a:solidFill>
              <a:effectLst/>
              <a:uLnTx/>
              <a:uFillTx/>
              <a:latin typeface="Verdana"/>
              <a:ea typeface="Verdana"/>
            </a:endParaRPr>
          </a:p>
          <a:p>
            <a:pPr marL="800100" marR="0" lvl="1" indent="-342900" algn="l" defTabSz="914400" rtl="0" eaLnBrk="1" fontAlgn="auto" latinLnBrk="0" hangingPunct="1">
              <a:lnSpc>
                <a:spcPct val="100000"/>
              </a:lnSpc>
              <a:spcBef>
                <a:spcPts val="0"/>
              </a:spcBef>
              <a:spcAft>
                <a:spcPts val="0"/>
              </a:spcAft>
              <a:buClrTx/>
              <a:buSzTx/>
              <a:buFont typeface="Wingdings" charset="2"/>
              <a:buChar char="q"/>
              <a:tabLst/>
              <a:defRPr/>
            </a:pPr>
            <a:endParaRPr kumimoji="0" lang="en-US" sz="2000" b="0" i="0" u="none" strike="noStrike" kern="1200" cap="none" spc="-1" normalizeH="0" baseline="0" noProof="0" dirty="0">
              <a:ln>
                <a:noFill/>
              </a:ln>
              <a:solidFill>
                <a:prstClr val="black"/>
              </a:solidFill>
              <a:effectLst/>
              <a:uLnTx/>
              <a:uFillTx/>
              <a:latin typeface="Verdana"/>
              <a:ea typeface="Verdana"/>
            </a:endParaRPr>
          </a:p>
          <a:p>
            <a:pPr marL="800100" marR="0" lvl="1" indent="-342900" algn="l" defTabSz="914400" rtl="0" eaLnBrk="1" fontAlgn="auto" latinLnBrk="0" hangingPunct="1">
              <a:lnSpc>
                <a:spcPct val="100000"/>
              </a:lnSpc>
              <a:spcBef>
                <a:spcPts val="0"/>
              </a:spcBef>
              <a:spcAft>
                <a:spcPts val="0"/>
              </a:spcAft>
              <a:buClrTx/>
              <a:buSzTx/>
              <a:buFont typeface="Wingdings" charset="2"/>
              <a:buChar char="q"/>
              <a:tabLst/>
              <a:defRPr/>
            </a:pPr>
            <a:endParaRPr kumimoji="0" lang="en-US" sz="2000" b="0" i="0" u="none" strike="noStrike" kern="1200" cap="none" spc="-1" normalizeH="0" baseline="0" noProof="0" dirty="0">
              <a:ln>
                <a:noFill/>
              </a:ln>
              <a:solidFill>
                <a:prstClr val="black"/>
              </a:solidFill>
              <a:effectLst/>
              <a:uLnTx/>
              <a:uFillTx/>
              <a:latin typeface="Verdana"/>
              <a:ea typeface="Verdana"/>
            </a:endParaRPr>
          </a:p>
        </p:txBody>
      </p:sp>
      <p:grpSp>
        <p:nvGrpSpPr>
          <p:cNvPr id="5" name="Group 4"/>
          <p:cNvGrpSpPr/>
          <p:nvPr/>
        </p:nvGrpSpPr>
        <p:grpSpPr>
          <a:xfrm>
            <a:off x="179280" y="27327"/>
            <a:ext cx="8783640" cy="1074908"/>
            <a:chOff x="179280" y="27327"/>
            <a:chExt cx="8783640" cy="1074908"/>
          </a:xfrm>
        </p:grpSpPr>
        <p:sp>
          <p:nvSpPr>
            <p:cNvPr id="6" name="CustomShape 2"/>
            <p:cNvSpPr/>
            <p:nvPr/>
          </p:nvSpPr>
          <p:spPr>
            <a:xfrm>
              <a:off x="179280" y="27327"/>
              <a:ext cx="8783640" cy="546658"/>
            </a:xfrm>
            <a:prstGeom prst="rect">
              <a:avLst/>
            </a:prstGeom>
            <a:noFill/>
            <a:ln w="12600">
              <a:noFill/>
            </a:ln>
          </p:spPr>
          <p:style>
            <a:lnRef idx="0">
              <a:scrgbClr r="0" g="0" b="0"/>
            </a:lnRef>
            <a:fillRef idx="0">
              <a:scrgbClr r="0" g="0" b="0"/>
            </a:fillRef>
            <a:effectRef idx="0">
              <a:scrgbClr r="0" g="0" b="0"/>
            </a:effectRef>
            <a:fontRef idx="minor"/>
          </p:style>
          <p:txBody>
            <a:bodyPr lIns="45720" tIns="45000" rIns="45720" bIns="4500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prstClr val="black"/>
                </a:solidFill>
                <a:effectLst/>
                <a:uLnTx/>
                <a:uFillTx/>
                <a:latin typeface="Calibri"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charset="0"/>
                </a:rPr>
                <a:t>Creation of synthetic orbit L1C measurements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prstClr val="black"/>
                </a:solidFill>
                <a:effectLst/>
                <a:uLnTx/>
                <a:uFillTx/>
                <a:latin typeface="Calibri" charset="0"/>
              </a:endParaRPr>
            </a:p>
          </p:txBody>
        </p:sp>
        <p:sp>
          <p:nvSpPr>
            <p:cNvPr id="7" name="CustomShape 2"/>
            <p:cNvSpPr/>
            <p:nvPr/>
          </p:nvSpPr>
          <p:spPr>
            <a:xfrm>
              <a:off x="750285" y="506349"/>
              <a:ext cx="7262909" cy="595886"/>
            </a:xfrm>
            <a:prstGeom prst="rect">
              <a:avLst/>
            </a:prstGeom>
            <a:noFill/>
            <a:ln w="12600">
              <a:noFill/>
            </a:ln>
          </p:spPr>
          <p:style>
            <a:lnRef idx="0">
              <a:scrgbClr r="0" g="0" b="0"/>
            </a:lnRef>
            <a:fillRef idx="0">
              <a:scrgbClr r="0" g="0" b="0"/>
            </a:fillRef>
            <a:effectRef idx="0">
              <a:scrgbClr r="0" g="0" b="0"/>
            </a:effectRef>
            <a:fontRef idx="minor"/>
          </p:style>
          <p:txBody>
            <a:bodyPr lIns="45720" tIns="45000" rIns="45720" bIns="4500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prstClr val="black"/>
                </a:solidFill>
                <a:effectLst/>
                <a:uLnTx/>
                <a:uFillTx/>
                <a:latin typeface="Calibri" charset="0"/>
              </a:endParaRPr>
            </a:p>
            <a:p>
              <a:pPr marL="457200" marR="0" lvl="1"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charset="0"/>
                </a:rPr>
                <a:t>Input parameters over orbit.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prstClr val="black"/>
                </a:solidFill>
                <a:effectLst/>
                <a:uLnTx/>
                <a:uFillTx/>
                <a:latin typeface="Calibri" charset="0"/>
              </a:endParaRPr>
            </a:p>
          </p:txBody>
        </p:sp>
      </p:grpSp>
    </p:spTree>
    <p:extLst>
      <p:ext uri="{BB962C8B-B14F-4D97-AF65-F5344CB8AC3E}">
        <p14:creationId xmlns:p14="http://schemas.microsoft.com/office/powerpoint/2010/main" val="19666014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 name="CustomShape 1"/>
          <p:cNvSpPr/>
          <p:nvPr/>
        </p:nvSpPr>
        <p:spPr>
          <a:xfrm>
            <a:off x="8763480" y="6586920"/>
            <a:ext cx="199440" cy="280440"/>
          </a:xfrm>
          <a:prstGeom prst="rect">
            <a:avLst/>
          </a:prstGeom>
          <a:noFill/>
          <a:ln w="12600">
            <a:noFill/>
          </a:ln>
        </p:spPr>
        <p:style>
          <a:lnRef idx="0">
            <a:scrgbClr r="0" g="0" b="0"/>
          </a:lnRef>
          <a:fillRef idx="0">
            <a:scrgbClr r="0" g="0" b="0"/>
          </a:fillRef>
          <a:effectRef idx="0">
            <a:scrgbClr r="0" g="0" b="0"/>
          </a:effectRef>
          <a:fontRef idx="minor"/>
        </p:style>
        <p:txBody>
          <a:bodyPr lIns="45720" tIns="45000" rIns="45720" bIns="45000" anchor="ctr">
            <a:no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5B84290-FFA6-4C19-B5DB-6AF6C1BAE26D}" type="slidenum">
              <a:rPr kumimoji="0" lang="en-US" sz="1200" b="0" i="0" u="none" strike="noStrike" kern="1200" cap="none" spc="-1" normalizeH="0" baseline="0" noProof="0">
                <a:ln>
                  <a:noFill/>
                </a:ln>
                <a:solidFill>
                  <a:srgbClr val="CCECFF"/>
                </a:solidFill>
                <a:effectLst/>
                <a:uLnTx/>
                <a:uFillTx/>
                <a:latin typeface="Verdana"/>
                <a:ea typeface="Verdana"/>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1" normalizeH="0" baseline="0" noProof="0">
              <a:ln>
                <a:noFill/>
              </a:ln>
              <a:solidFill>
                <a:prstClr val="black"/>
              </a:solidFill>
              <a:effectLst/>
              <a:uLnTx/>
              <a:uFillTx/>
              <a:latin typeface="Arial"/>
            </a:endParaRPr>
          </a:p>
        </p:txBody>
      </p:sp>
      <p:sp>
        <p:nvSpPr>
          <p:cNvPr id="11" name="CustomShape 2"/>
          <p:cNvSpPr/>
          <p:nvPr/>
        </p:nvSpPr>
        <p:spPr>
          <a:xfrm>
            <a:off x="252393" y="746625"/>
            <a:ext cx="8783640" cy="704880"/>
          </a:xfrm>
          <a:prstGeom prst="rect">
            <a:avLst/>
          </a:prstGeom>
          <a:noFill/>
          <a:ln w="12600">
            <a:noFill/>
          </a:ln>
        </p:spPr>
        <p:style>
          <a:lnRef idx="0">
            <a:scrgbClr r="0" g="0" b="0"/>
          </a:lnRef>
          <a:fillRef idx="0">
            <a:scrgbClr r="0" g="0" b="0"/>
          </a:fillRef>
          <a:effectRef idx="0">
            <a:scrgbClr r="0" g="0" b="0"/>
          </a:effectRef>
          <a:fontRef idx="minor"/>
        </p:style>
        <p:txBody>
          <a:bodyPr lIns="45720" tIns="45000" rIns="45720" bIns="4500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1" normalizeH="0" baseline="0" noProof="0" dirty="0">
                <a:ln>
                  <a:noFill/>
                </a:ln>
                <a:solidFill>
                  <a:srgbClr val="1F497D"/>
                </a:solidFill>
                <a:effectLst/>
                <a:uLnTx/>
                <a:uFillTx/>
                <a:latin typeface="Verdana"/>
                <a:ea typeface="Verdana"/>
              </a:rPr>
              <a:t>SRON L1C simulator</a:t>
            </a:r>
            <a:endParaRPr kumimoji="0" lang="en-US" sz="2400" b="0" i="0" u="none" strike="noStrike" kern="1200" cap="none" spc="-1" normalizeH="0" baseline="0" noProof="0" dirty="0">
              <a:ln>
                <a:noFill/>
              </a:ln>
              <a:solidFill>
                <a:prstClr val="black"/>
              </a:solidFill>
              <a:effectLst/>
              <a:uLnTx/>
              <a:uFillTx/>
              <a:latin typeface="Arial"/>
            </a:endParaRPr>
          </a:p>
        </p:txBody>
      </p:sp>
      <p:sp>
        <p:nvSpPr>
          <p:cNvPr id="12" name="CustomShape 3"/>
          <p:cNvSpPr/>
          <p:nvPr/>
        </p:nvSpPr>
        <p:spPr>
          <a:xfrm>
            <a:off x="286692" y="1428025"/>
            <a:ext cx="8255880" cy="3669985"/>
          </a:xfrm>
          <a:prstGeom prst="rect">
            <a:avLst/>
          </a:prstGeom>
          <a:noFill/>
          <a:ln w="12600">
            <a:noFill/>
          </a:ln>
        </p:spPr>
        <p:style>
          <a:lnRef idx="0">
            <a:scrgbClr r="0" g="0" b="0"/>
          </a:lnRef>
          <a:fillRef idx="0">
            <a:scrgbClr r="0" g="0" b="0"/>
          </a:fillRef>
          <a:effectRef idx="0">
            <a:scrgbClr r="0" g="0" b="0"/>
          </a:effectRef>
          <a:fontRef idx="minor"/>
        </p:style>
        <p:txBody>
          <a:bodyPr lIns="45720" tIns="45000" rIns="45720" bIns="45000">
            <a:noAutofit/>
          </a:bodyPr>
          <a:lstStyle/>
          <a:p>
            <a:pPr marL="342900" marR="0" lvl="0" indent="-342900" algn="l" defTabSz="914400" rtl="0" eaLnBrk="1" fontAlgn="auto" latinLnBrk="0" hangingPunct="1">
              <a:lnSpc>
                <a:spcPct val="100000"/>
              </a:lnSpc>
              <a:spcBef>
                <a:spcPts val="0"/>
              </a:spcBef>
              <a:spcAft>
                <a:spcPts val="0"/>
              </a:spcAft>
              <a:buClrTx/>
              <a:buSzTx/>
              <a:buFont typeface="Arial" charset="0"/>
              <a:buChar char="•"/>
              <a:tabLst/>
              <a:defRPr/>
            </a:pPr>
            <a:r>
              <a:rPr kumimoji="0" lang="en-US" sz="2000" b="0" i="0" u="none" strike="noStrike" kern="1200" cap="none" spc="-1" normalizeH="0" baseline="0" noProof="0" dirty="0">
                <a:ln>
                  <a:noFill/>
                </a:ln>
                <a:solidFill>
                  <a:prstClr val="black"/>
                </a:solidFill>
                <a:effectLst/>
                <a:uLnTx/>
                <a:uFillTx/>
                <a:latin typeface="Verdana"/>
                <a:ea typeface="Verdana"/>
              </a:rPr>
              <a:t>Forward model, i.e., the SRON radiative transfer model LINTRAN (</a:t>
            </a:r>
            <a:r>
              <a:rPr kumimoji="0" lang="en-US" sz="2000" b="0" i="0" u="none" strike="noStrike" kern="1200" cap="none" spc="-1" normalizeH="0" baseline="0" noProof="0" dirty="0" err="1">
                <a:ln>
                  <a:noFill/>
                </a:ln>
                <a:solidFill>
                  <a:prstClr val="black"/>
                </a:solidFill>
                <a:effectLst/>
                <a:uLnTx/>
                <a:uFillTx/>
                <a:latin typeface="Verdana"/>
                <a:ea typeface="Verdana"/>
              </a:rPr>
              <a:t>Landgraf</a:t>
            </a:r>
            <a:r>
              <a:rPr kumimoji="0" lang="en-US" sz="2000" b="0" i="0" u="none" strike="noStrike" kern="1200" cap="none" spc="-1" normalizeH="0" baseline="0" noProof="0" dirty="0">
                <a:ln>
                  <a:noFill/>
                </a:ln>
                <a:solidFill>
                  <a:prstClr val="black"/>
                </a:solidFill>
                <a:effectLst/>
                <a:uLnTx/>
                <a:uFillTx/>
                <a:latin typeface="Verdana"/>
                <a:ea typeface="Verdana"/>
              </a:rPr>
              <a:t> et al 2001, </a:t>
            </a:r>
            <a:r>
              <a:rPr kumimoji="0" lang="en-US" sz="2000" b="0" i="0" u="none" strike="noStrike" kern="1200" cap="none" spc="-1" normalizeH="0" baseline="0" noProof="0" dirty="0" err="1">
                <a:ln>
                  <a:noFill/>
                </a:ln>
                <a:solidFill>
                  <a:prstClr val="black"/>
                </a:solidFill>
                <a:effectLst/>
                <a:uLnTx/>
                <a:uFillTx/>
                <a:latin typeface="Verdana"/>
                <a:ea typeface="Verdana"/>
              </a:rPr>
              <a:t>Hasekamp</a:t>
            </a:r>
            <a:r>
              <a:rPr kumimoji="0" lang="en-US" sz="2000" b="0" i="0" u="none" strike="noStrike" kern="1200" cap="none" spc="-1" normalizeH="0" baseline="0" noProof="0" dirty="0">
                <a:ln>
                  <a:noFill/>
                </a:ln>
                <a:solidFill>
                  <a:prstClr val="black"/>
                </a:solidFill>
                <a:effectLst/>
                <a:uLnTx/>
                <a:uFillTx/>
                <a:latin typeface="Verdana"/>
                <a:ea typeface="Verdana"/>
              </a:rPr>
              <a:t> and </a:t>
            </a:r>
            <a:r>
              <a:rPr kumimoji="0" lang="en-US" sz="2000" b="0" i="0" u="none" strike="noStrike" kern="1200" cap="none" spc="-1" normalizeH="0" baseline="0" noProof="0" dirty="0" err="1">
                <a:ln>
                  <a:noFill/>
                </a:ln>
                <a:solidFill>
                  <a:prstClr val="black"/>
                </a:solidFill>
                <a:effectLst/>
                <a:uLnTx/>
                <a:uFillTx/>
                <a:latin typeface="Verdana"/>
                <a:ea typeface="Verdana"/>
              </a:rPr>
              <a:t>Landgraf</a:t>
            </a:r>
            <a:r>
              <a:rPr kumimoji="0" lang="en-US" sz="2000" b="0" i="0" u="none" strike="noStrike" kern="1200" cap="none" spc="-1" normalizeH="0" baseline="0" noProof="0" dirty="0">
                <a:ln>
                  <a:noFill/>
                </a:ln>
                <a:solidFill>
                  <a:prstClr val="black"/>
                </a:solidFill>
                <a:effectLst/>
                <a:uLnTx/>
                <a:uFillTx/>
                <a:latin typeface="Verdana"/>
                <a:ea typeface="Verdana"/>
              </a:rPr>
              <a:t> 2002, 2005; </a:t>
            </a:r>
            <a:r>
              <a:rPr kumimoji="0" lang="en-US" sz="2000" b="0" i="0" u="none" strike="noStrike" kern="1200" cap="none" spc="-1" normalizeH="0" baseline="0" noProof="0" dirty="0" err="1">
                <a:ln>
                  <a:noFill/>
                </a:ln>
                <a:solidFill>
                  <a:prstClr val="black"/>
                </a:solidFill>
                <a:effectLst/>
                <a:uLnTx/>
                <a:uFillTx/>
                <a:latin typeface="Verdana"/>
                <a:ea typeface="Verdana"/>
              </a:rPr>
              <a:t>Schepers</a:t>
            </a:r>
            <a:r>
              <a:rPr kumimoji="0" lang="en-US" sz="2000" b="0" i="0" u="none" strike="noStrike" kern="1200" cap="none" spc="-1" normalizeH="0" baseline="0" noProof="0" dirty="0">
                <a:ln>
                  <a:noFill/>
                </a:ln>
                <a:solidFill>
                  <a:prstClr val="black"/>
                </a:solidFill>
                <a:effectLst/>
                <a:uLnTx/>
                <a:uFillTx/>
                <a:latin typeface="Verdana"/>
                <a:ea typeface="Verdana"/>
              </a:rPr>
              <a:t> et al 2014). </a:t>
            </a:r>
          </a:p>
          <a:p>
            <a:pPr marL="342900" marR="0" lvl="0" indent="-342900" algn="l" defTabSz="914400" rtl="0" eaLnBrk="1" fontAlgn="auto" latinLnBrk="0" hangingPunct="1">
              <a:lnSpc>
                <a:spcPct val="100000"/>
              </a:lnSpc>
              <a:spcBef>
                <a:spcPts val="0"/>
              </a:spcBef>
              <a:spcAft>
                <a:spcPts val="0"/>
              </a:spcAft>
              <a:buClrTx/>
              <a:buSzTx/>
              <a:buFont typeface="Arial" charset="0"/>
              <a:buChar char="•"/>
              <a:tabLst/>
              <a:defRPr/>
            </a:pPr>
            <a:endParaRPr kumimoji="0" lang="en-US" sz="2000" b="0" i="0" u="none" strike="noStrike" kern="1200" cap="none" spc="-1" normalizeH="0" baseline="0" noProof="0" dirty="0">
              <a:ln>
                <a:noFill/>
              </a:ln>
              <a:solidFill>
                <a:prstClr val="black"/>
              </a:solidFill>
              <a:effectLst/>
              <a:uLnTx/>
              <a:uFillTx/>
              <a:latin typeface="Verdana"/>
              <a:ea typeface="Verdana"/>
            </a:endParaRPr>
          </a:p>
          <a:p>
            <a:pPr marL="800100" marR="0" lvl="1" indent="-342900" algn="l" defTabSz="914400" rtl="0" eaLnBrk="1" fontAlgn="auto" latinLnBrk="0" hangingPunct="1">
              <a:lnSpc>
                <a:spcPct val="100000"/>
              </a:lnSpc>
              <a:spcBef>
                <a:spcPts val="0"/>
              </a:spcBef>
              <a:spcAft>
                <a:spcPts val="0"/>
              </a:spcAft>
              <a:buClrTx/>
              <a:buSzTx/>
              <a:buFont typeface="Wingdings" charset="2"/>
              <a:buChar char="q"/>
              <a:tabLst/>
              <a:defRPr/>
            </a:pPr>
            <a:r>
              <a:rPr kumimoji="0" lang="en-US" sz="2000" b="0" i="0" u="none" strike="noStrike" kern="1200" cap="none" spc="-1" normalizeH="0" baseline="0" noProof="0" dirty="0">
                <a:ln>
                  <a:noFill/>
                </a:ln>
                <a:solidFill>
                  <a:prstClr val="black"/>
                </a:solidFill>
                <a:effectLst/>
                <a:uLnTx/>
                <a:uFillTx/>
                <a:latin typeface="Verdana"/>
                <a:ea typeface="Verdana"/>
              </a:rPr>
              <a:t>Rayleigh scattering;</a:t>
            </a:r>
          </a:p>
          <a:p>
            <a:pPr marL="800100" marR="0" lvl="1" indent="-342900" algn="l" defTabSz="914400" rtl="0" eaLnBrk="1" fontAlgn="auto" latinLnBrk="0" hangingPunct="1">
              <a:lnSpc>
                <a:spcPct val="100000"/>
              </a:lnSpc>
              <a:spcBef>
                <a:spcPts val="0"/>
              </a:spcBef>
              <a:spcAft>
                <a:spcPts val="0"/>
              </a:spcAft>
              <a:buClrTx/>
              <a:buSzTx/>
              <a:buFont typeface="Wingdings" charset="2"/>
              <a:buChar char="q"/>
              <a:tabLst/>
              <a:defRPr/>
            </a:pPr>
            <a:r>
              <a:rPr kumimoji="0" lang="en-US" sz="2000" b="0" i="0" u="none" strike="noStrike" kern="1200" cap="none" spc="-1" normalizeH="0" baseline="0" noProof="0" dirty="0">
                <a:ln>
                  <a:noFill/>
                </a:ln>
                <a:solidFill>
                  <a:prstClr val="black"/>
                </a:solidFill>
                <a:effectLst/>
                <a:uLnTx/>
                <a:uFillTx/>
                <a:latin typeface="Verdana"/>
                <a:ea typeface="Verdana"/>
              </a:rPr>
              <a:t>Scattering and absorption by aerosols;</a:t>
            </a:r>
          </a:p>
          <a:p>
            <a:pPr marL="800100" marR="0" lvl="1" indent="-342900" algn="l" defTabSz="914400" rtl="0" eaLnBrk="1" fontAlgn="auto" latinLnBrk="0" hangingPunct="1">
              <a:lnSpc>
                <a:spcPct val="100000"/>
              </a:lnSpc>
              <a:spcBef>
                <a:spcPts val="0"/>
              </a:spcBef>
              <a:spcAft>
                <a:spcPts val="0"/>
              </a:spcAft>
              <a:buClrTx/>
              <a:buSzTx/>
              <a:buFont typeface="Wingdings" charset="2"/>
              <a:buChar char="q"/>
              <a:tabLst/>
              <a:defRPr/>
            </a:pPr>
            <a:r>
              <a:rPr kumimoji="0" lang="en-US" sz="2000" b="0" i="0" u="none" strike="noStrike" kern="1200" cap="none" spc="-1" normalizeH="0" baseline="0" noProof="0" dirty="0">
                <a:ln>
                  <a:noFill/>
                </a:ln>
                <a:solidFill>
                  <a:prstClr val="black"/>
                </a:solidFill>
                <a:effectLst/>
                <a:uLnTx/>
                <a:uFillTx/>
                <a:latin typeface="Verdana"/>
                <a:ea typeface="Verdana"/>
              </a:rPr>
              <a:t>Gas absorption;</a:t>
            </a:r>
          </a:p>
          <a:p>
            <a:pPr marL="800100" marR="0" lvl="1" indent="-342900" algn="l" defTabSz="914400" rtl="0" eaLnBrk="1" fontAlgn="auto" latinLnBrk="0" hangingPunct="1">
              <a:lnSpc>
                <a:spcPct val="100000"/>
              </a:lnSpc>
              <a:spcBef>
                <a:spcPts val="0"/>
              </a:spcBef>
              <a:spcAft>
                <a:spcPts val="0"/>
              </a:spcAft>
              <a:buClrTx/>
              <a:buSzTx/>
              <a:buFont typeface="Wingdings" charset="2"/>
              <a:buChar char="q"/>
              <a:tabLst/>
              <a:defRPr/>
            </a:pPr>
            <a:r>
              <a:rPr kumimoji="0" lang="en-US" sz="2000" b="0" i="0" u="none" strike="noStrike" kern="1200" cap="none" spc="-1" normalizeH="0" baseline="0" noProof="0" dirty="0">
                <a:ln>
                  <a:noFill/>
                </a:ln>
                <a:solidFill>
                  <a:prstClr val="black"/>
                </a:solidFill>
                <a:effectLst/>
                <a:uLnTx/>
                <a:uFillTx/>
                <a:latin typeface="Verdana"/>
                <a:ea typeface="Verdana"/>
              </a:rPr>
              <a:t>Cloud;</a:t>
            </a:r>
          </a:p>
          <a:p>
            <a:pPr marL="800100" marR="0" lvl="1" indent="-342900" algn="l" defTabSz="914400" rtl="0" eaLnBrk="1" fontAlgn="auto" latinLnBrk="0" hangingPunct="1">
              <a:lnSpc>
                <a:spcPct val="100000"/>
              </a:lnSpc>
              <a:spcBef>
                <a:spcPts val="0"/>
              </a:spcBef>
              <a:spcAft>
                <a:spcPts val="0"/>
              </a:spcAft>
              <a:buClrTx/>
              <a:buSzTx/>
              <a:buFont typeface="Wingdings" charset="2"/>
              <a:buChar char="q"/>
              <a:tabLst/>
              <a:defRPr/>
            </a:pPr>
            <a:endParaRPr kumimoji="0" lang="en-US" sz="2000" b="0" i="0" u="none" strike="noStrike" kern="1200" cap="none" spc="-1" normalizeH="0" baseline="0" noProof="0" dirty="0">
              <a:ln>
                <a:noFill/>
              </a:ln>
              <a:solidFill>
                <a:prstClr val="black"/>
              </a:solidFill>
              <a:effectLst/>
              <a:uLnTx/>
              <a:uFillTx/>
              <a:latin typeface="Verdana"/>
              <a:ea typeface="Verdana"/>
            </a:endParaRPr>
          </a:p>
          <a:p>
            <a:pPr marL="342900" marR="0" lvl="0" indent="-342900" algn="l" defTabSz="914400" rtl="0" eaLnBrk="1" fontAlgn="auto" latinLnBrk="0" hangingPunct="1">
              <a:lnSpc>
                <a:spcPct val="100000"/>
              </a:lnSpc>
              <a:spcBef>
                <a:spcPts val="0"/>
              </a:spcBef>
              <a:spcAft>
                <a:spcPts val="0"/>
              </a:spcAft>
              <a:buClrTx/>
              <a:buSzTx/>
              <a:buFont typeface="Arial" charset="0"/>
              <a:buChar char="•"/>
              <a:tabLst/>
              <a:defRPr/>
            </a:pPr>
            <a:r>
              <a:rPr kumimoji="0" lang="en-US" sz="2000" b="0" i="0" u="none" strike="noStrike" kern="1200" cap="none" spc="-1" normalizeH="0" baseline="0" noProof="0" dirty="0">
                <a:ln>
                  <a:noFill/>
                </a:ln>
                <a:solidFill>
                  <a:prstClr val="black"/>
                </a:solidFill>
                <a:effectLst/>
                <a:uLnTx/>
                <a:uFillTx/>
                <a:latin typeface="Verdana"/>
                <a:ea typeface="Verdana"/>
              </a:rPr>
              <a:t>Output:</a:t>
            </a:r>
            <a:r>
              <a:rPr kumimoji="0" lang="en-US" sz="2000" b="1" i="0" u="none" strike="noStrike" kern="1200" cap="none" spc="-1" normalizeH="0" baseline="0" noProof="0" dirty="0">
                <a:ln>
                  <a:noFill/>
                </a:ln>
                <a:solidFill>
                  <a:prstClr val="black"/>
                </a:solidFill>
                <a:effectLst/>
                <a:uLnTx/>
                <a:uFillTx/>
                <a:latin typeface="Verdana"/>
                <a:ea typeface="Verdana"/>
              </a:rPr>
              <a:t> </a:t>
            </a:r>
            <a:r>
              <a:rPr kumimoji="0" lang="en-US" sz="2000" i="0" u="none" strike="noStrike" kern="1200" cap="none" spc="-1" normalizeH="0" baseline="0" noProof="0" dirty="0">
                <a:ln>
                  <a:noFill/>
                </a:ln>
                <a:solidFill>
                  <a:prstClr val="black"/>
                </a:solidFill>
                <a:effectLst/>
                <a:uLnTx/>
                <a:uFillTx/>
                <a:latin typeface="Verdana"/>
                <a:ea typeface="Verdana"/>
              </a:rPr>
              <a:t>Stokes parameters </a:t>
            </a:r>
            <a:r>
              <a:rPr kumimoji="0" lang="en-US" sz="2000" b="0" i="0" u="none" strike="noStrike" kern="1200" cap="none" spc="0" normalizeH="0" baseline="0" noProof="0" dirty="0">
                <a:ln>
                  <a:noFill/>
                </a:ln>
                <a:solidFill>
                  <a:prstClr val="black"/>
                </a:solidFill>
                <a:effectLst/>
                <a:uLnTx/>
                <a:uFillTx/>
                <a:latin typeface="Arial"/>
              </a:rPr>
              <a:t>I, Q, U</a:t>
            </a:r>
          </a:p>
          <a:p>
            <a:pPr marL="342900" marR="0" lvl="0" indent="-342900" algn="l" defTabSz="914400" rtl="0" eaLnBrk="1" fontAlgn="auto" latinLnBrk="0" hangingPunct="1">
              <a:lnSpc>
                <a:spcPct val="100000"/>
              </a:lnSpc>
              <a:spcBef>
                <a:spcPts val="0"/>
              </a:spcBef>
              <a:spcAft>
                <a:spcPts val="0"/>
              </a:spcAft>
              <a:buClrTx/>
              <a:buSzTx/>
              <a:buFont typeface="Arial" charset="0"/>
              <a:buChar char="•"/>
              <a:tabLst/>
              <a:defRPr/>
            </a:pPr>
            <a:endParaRPr lang="en-US" sz="2000" dirty="0">
              <a:solidFill>
                <a:prstClr val="black"/>
              </a:solidFill>
              <a:latin typeface="Arial"/>
              <a:ea typeface="Verdana"/>
            </a:endParaRPr>
          </a:p>
          <a:p>
            <a:pPr marL="342900" marR="0" lvl="0" indent="-342900" algn="l" defTabSz="914400" rtl="0" eaLnBrk="1" fontAlgn="auto" latinLnBrk="0" hangingPunct="1">
              <a:lnSpc>
                <a:spcPct val="100000"/>
              </a:lnSpc>
              <a:spcBef>
                <a:spcPts val="0"/>
              </a:spcBef>
              <a:spcAft>
                <a:spcPts val="0"/>
              </a:spcAft>
              <a:buClrTx/>
              <a:buSzTx/>
              <a:buFont typeface="Arial" charset="0"/>
              <a:buChar char="•"/>
              <a:tabLst/>
              <a:defRPr/>
            </a:pPr>
            <a:r>
              <a:rPr kumimoji="0" lang="en-US" sz="2000" b="0" i="0" u="none" strike="noStrike" kern="1200" cap="none" spc="-1" normalizeH="0" baseline="0" noProof="0" dirty="0">
                <a:ln>
                  <a:noFill/>
                </a:ln>
                <a:solidFill>
                  <a:prstClr val="black"/>
                </a:solidFill>
                <a:effectLst/>
                <a:uLnTx/>
                <a:uFillTx/>
                <a:latin typeface="Arial"/>
                <a:ea typeface="Verdana"/>
              </a:rPr>
              <a:t>We first simulate I,Q,U at very high spectral resolution. Then we convolve with the </a:t>
            </a:r>
            <a:r>
              <a:rPr kumimoji="0" lang="en-US" sz="2000" b="0" i="0" u="none" strike="noStrike" kern="1200" cap="none" spc="-1" normalizeH="0" baseline="0" noProof="0" dirty="0" err="1">
                <a:ln>
                  <a:noFill/>
                </a:ln>
                <a:solidFill>
                  <a:prstClr val="black"/>
                </a:solidFill>
                <a:effectLst/>
                <a:uLnTx/>
                <a:uFillTx/>
                <a:latin typeface="Arial"/>
                <a:ea typeface="Verdana"/>
              </a:rPr>
              <a:t>SPEXone</a:t>
            </a:r>
            <a:r>
              <a:rPr kumimoji="0" lang="en-US" sz="2000" b="0" i="0" u="none" strike="noStrike" kern="1200" cap="none" spc="-1" normalizeH="0" baseline="0" noProof="0" dirty="0">
                <a:ln>
                  <a:noFill/>
                </a:ln>
                <a:solidFill>
                  <a:prstClr val="black"/>
                </a:solidFill>
                <a:effectLst/>
                <a:uLnTx/>
                <a:uFillTx/>
                <a:latin typeface="Arial"/>
                <a:ea typeface="Verdana"/>
              </a:rPr>
              <a:t> radiometric ISRF and sample at 400 output wavelengths. We also perform a demodulation procedure and subsequent convolution with Gaussian polarimetric ISRF </a:t>
            </a:r>
            <a:r>
              <a:rPr kumimoji="0" lang="en-US" sz="2000" b="0" i="0" u="none" strike="noStrike" kern="1200" cap="none" spc="-1" normalizeH="0" baseline="0" noProof="0">
                <a:ln>
                  <a:noFill/>
                </a:ln>
                <a:solidFill>
                  <a:prstClr val="black"/>
                </a:solidFill>
                <a:effectLst/>
                <a:uLnTx/>
                <a:uFillTx/>
                <a:latin typeface="Arial"/>
                <a:ea typeface="Verdana"/>
              </a:rPr>
              <a:t>to get </a:t>
            </a:r>
            <a:r>
              <a:rPr kumimoji="0" lang="en-US" sz="2000" b="0" i="0" u="none" strike="noStrike" kern="1200" cap="none" spc="-1" normalizeH="0" baseline="0" noProof="0" dirty="0">
                <a:ln>
                  <a:noFill/>
                </a:ln>
                <a:solidFill>
                  <a:prstClr val="black"/>
                </a:solidFill>
                <a:effectLst/>
                <a:uLnTx/>
                <a:uFillTx/>
                <a:latin typeface="Arial"/>
                <a:ea typeface="Verdana"/>
              </a:rPr>
              <a:t>I, Q,U (and </a:t>
            </a:r>
            <a:r>
              <a:rPr kumimoji="0" lang="en-US" sz="2000" b="0" i="0" u="none" strike="noStrike" kern="1200" cap="none" spc="-1" normalizeH="0" baseline="0" noProof="0" dirty="0" err="1">
                <a:ln>
                  <a:noFill/>
                </a:ln>
                <a:solidFill>
                  <a:prstClr val="black"/>
                </a:solidFill>
                <a:effectLst/>
                <a:uLnTx/>
                <a:uFillTx/>
                <a:latin typeface="Arial"/>
                <a:ea typeface="Verdana"/>
              </a:rPr>
              <a:t>DoLP</a:t>
            </a:r>
            <a:r>
              <a:rPr kumimoji="0" lang="en-US" sz="2000" b="0" i="0" u="none" strike="noStrike" kern="1200" cap="none" spc="-1" normalizeH="0" baseline="0" noProof="0" dirty="0">
                <a:ln>
                  <a:noFill/>
                </a:ln>
                <a:solidFill>
                  <a:prstClr val="black"/>
                </a:solidFill>
                <a:effectLst/>
                <a:uLnTx/>
                <a:uFillTx/>
                <a:latin typeface="Arial"/>
                <a:ea typeface="Verdana"/>
              </a:rPr>
              <a:t>, </a:t>
            </a:r>
            <a:r>
              <a:rPr kumimoji="0" lang="en-US" sz="2000" b="0" i="0" u="none" strike="noStrike" kern="1200" cap="none" spc="-1" normalizeH="0" baseline="0" noProof="0" dirty="0" err="1">
                <a:ln>
                  <a:noFill/>
                </a:ln>
                <a:solidFill>
                  <a:prstClr val="black"/>
                </a:solidFill>
                <a:effectLst/>
                <a:uLnTx/>
                <a:uFillTx/>
                <a:latin typeface="Arial"/>
                <a:ea typeface="Verdana"/>
              </a:rPr>
              <a:t>AoLP</a:t>
            </a:r>
            <a:r>
              <a:rPr kumimoji="0" lang="en-US" sz="2000" b="0" i="0" u="none" strike="noStrike" kern="1200" cap="none" spc="-1" normalizeH="0" baseline="0" noProof="0" dirty="0">
                <a:ln>
                  <a:noFill/>
                </a:ln>
                <a:solidFill>
                  <a:prstClr val="black"/>
                </a:solidFill>
                <a:effectLst/>
                <a:uLnTx/>
                <a:uFillTx/>
                <a:latin typeface="Arial"/>
                <a:ea typeface="Verdana"/>
              </a:rPr>
              <a:t>, </a:t>
            </a:r>
            <a:r>
              <a:rPr kumimoji="0" lang="en-US" sz="2000" b="0" i="0" u="none" strike="noStrike" kern="1200" cap="none" spc="-1" normalizeH="0" baseline="0" noProof="0" dirty="0" err="1">
                <a:ln>
                  <a:noFill/>
                </a:ln>
                <a:solidFill>
                  <a:prstClr val="black"/>
                </a:solidFill>
                <a:effectLst/>
                <a:uLnTx/>
                <a:uFillTx/>
                <a:latin typeface="Arial"/>
                <a:ea typeface="Verdana"/>
              </a:rPr>
              <a:t>etc</a:t>
            </a:r>
            <a:r>
              <a:rPr kumimoji="0" lang="en-US" sz="2000" b="0" i="0" u="none" strike="noStrike" kern="1200" cap="none" spc="-1" normalizeH="0" baseline="0" noProof="0" dirty="0">
                <a:ln>
                  <a:noFill/>
                </a:ln>
                <a:solidFill>
                  <a:prstClr val="black"/>
                </a:solidFill>
                <a:effectLst/>
                <a:uLnTx/>
                <a:uFillTx/>
                <a:latin typeface="Arial"/>
                <a:ea typeface="Verdana"/>
              </a:rPr>
              <a:t>) at the 50 polarimetric bands.</a:t>
            </a:r>
            <a:endParaRPr kumimoji="0" lang="en-US" sz="2000" b="0" i="0" u="none" strike="noStrike" kern="1200" cap="none" spc="-1" normalizeH="0" baseline="0" noProof="0" dirty="0">
              <a:ln>
                <a:noFill/>
              </a:ln>
              <a:solidFill>
                <a:prstClr val="black"/>
              </a:solidFill>
              <a:effectLst/>
              <a:uLnTx/>
              <a:uFillTx/>
              <a:latin typeface="Verdana"/>
              <a:ea typeface="Verdana"/>
            </a:endParaRPr>
          </a:p>
          <a:p>
            <a:pPr marL="342900" marR="0" lvl="0" indent="-342900" algn="l" defTabSz="914400" rtl="0" eaLnBrk="1" fontAlgn="auto" latinLnBrk="0" hangingPunct="1">
              <a:lnSpc>
                <a:spcPct val="100000"/>
              </a:lnSpc>
              <a:spcBef>
                <a:spcPts val="0"/>
              </a:spcBef>
              <a:spcAft>
                <a:spcPts val="0"/>
              </a:spcAft>
              <a:buClrTx/>
              <a:buSzTx/>
              <a:buFont typeface="Arial" charset="0"/>
              <a:buChar char="•"/>
              <a:tabLst/>
              <a:defRPr/>
            </a:pPr>
            <a:endParaRPr kumimoji="0" lang="en-US" sz="2000" b="0" i="0" u="none" strike="noStrike" kern="1200" cap="none" spc="-1" normalizeH="0" baseline="0" noProof="0" dirty="0">
              <a:ln>
                <a:noFill/>
              </a:ln>
              <a:solidFill>
                <a:prstClr val="black"/>
              </a:solidFill>
              <a:effectLst/>
              <a:uLnTx/>
              <a:uFillTx/>
              <a:latin typeface="Verdana"/>
              <a:ea typeface="Verdana"/>
            </a:endParaRPr>
          </a:p>
        </p:txBody>
      </p:sp>
      <p:grpSp>
        <p:nvGrpSpPr>
          <p:cNvPr id="7" name="Group 6"/>
          <p:cNvGrpSpPr/>
          <p:nvPr/>
        </p:nvGrpSpPr>
        <p:grpSpPr>
          <a:xfrm>
            <a:off x="179280" y="24157"/>
            <a:ext cx="8783640" cy="1074908"/>
            <a:chOff x="179280" y="27327"/>
            <a:chExt cx="8783640" cy="1074908"/>
          </a:xfrm>
        </p:grpSpPr>
        <p:sp>
          <p:nvSpPr>
            <p:cNvPr id="9" name="CustomShape 2"/>
            <p:cNvSpPr/>
            <p:nvPr/>
          </p:nvSpPr>
          <p:spPr>
            <a:xfrm>
              <a:off x="179280" y="27327"/>
              <a:ext cx="8783640" cy="546658"/>
            </a:xfrm>
            <a:prstGeom prst="rect">
              <a:avLst/>
            </a:prstGeom>
            <a:noFill/>
            <a:ln w="12600">
              <a:noFill/>
            </a:ln>
          </p:spPr>
          <p:style>
            <a:lnRef idx="0">
              <a:scrgbClr r="0" g="0" b="0"/>
            </a:lnRef>
            <a:fillRef idx="0">
              <a:scrgbClr r="0" g="0" b="0"/>
            </a:fillRef>
            <a:effectRef idx="0">
              <a:scrgbClr r="0" g="0" b="0"/>
            </a:effectRef>
            <a:fontRef idx="minor"/>
          </p:style>
          <p:txBody>
            <a:bodyPr lIns="45720" tIns="45000" rIns="45720" bIns="4500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prstClr val="black"/>
                </a:solidFill>
                <a:effectLst/>
                <a:uLnTx/>
                <a:uFillTx/>
                <a:latin typeface="Calibri"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charset="0"/>
                </a:rPr>
                <a:t>Creation of synthetic orbit L1C measurements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prstClr val="black"/>
                </a:solidFill>
                <a:effectLst/>
                <a:uLnTx/>
                <a:uFillTx/>
                <a:latin typeface="Calibri" charset="0"/>
              </a:endParaRPr>
            </a:p>
          </p:txBody>
        </p:sp>
        <p:sp>
          <p:nvSpPr>
            <p:cNvPr id="10" name="CustomShape 2"/>
            <p:cNvSpPr/>
            <p:nvPr/>
          </p:nvSpPr>
          <p:spPr>
            <a:xfrm>
              <a:off x="750285" y="506349"/>
              <a:ext cx="7262909" cy="595886"/>
            </a:xfrm>
            <a:prstGeom prst="rect">
              <a:avLst/>
            </a:prstGeom>
            <a:noFill/>
            <a:ln w="12600">
              <a:noFill/>
            </a:ln>
          </p:spPr>
          <p:style>
            <a:lnRef idx="0">
              <a:scrgbClr r="0" g="0" b="0"/>
            </a:lnRef>
            <a:fillRef idx="0">
              <a:scrgbClr r="0" g="0" b="0"/>
            </a:fillRef>
            <a:effectRef idx="0">
              <a:scrgbClr r="0" g="0" b="0"/>
            </a:effectRef>
            <a:fontRef idx="minor"/>
          </p:style>
          <p:txBody>
            <a:bodyPr lIns="45720" tIns="45000" rIns="45720" bIns="4500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prstClr val="black"/>
                </a:solidFill>
                <a:effectLst/>
                <a:uLnTx/>
                <a:uFillTx/>
                <a:latin typeface="Calibri" charset="0"/>
              </a:endParaRPr>
            </a:p>
            <a:p>
              <a:pPr marL="457200" marR="0" lvl="1"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charset="0"/>
                </a:rPr>
                <a:t>SRON L1C simulator</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prstClr val="black"/>
                </a:solidFill>
                <a:effectLst/>
                <a:uLnTx/>
                <a:uFillTx/>
                <a:latin typeface="Calibri" charset="0"/>
              </a:endParaRPr>
            </a:p>
          </p:txBody>
        </p:sp>
      </p:grpSp>
    </p:spTree>
    <p:extLst>
      <p:ext uri="{BB962C8B-B14F-4D97-AF65-F5344CB8AC3E}">
        <p14:creationId xmlns:p14="http://schemas.microsoft.com/office/powerpoint/2010/main" val="17257845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 name="CustomShape 1"/>
          <p:cNvSpPr/>
          <p:nvPr/>
        </p:nvSpPr>
        <p:spPr>
          <a:xfrm>
            <a:off x="8763480" y="6586920"/>
            <a:ext cx="199440" cy="280440"/>
          </a:xfrm>
          <a:prstGeom prst="rect">
            <a:avLst/>
          </a:prstGeom>
          <a:noFill/>
          <a:ln w="12600">
            <a:noFill/>
          </a:ln>
        </p:spPr>
        <p:style>
          <a:lnRef idx="0">
            <a:scrgbClr r="0" g="0" b="0"/>
          </a:lnRef>
          <a:fillRef idx="0">
            <a:scrgbClr r="0" g="0" b="0"/>
          </a:fillRef>
          <a:effectRef idx="0">
            <a:scrgbClr r="0" g="0" b="0"/>
          </a:effectRef>
          <a:fontRef idx="minor"/>
        </p:style>
        <p:txBody>
          <a:bodyPr lIns="45720" tIns="45000" rIns="45720" bIns="45000" anchor="ctr">
            <a:noAutofit/>
          </a:bodyPr>
          <a:lstStyle/>
          <a:p>
            <a:pPr algn="r">
              <a:lnSpc>
                <a:spcPct val="100000"/>
              </a:lnSpc>
            </a:pPr>
            <a:fld id="{75B84290-FFA6-4C19-B5DB-6AF6C1BAE26D}" type="slidenum">
              <a:rPr lang="en-US" sz="1200" b="0" strike="noStrike" spc="-1">
                <a:solidFill>
                  <a:srgbClr val="CCECFF"/>
                </a:solidFill>
                <a:latin typeface="Verdana"/>
                <a:ea typeface="Verdana"/>
              </a:rPr>
              <a:t>7</a:t>
            </a:fld>
            <a:endParaRPr lang="en-US" sz="1200" b="0" strike="noStrike" spc="-1">
              <a:latin typeface="Arial"/>
            </a:endParaRPr>
          </a:p>
        </p:txBody>
      </p:sp>
      <p:grpSp>
        <p:nvGrpSpPr>
          <p:cNvPr id="8" name="Group 7"/>
          <p:cNvGrpSpPr/>
          <p:nvPr/>
        </p:nvGrpSpPr>
        <p:grpSpPr>
          <a:xfrm>
            <a:off x="179280" y="24156"/>
            <a:ext cx="8783640" cy="1435543"/>
            <a:chOff x="179280" y="27327"/>
            <a:chExt cx="8783640" cy="1008334"/>
          </a:xfrm>
        </p:grpSpPr>
        <p:sp>
          <p:nvSpPr>
            <p:cNvPr id="10" name="CustomShape 2"/>
            <p:cNvSpPr/>
            <p:nvPr/>
          </p:nvSpPr>
          <p:spPr>
            <a:xfrm>
              <a:off x="179280" y="27327"/>
              <a:ext cx="8783640" cy="546658"/>
            </a:xfrm>
            <a:prstGeom prst="rect">
              <a:avLst/>
            </a:prstGeom>
            <a:noFill/>
            <a:ln w="12600">
              <a:noFill/>
            </a:ln>
          </p:spPr>
          <p:style>
            <a:lnRef idx="0">
              <a:scrgbClr r="0" g="0" b="0"/>
            </a:lnRef>
            <a:fillRef idx="0">
              <a:scrgbClr r="0" g="0" b="0"/>
            </a:fillRef>
            <a:effectRef idx="0">
              <a:scrgbClr r="0" g="0" b="0"/>
            </a:effectRef>
            <a:fontRef idx="minor"/>
          </p:style>
          <p:txBody>
            <a:bodyPr lIns="45720" tIns="45000" rIns="45720" bIns="45000" anchor="ctr">
              <a:noAutofit/>
            </a:bodyPr>
            <a:lstStyle/>
            <a:p>
              <a:pPr algn="ctr"/>
              <a:endParaRPr lang="en-US" sz="3200" b="1" dirty="0">
                <a:latin typeface="Calibri" charset="0"/>
              </a:endParaRPr>
            </a:p>
            <a:p>
              <a:pPr algn="ctr"/>
              <a:r>
                <a:rPr lang="en-US" sz="2800" dirty="0">
                  <a:latin typeface="Calibri" charset="0"/>
                </a:rPr>
                <a:t>Creation of synthetic orbit L1C measurements</a:t>
              </a:r>
            </a:p>
            <a:p>
              <a:pPr algn="ctr"/>
              <a:endParaRPr lang="en-US" sz="3200" b="1" i="0" u="none" strike="noStrike" dirty="0">
                <a:effectLst/>
                <a:latin typeface="Calibri" charset="0"/>
              </a:endParaRPr>
            </a:p>
          </p:txBody>
        </p:sp>
        <p:sp>
          <p:nvSpPr>
            <p:cNvPr id="12" name="CustomShape 2"/>
            <p:cNvSpPr/>
            <p:nvPr/>
          </p:nvSpPr>
          <p:spPr>
            <a:xfrm>
              <a:off x="488374" y="439775"/>
              <a:ext cx="7833914" cy="595886"/>
            </a:xfrm>
            <a:prstGeom prst="rect">
              <a:avLst/>
            </a:prstGeom>
            <a:noFill/>
            <a:ln w="12600">
              <a:noFill/>
            </a:ln>
          </p:spPr>
          <p:style>
            <a:lnRef idx="0">
              <a:scrgbClr r="0" g="0" b="0"/>
            </a:lnRef>
            <a:fillRef idx="0">
              <a:scrgbClr r="0" g="0" b="0"/>
            </a:fillRef>
            <a:effectRef idx="0">
              <a:scrgbClr r="0" g="0" b="0"/>
            </a:effectRef>
            <a:fontRef idx="minor"/>
          </p:style>
          <p:txBody>
            <a:bodyPr lIns="45720" tIns="45000" rIns="45720" bIns="45000" anchor="ctr">
              <a:noAutofit/>
            </a:bodyPr>
            <a:lstStyle/>
            <a:p>
              <a:pPr lvl="1" algn="ctr"/>
              <a:endParaRPr lang="en-US" sz="3200" b="1" dirty="0">
                <a:latin typeface="Calibri" charset="0"/>
              </a:endParaRPr>
            </a:p>
            <a:p>
              <a:pPr lvl="1" algn="ctr"/>
              <a:r>
                <a:rPr lang="en-US" sz="2400" b="1" i="1" dirty="0">
                  <a:latin typeface="Calibri" charset="0"/>
                </a:rPr>
                <a:t>Description of the </a:t>
              </a:r>
              <a:r>
                <a:rPr lang="en-US" sz="2400" b="1" i="1" dirty="0" err="1">
                  <a:latin typeface="Calibri" charset="0"/>
                </a:rPr>
                <a:t>SPEXone</a:t>
              </a:r>
              <a:r>
                <a:rPr lang="en-US" sz="2400" b="1" i="1" dirty="0">
                  <a:latin typeface="Calibri" charset="0"/>
                </a:rPr>
                <a:t> synthetic L1C dataset.</a:t>
              </a:r>
            </a:p>
            <a:p>
              <a:pPr lvl="1" algn="ctr"/>
              <a:endParaRPr lang="en-US" sz="2400" b="1" dirty="0">
                <a:latin typeface="Calibri" charset="0"/>
              </a:endParaRPr>
            </a:p>
            <a:p>
              <a:pPr algn="ctr"/>
              <a:endParaRPr lang="en-US" sz="3200" b="1" i="0" u="none" strike="noStrike" dirty="0">
                <a:effectLst/>
                <a:latin typeface="Calibri" charset="0"/>
              </a:endParaRPr>
            </a:p>
          </p:txBody>
        </p:sp>
      </p:grpSp>
      <p:sp>
        <p:nvSpPr>
          <p:cNvPr id="17" name="CustomShape 3"/>
          <p:cNvSpPr/>
          <p:nvPr/>
        </p:nvSpPr>
        <p:spPr>
          <a:xfrm>
            <a:off x="0" y="1253637"/>
            <a:ext cx="8763480" cy="5482014"/>
          </a:xfrm>
          <a:prstGeom prst="rect">
            <a:avLst/>
          </a:prstGeom>
          <a:noFill/>
          <a:ln w="12600">
            <a:noFill/>
          </a:ln>
        </p:spPr>
        <p:style>
          <a:lnRef idx="0">
            <a:scrgbClr r="0" g="0" b="0"/>
          </a:lnRef>
          <a:fillRef idx="0">
            <a:scrgbClr r="0" g="0" b="0"/>
          </a:fillRef>
          <a:effectRef idx="0">
            <a:scrgbClr r="0" g="0" b="0"/>
          </a:effectRef>
          <a:fontRef idx="minor"/>
        </p:style>
        <p:txBody>
          <a:bodyPr lIns="45720" tIns="45000" rIns="45720" bIns="45000">
            <a:noAutofit/>
          </a:bodyPr>
          <a:lstStyle/>
          <a:p>
            <a:pPr marL="800100" lvl="1" indent="-342900">
              <a:buFont typeface="Wingdings" charset="2"/>
              <a:buChar char="q"/>
            </a:pPr>
            <a:r>
              <a:rPr lang="en-US" sz="2000" dirty="0"/>
              <a:t>The </a:t>
            </a:r>
            <a:r>
              <a:rPr lang="en-US" sz="2000" dirty="0" err="1"/>
              <a:t>SPEXone</a:t>
            </a:r>
            <a:r>
              <a:rPr lang="en-US" sz="2000" dirty="0"/>
              <a:t> L1C dataset follows the latest NASA L1C format. The dataset is shared to the community from NASA webpage.</a:t>
            </a:r>
          </a:p>
          <a:p>
            <a:pPr lvl="2"/>
            <a:r>
              <a:rPr lang="en-US" sz="1400" dirty="0"/>
              <a:t>(Please refer to the document for the description of variables and dimensions, here we add some extra information specified to </a:t>
            </a:r>
            <a:r>
              <a:rPr lang="en-US" sz="1400" dirty="0" err="1"/>
              <a:t>SPEXone</a:t>
            </a:r>
            <a:r>
              <a:rPr lang="en-US" sz="1400" dirty="0"/>
              <a:t>)</a:t>
            </a:r>
            <a:endParaRPr lang="en-US" sz="1400" spc="-1" dirty="0">
              <a:latin typeface="Verdana"/>
              <a:ea typeface="Verdana"/>
            </a:endParaRPr>
          </a:p>
          <a:p>
            <a:pPr marL="1257300" lvl="2" indent="-342900">
              <a:buFont typeface="Wingdings" charset="2"/>
              <a:buChar char="q"/>
            </a:pPr>
            <a:endParaRPr lang="en-US" sz="1400" spc="-1" dirty="0">
              <a:latin typeface="Verdana"/>
              <a:ea typeface="Verdana"/>
            </a:endParaRPr>
          </a:p>
          <a:p>
            <a:pPr marL="800100" lvl="1" indent="-342900">
              <a:buFont typeface="Wingdings" charset="2"/>
              <a:buChar char="q"/>
            </a:pPr>
            <a:r>
              <a:rPr lang="en-US" sz="2000" spc="-1">
                <a:latin typeface="Verdana"/>
                <a:ea typeface="Verdana"/>
              </a:rPr>
              <a:t>Radiance </a:t>
            </a:r>
            <a:r>
              <a:rPr lang="en-US" sz="2000" spc="-1" dirty="0">
                <a:latin typeface="Verdana"/>
                <a:ea typeface="Verdana"/>
              </a:rPr>
              <a:t>(I) at 400 wavelengths from 380 nm to 784 nm; polarization (</a:t>
            </a:r>
            <a:r>
              <a:rPr lang="en-US" sz="2000" spc="-1" dirty="0" err="1">
                <a:latin typeface="Verdana"/>
                <a:ea typeface="Verdana"/>
              </a:rPr>
              <a:t>DoLP</a:t>
            </a:r>
            <a:r>
              <a:rPr lang="en-US" sz="2000" spc="-1" dirty="0">
                <a:latin typeface="Verdana"/>
                <a:ea typeface="Verdana"/>
              </a:rPr>
              <a:t>, Q/I, U/I) at 50 wavelengths from 385 nm to 770 nm.</a:t>
            </a:r>
          </a:p>
          <a:p>
            <a:pPr marL="800100" lvl="1" indent="-342900">
              <a:buFont typeface="Wingdings" charset="2"/>
              <a:buChar char="q"/>
            </a:pPr>
            <a:endParaRPr lang="en-US" sz="2000" spc="-1" dirty="0">
              <a:latin typeface="Verdana"/>
              <a:ea typeface="Verdana"/>
            </a:endParaRPr>
          </a:p>
          <a:p>
            <a:pPr marL="800100" lvl="1" indent="-342900">
              <a:buFont typeface="Wingdings" charset="2"/>
              <a:buChar char="q"/>
            </a:pPr>
            <a:r>
              <a:rPr lang="en-US" sz="2000" spc="-1" dirty="0">
                <a:latin typeface="Verdana"/>
                <a:ea typeface="Verdana"/>
              </a:rPr>
              <a:t>There are three files for the dataset:</a:t>
            </a:r>
          </a:p>
          <a:p>
            <a:pPr marL="1200150" lvl="2" indent="-285750">
              <a:lnSpc>
                <a:spcPct val="150000"/>
              </a:lnSpc>
              <a:buFont typeface="Wingdings" charset="2"/>
              <a:buChar char="Ø"/>
            </a:pPr>
            <a:r>
              <a:rPr lang="en-US" sz="1400" b="1" i="1" dirty="0"/>
              <a:t>PACE_SPEXone.0715T054822.L1C.5.0km.nc</a:t>
            </a:r>
            <a:r>
              <a:rPr lang="en-US" sz="1400" i="1" dirty="0"/>
              <a:t>    ### </a:t>
            </a:r>
            <a:r>
              <a:rPr lang="en-US" sz="1400" i="1" dirty="0" err="1"/>
              <a:t>SPEXone</a:t>
            </a:r>
            <a:r>
              <a:rPr lang="en-US" sz="1400" i="1" dirty="0"/>
              <a:t> L1C with the NASA format</a:t>
            </a:r>
            <a:endParaRPr lang="en-US" sz="1400" dirty="0"/>
          </a:p>
          <a:p>
            <a:pPr marL="1200150" lvl="2" indent="-285750">
              <a:lnSpc>
                <a:spcPct val="150000"/>
              </a:lnSpc>
              <a:buFont typeface="Wingdings" charset="2"/>
              <a:buChar char="Ø"/>
            </a:pPr>
            <a:r>
              <a:rPr lang="en-US" sz="1400" b="1" i="1" dirty="0"/>
              <a:t>PACE_SPEXone.0715T054822.L1C.5.0km-aux.nc</a:t>
            </a:r>
            <a:r>
              <a:rPr lang="en-US" sz="1400" i="1" dirty="0"/>
              <a:t>  ### auxiliary info</a:t>
            </a:r>
          </a:p>
          <a:p>
            <a:pPr lvl="3"/>
            <a:r>
              <a:rPr lang="en-US" sz="1400" i="1" dirty="0"/>
              <a:t>- It (i.e., the preprocessor file) contains: water-mask, cloud-mask, the auxiliary info including </a:t>
            </a:r>
            <a:r>
              <a:rPr lang="en-US" sz="1400" i="1" dirty="0" err="1"/>
              <a:t>meteo</a:t>
            </a:r>
            <a:r>
              <a:rPr lang="en-US" sz="1400" i="1" dirty="0"/>
              <a:t> info. </a:t>
            </a:r>
          </a:p>
          <a:p>
            <a:pPr lvl="3"/>
            <a:r>
              <a:rPr lang="en-US" sz="1400" dirty="0"/>
              <a:t>- At this stage, we created aux files based on AFGL database. This will be updated as realistic if a standard for the format and the contents are decided soon.</a:t>
            </a:r>
          </a:p>
          <a:p>
            <a:pPr marL="1200150" lvl="2" indent="-285750">
              <a:lnSpc>
                <a:spcPct val="150000"/>
              </a:lnSpc>
              <a:buFont typeface="Wingdings" charset="2"/>
              <a:buChar char="Ø"/>
            </a:pPr>
            <a:r>
              <a:rPr lang="en-US" sz="1400" b="1" i="1" dirty="0"/>
              <a:t>PACE_SPEXone.0715T054822.L1C.5.0km-truth.nc</a:t>
            </a:r>
            <a:r>
              <a:rPr lang="en-US" sz="1400" i="1" dirty="0"/>
              <a:t>  ### aerosol and surface properties</a:t>
            </a:r>
          </a:p>
          <a:p>
            <a:pPr lvl="3"/>
            <a:r>
              <a:rPr lang="en-US" sz="1400" i="1" dirty="0"/>
              <a:t>- It contains: The microphysical properties of 7 ECHAM modes as well as the surface properties, cloud properties, Aerosol layer heights for each mode.</a:t>
            </a:r>
            <a:endParaRPr lang="en-US" sz="1400" dirty="0"/>
          </a:p>
          <a:p>
            <a:pPr marL="800100" lvl="1" indent="-342900">
              <a:buFont typeface="Wingdings" charset="2"/>
              <a:buChar char="q"/>
            </a:pPr>
            <a:endParaRPr lang="en-US" sz="2000" spc="-1" dirty="0">
              <a:latin typeface="Verdana"/>
              <a:ea typeface="Verdana"/>
            </a:endParaRPr>
          </a:p>
          <a:p>
            <a:pPr marL="800100" lvl="1" indent="-342900">
              <a:buFont typeface="Wingdings" charset="2"/>
              <a:buChar char="q"/>
            </a:pPr>
            <a:endParaRPr lang="en-US" sz="2000" spc="-1" dirty="0">
              <a:latin typeface="Verdana"/>
              <a:ea typeface="Verdana"/>
            </a:endParaRPr>
          </a:p>
          <a:p>
            <a:pPr marL="342900" indent="-342900">
              <a:lnSpc>
                <a:spcPct val="100000"/>
              </a:lnSpc>
              <a:buFont typeface="Arial" charset="0"/>
              <a:buChar char="•"/>
            </a:pPr>
            <a:endParaRPr lang="en-US" sz="2000" b="1" spc="-1" dirty="0">
              <a:latin typeface="Verdana"/>
              <a:ea typeface="Verdana"/>
            </a:endParaRPr>
          </a:p>
        </p:txBody>
      </p:sp>
    </p:spTree>
    <p:extLst>
      <p:ext uri="{BB962C8B-B14F-4D97-AF65-F5344CB8AC3E}">
        <p14:creationId xmlns:p14="http://schemas.microsoft.com/office/powerpoint/2010/main" val="732148580"/>
      </p:ext>
    </p:extLst>
  </p:cSld>
  <p:clrMapOvr>
    <a:masterClrMapping/>
  </p:clrMapOvr>
</p:sld>
</file>

<file path=ppt/theme/theme1.xml><?xml version="1.0" encoding="utf-8"?>
<a:theme xmlns:a="http://schemas.openxmlformats.org/drawingml/2006/main" name="SRON-presentation-white">
  <a:themeElements>
    <a:clrScheme name="Accent 1">
      <a:dk1>
        <a:srgbClr val="2C73DE"/>
      </a:dk1>
      <a:lt1>
        <a:srgbClr val="FFFFFF"/>
      </a:lt1>
      <a:dk2>
        <a:srgbClr val="424242"/>
      </a:dk2>
      <a:lt2>
        <a:srgbClr val="FFFFCC"/>
      </a:lt2>
      <a:accent1>
        <a:srgbClr val="FFCC66"/>
      </a:accent1>
      <a:accent2>
        <a:srgbClr val="809BC8"/>
      </a:accent2>
      <a:accent3>
        <a:srgbClr val="64C204"/>
      </a:accent3>
      <a:accent4>
        <a:srgbClr val="FF6666"/>
      </a:accent4>
      <a:accent5>
        <a:srgbClr val="FFFF00"/>
      </a:accent5>
      <a:accent6>
        <a:srgbClr val="0B3D91"/>
      </a:accent6>
      <a:hlink>
        <a:srgbClr val="809BC8"/>
      </a:hlink>
      <a:folHlink>
        <a:srgbClr val="FF6666"/>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Verdana" pitchFamily="34" charset="0"/>
          </a:defRPr>
        </a:defPPr>
      </a:lstStyle>
    </a:lnDef>
    <a:txDef>
      <a:spPr>
        <a:noFill/>
      </a:spPr>
      <a:bodyPr wrap="square" rtlCol="0">
        <a:spAutoFit/>
      </a:bodyPr>
      <a:lstStyle>
        <a:defPPr>
          <a:defRPr sz="1600">
            <a:solidFill>
              <a:schemeClr val="tx1">
                <a:lumMod val="50000"/>
              </a:schemeClr>
            </a:solidFill>
            <a:latin typeface="Helvetica"/>
          </a:defRPr>
        </a:defPPr>
      </a:lstStyle>
    </a:txDef>
  </a:objectDefaults>
  <a:extraClrSchemeLst/>
  <a:extLst>
    <a:ext uri="{05A4C25C-085E-4340-85A3-A5531E510DB2}">
      <thm15:themeFamily xmlns:thm15="http://schemas.microsoft.com/office/thememl/2012/main" name="SRON-presentation-white" id="{0B2486A0-6237-9241-AD1D-668997FF4223}" vid="{61277470-B0F1-1049-86E0-489A5B2E56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SRON-presentation-white</Template>
  <TotalTime>18</TotalTime>
  <Words>809</Words>
  <Application>Microsoft Macintosh PowerPoint</Application>
  <PresentationFormat>On-screen Show (4:3)</PresentationFormat>
  <Paragraphs>85</Paragraphs>
  <Slides>7</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7</vt:i4>
      </vt:variant>
    </vt:vector>
  </HeadingPairs>
  <TitlesOfParts>
    <vt:vector size="16" baseType="lpstr">
      <vt:lpstr>Arial</vt:lpstr>
      <vt:lpstr>Calibri</vt:lpstr>
      <vt:lpstr>Helvetica</vt:lpstr>
      <vt:lpstr>Symbol</vt:lpstr>
      <vt:lpstr>Tahoma</vt:lpstr>
      <vt:lpstr>Verdana</vt:lpstr>
      <vt:lpstr>Wingdings</vt:lpstr>
      <vt:lpstr>SRON-presentation-white</vt:lpstr>
      <vt:lpstr>Office Theme</vt:lpstr>
      <vt:lpstr>Description of SPEXone synthetic orbit data</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Description of SPEXone synthetic orbit data</dc:title>
  <dc:creator>Microsoft Office User</dc:creator>
  <cp:lastModifiedBy>Microsoft Office User</cp:lastModifiedBy>
  <cp:revision>3</cp:revision>
  <dcterms:created xsi:type="dcterms:W3CDTF">2021-04-16T13:54:56Z</dcterms:created>
  <dcterms:modified xsi:type="dcterms:W3CDTF">2021-04-21T12:13:56Z</dcterms:modified>
</cp:coreProperties>
</file>